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8.jpeg" ContentType="image/jpeg"/>
  <Override PartName="/ppt/media/image7.jpeg" ContentType="image/jpeg"/>
  <Override PartName="/ppt/media/image2.png" ContentType="image/png"/>
  <Override PartName="/ppt/media/image6.jpeg" ContentType="image/jpeg"/>
  <Override PartName="/ppt/media/image1.png" ContentType="image/png"/>
  <Override PartName="/ppt/media/image3.jpeg" ContentType="image/jpeg"/>
  <Override PartName="/ppt/media/image4.jpeg" ContentType="image/jpeg"/>
  <Override PartName="/ppt/media/image5.jpeg" ContentType="image/jpe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1822680" y="160020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3187800" y="160020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1822680" y="396432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3187800" y="396432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1822680" y="160020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3187800" y="160020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1822680" y="396432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3187800" y="3964320"/>
            <a:ext cx="129996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P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2526480" y="396432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2526480" y="1600200"/>
            <a:ext cx="197028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3812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PE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s-PE" sz="4400" spc="-1" strike="noStrike">
                <a:solidFill>
                  <a:srgbClr val="000000"/>
                </a:solidFill>
                <a:latin typeface="Calibri"/>
                <a:ea typeface="Calibri"/>
              </a:rPr>
              <a:t>Haga clic para modificar el </a:t>
            </a:r>
            <a:r>
              <a:rPr b="0" lang="es-PE" sz="4400" spc="-1" strike="noStrike">
                <a:solidFill>
                  <a:srgbClr val="000000"/>
                </a:solidFill>
                <a:latin typeface="Calibri"/>
                <a:ea typeface="Calibri"/>
              </a:rPr>
              <a:t>estilo de título del patrón</a:t>
            </a:r>
            <a:endParaRPr b="0" lang="es-P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endParaRPr b="0" lang="es-PE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s-PE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3B247BA-6B13-4ECC-A137-F32266F43BC7}" type="slidenum">
              <a:rPr b="0" lang="es-PE" sz="1200" spc="-1" strike="noStrike">
                <a:solidFill>
                  <a:srgbClr val="888888"/>
                </a:solidFill>
                <a:latin typeface="Calibri"/>
                <a:ea typeface="Calibri"/>
              </a:rPr>
              <a:t>&lt;número&gt;</a:t>
            </a:fld>
            <a:endParaRPr b="0" lang="es-PE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PE" sz="1400" spc="-1" strike="noStrike">
                <a:solidFill>
                  <a:srgbClr val="000000"/>
                </a:solidFill>
                <a:latin typeface="Arial"/>
              </a:rPr>
              <a:t>Pulse para editar el formato de esquema </a:t>
            </a:r>
            <a:r>
              <a:rPr b="0" lang="es-PE" sz="1400" spc="-1" strike="noStrike">
                <a:solidFill>
                  <a:srgbClr val="000000"/>
                </a:solidFill>
                <a:latin typeface="Arial"/>
              </a:rPr>
              <a:t>del texto</a:t>
            </a:r>
            <a:endParaRPr b="0" lang="es-PE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PE" sz="1400" spc="-1" strike="noStrike">
                <a:solidFill>
                  <a:srgbClr val="000000"/>
                </a:solidFill>
                <a:latin typeface="Arial"/>
              </a:rPr>
              <a:t>Segundo nivel del esquema</a:t>
            </a:r>
            <a:endParaRPr b="0" lang="es-PE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PE" sz="1400" spc="-1" strike="noStrike">
                <a:solidFill>
                  <a:srgbClr val="000000"/>
                </a:solidFill>
                <a:latin typeface="Arial"/>
              </a:rPr>
              <a:t>Tercer nivel del esquema</a:t>
            </a:r>
            <a:endParaRPr b="0" lang="es-PE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PE" sz="1400" spc="-1" strike="noStrike">
                <a:solidFill>
                  <a:srgbClr val="000000"/>
                </a:solidFill>
                <a:latin typeface="Arial"/>
              </a:rPr>
              <a:t>Cuarto nivel del esquema</a:t>
            </a:r>
            <a:endParaRPr b="0" lang="es-PE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Quinto nivel </a:t>
            </a: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del esquema</a:t>
            </a:r>
            <a:endParaRPr b="0" lang="es-P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Sexto </a:t>
            </a: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nivel del </a:t>
            </a: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esquema</a:t>
            </a:r>
            <a:endParaRPr b="0" lang="es-P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Séptim</a:t>
            </a: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o nivel </a:t>
            </a: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del </a:t>
            </a: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esque</a:t>
            </a:r>
            <a:r>
              <a:rPr b="0" lang="es-PE" sz="2000" spc="-1" strike="noStrike">
                <a:solidFill>
                  <a:srgbClr val="000000"/>
                </a:solidFill>
                <a:latin typeface="Arial"/>
              </a:rPr>
              <a:t>ma</a:t>
            </a:r>
            <a:endParaRPr b="0" lang="es-P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s-PE" sz="4400" spc="-1" strike="noStrike">
                <a:solidFill>
                  <a:srgbClr val="000000"/>
                </a:solidFill>
                <a:latin typeface="Calibri"/>
                <a:ea typeface="Calibri"/>
              </a:rPr>
              <a:t>Haga clic para modificar el estilo de título del patrón</a:t>
            </a:r>
            <a:endParaRPr b="0" lang="es-P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>
            <a:normAutofit/>
          </a:bodyPr>
          <a:p>
            <a:pPr marL="457200" indent="-406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s-PE" sz="2800" spc="-1" strike="noStrike">
                <a:solidFill>
                  <a:srgbClr val="000000"/>
                </a:solidFill>
                <a:latin typeface="Calibri"/>
                <a:ea typeface="Calibri"/>
              </a:rPr>
              <a:t>Editar el estilo de texto del patrón</a:t>
            </a:r>
            <a:endParaRPr b="0" lang="es-P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>
            <a:normAutofit/>
          </a:bodyPr>
          <a:p>
            <a:pPr marL="457200" indent="-406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s-PE" sz="2800" spc="-1" strike="noStrike">
                <a:solidFill>
                  <a:srgbClr val="000000"/>
                </a:solidFill>
                <a:latin typeface="Calibri"/>
                <a:ea typeface="Calibri"/>
              </a:rPr>
              <a:t>Editar el estilo de texto del patrón</a:t>
            </a:r>
            <a:endParaRPr b="0" lang="es-PE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endParaRPr b="0" lang="es-PE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s-PE" sz="2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DB02A65-0292-40CE-A3B7-4B45208357BA}" type="slidenum">
              <a:rPr b="0" lang="es-PE" sz="1200" spc="-1" strike="noStrike">
                <a:solidFill>
                  <a:srgbClr val="888888"/>
                </a:solidFill>
                <a:latin typeface="Calibri"/>
                <a:ea typeface="Calibri"/>
              </a:rPr>
              <a:t>&lt;número&gt;</a:t>
            </a:fld>
            <a:endParaRPr b="0" lang="es-PE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s://www.pinterest.es/pin/348043877432952263/" TargetMode="Externa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384560" y="5734440"/>
            <a:ext cx="5956200" cy="561240"/>
          </a:xfrm>
          <a:prstGeom prst="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s-PE" sz="1400" spc="-1" strike="noStrike">
                <a:solidFill>
                  <a:srgbClr val="000000"/>
                </a:solidFill>
                <a:latin typeface="Arial"/>
                <a:ea typeface="Arial"/>
              </a:rPr>
              <a:t>Recuperado de:</a:t>
            </a:r>
            <a:r>
              <a:rPr b="0" lang="es-PE" sz="1400" spc="-1" strike="noStrike" u="sng">
                <a:solidFill>
                  <a:srgbClr val="0000ff"/>
                </a:solidFill>
                <a:uFillTx/>
                <a:latin typeface="Arial"/>
                <a:ea typeface="Arial"/>
                <a:hlinkClick r:id="rId1"/>
              </a:rPr>
              <a:t>https://www.pinterest.es/pin/348043877432952263/</a:t>
            </a:r>
            <a:endParaRPr b="0" lang="es-PE" sz="1400" spc="-1" strike="noStrike">
              <a:latin typeface="Arial"/>
            </a:endParaRPr>
          </a:p>
        </p:txBody>
      </p:sp>
      <p:pic>
        <p:nvPicPr>
          <p:cNvPr id="84" name="Picture 2" descr=""/>
          <p:cNvPicPr/>
          <p:nvPr/>
        </p:nvPicPr>
        <p:blipFill>
          <a:blip r:embed="rId2"/>
          <a:stretch/>
        </p:blipFill>
        <p:spPr>
          <a:xfrm>
            <a:off x="2873880" y="1133280"/>
            <a:ext cx="2977920" cy="4453200"/>
          </a:xfrm>
          <a:prstGeom prst="rect">
            <a:avLst/>
          </a:prstGeom>
          <a:ln>
            <a:noFill/>
          </a:ln>
        </p:spPr>
      </p:pic>
      <p:sp>
        <p:nvSpPr>
          <p:cNvPr id="85" name="CustomShape 2"/>
          <p:cNvSpPr/>
          <p:nvPr/>
        </p:nvSpPr>
        <p:spPr>
          <a:xfrm>
            <a:off x="1430280" y="97560"/>
            <a:ext cx="5864760" cy="88776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PE" sz="4000" spc="-1" strike="noStrike">
                <a:solidFill>
                  <a:srgbClr val="ff0000"/>
                </a:solidFill>
                <a:latin typeface="Arial"/>
                <a:ea typeface="Arial"/>
              </a:rPr>
              <a:t>CORPUS CHRISTI</a:t>
            </a:r>
            <a:endParaRPr b="0" lang="es-PE" sz="40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69456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1293120" y="842400"/>
            <a:ext cx="6557040" cy="94032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PE" sz="4400" spc="-1" strike="noStrike">
                <a:solidFill>
                  <a:srgbClr val="e6b9b8"/>
                </a:solidFill>
                <a:latin typeface="Arial"/>
                <a:ea typeface="Arial"/>
              </a:rPr>
              <a:t>STEP Nº1 MATERIALS</a:t>
            </a:r>
            <a:endParaRPr b="0" lang="es-PE" sz="4400" spc="-1" strike="noStrike"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2743200" y="1783080"/>
            <a:ext cx="4038120" cy="36378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457200" indent="-406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s-PE" sz="2800" spc="-1" strike="noStrike">
                <a:solidFill>
                  <a:srgbClr val="17375e"/>
                </a:solidFill>
                <a:latin typeface="Calibri"/>
                <a:ea typeface="Calibri"/>
              </a:rPr>
              <a:t>CARTULINA</a:t>
            </a:r>
            <a:endParaRPr b="0" lang="es-PE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s-PE" sz="2800" spc="-1" strike="noStrike">
                <a:solidFill>
                  <a:srgbClr val="17375e"/>
                </a:solidFill>
                <a:latin typeface="Calibri"/>
                <a:ea typeface="Calibri"/>
              </a:rPr>
              <a:t>TEMPERAS, COLORES O CRAYOLAS DE COLOR AMARILLO </a:t>
            </a:r>
            <a:endParaRPr b="0" lang="es-PE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s-PE" sz="2800" spc="-1" strike="noStrike">
                <a:solidFill>
                  <a:srgbClr val="17375e"/>
                </a:solidFill>
                <a:latin typeface="Calibri"/>
                <a:ea typeface="Calibri"/>
              </a:rPr>
              <a:t>PLUMÓN NEGRO, ROJO</a:t>
            </a:r>
            <a:endParaRPr b="0" lang="es-PE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s-PE" sz="2800" spc="-1" strike="noStrike">
                <a:solidFill>
                  <a:srgbClr val="17375e"/>
                </a:solidFill>
                <a:latin typeface="Calibri"/>
                <a:ea typeface="Calibri"/>
              </a:rPr>
              <a:t>TIJERAS</a:t>
            </a:r>
            <a:endParaRPr b="0" lang="es-PE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69456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875160" y="352800"/>
            <a:ext cx="5695200" cy="94032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PE" sz="4400" spc="-1" strike="noStrike">
                <a:solidFill>
                  <a:srgbClr val="e6b9b8"/>
                </a:solidFill>
                <a:latin typeface="Arial"/>
                <a:ea typeface="Arial"/>
              </a:rPr>
              <a:t>STEP Nº2 MOLDES</a:t>
            </a:r>
            <a:endParaRPr b="0" lang="es-PE" sz="4400" spc="-1" strike="noStrike">
              <a:latin typeface="Arial"/>
            </a:endParaRPr>
          </a:p>
        </p:txBody>
      </p:sp>
      <p:pic>
        <p:nvPicPr>
          <p:cNvPr id="91" name="Picture 4" descr=""/>
          <p:cNvPicPr/>
          <p:nvPr/>
        </p:nvPicPr>
        <p:blipFill>
          <a:blip r:embed="rId2"/>
          <a:stretch/>
        </p:blipFill>
        <p:spPr>
          <a:xfrm>
            <a:off x="2678040" y="1293120"/>
            <a:ext cx="3061440" cy="4368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69456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849240" y="470160"/>
            <a:ext cx="7189560" cy="94032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s-PE" sz="4400" spc="-1" strike="noStrike">
                <a:solidFill>
                  <a:srgbClr val="e6b9b8"/>
                </a:solidFill>
                <a:latin typeface="Arial"/>
                <a:ea typeface="Arial"/>
              </a:rPr>
              <a:t>STEP Nº3 </a:t>
            </a:r>
            <a:r>
              <a:rPr b="1" lang="es-PE" sz="2400" spc="-1" strike="noStrike">
                <a:solidFill>
                  <a:srgbClr val="e6b9b8"/>
                </a:solidFill>
                <a:latin typeface="Arial"/>
                <a:ea typeface="Arial"/>
              </a:rPr>
              <a:t>PROYECTO TERMINADO</a:t>
            </a:r>
            <a:endParaRPr b="0" lang="es-PE" sz="2400" spc="-1" strike="noStrike">
              <a:latin typeface="Arial"/>
            </a:endParaRPr>
          </a:p>
        </p:txBody>
      </p:sp>
      <p:pic>
        <p:nvPicPr>
          <p:cNvPr id="94" name="Picture 4" descr=""/>
          <p:cNvPicPr/>
          <p:nvPr/>
        </p:nvPicPr>
        <p:blipFill>
          <a:blip r:embed="rId2"/>
          <a:stretch/>
        </p:blipFill>
        <p:spPr>
          <a:xfrm>
            <a:off x="3049200" y="1410840"/>
            <a:ext cx="3123720" cy="4050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759</TotalTime>
  <Application>LibreOffice/6.0.7.3$Linux_X86_64 LibreOffice_project/00m0$Build-3</Application>
  <Words>32</Words>
  <Paragraphs>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2020-04-29T03:33:17Z</dcterms:created>
  <dc:creator>ACADEMICO</dc:creator>
  <dc:description/>
  <dc:language>es-PE</dc:language>
  <cp:lastModifiedBy/>
  <dcterms:modified xsi:type="dcterms:W3CDTF">2020-06-09T17:52:20Z</dcterms:modified>
  <cp:revision>12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Presentación en pantalla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</vt:i4>
  </property>
</Properties>
</file>