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Aclonica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font" Target="fonts/Aclonica-regular.fnt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3c22bc434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3c22bc434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c22bc4348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3c22bc434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3c22bc434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3c22bc434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3c22bc4348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3c22bc4348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3c22bc4348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3c22bc4348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http://drive.google.com/file/d/1M5KMkJiMb6yDFzu72SLHsyw0e9h7JhTy/view" TargetMode="External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470450" y="3988075"/>
            <a:ext cx="7776300" cy="10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5900">
                <a:latin typeface="Aclonica"/>
                <a:ea typeface="Aclonica"/>
                <a:cs typeface="Aclonica"/>
                <a:sym typeface="Aclonica"/>
              </a:rPr>
              <a:t>BANDERA DEL PERÚ</a:t>
            </a:r>
            <a:endParaRPr b="1" sz="5900">
              <a:latin typeface="Aclonica"/>
              <a:ea typeface="Aclonica"/>
              <a:cs typeface="Aclonica"/>
              <a:sym typeface="Aclonica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6650" y="124250"/>
            <a:ext cx="83985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5900">
                <a:solidFill>
                  <a:schemeClr val="dk1"/>
                </a:solidFill>
                <a:latin typeface="Aclonica"/>
                <a:ea typeface="Aclonica"/>
                <a:cs typeface="Aclonica"/>
                <a:sym typeface="Aclonica"/>
              </a:rPr>
              <a:t>HISTORIA DE LA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8275" y="1217150"/>
            <a:ext cx="2568225" cy="269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 title="HISTORIA DE LA BANDERA DEL PERÚ.mp3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16250" y="4123825"/>
            <a:ext cx="927750" cy="92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000">
        <p14:prism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DCDC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2200" y="124250"/>
            <a:ext cx="6124825" cy="48366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76200" y="188775"/>
            <a:ext cx="28560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100">
                <a:latin typeface="Aclonica"/>
                <a:ea typeface="Aclonica"/>
                <a:cs typeface="Aclonica"/>
                <a:sym typeface="Aclonica"/>
              </a:rPr>
              <a:t>La bandera del Perú que hoy </a:t>
            </a:r>
            <a:r>
              <a:rPr lang="es" sz="2100">
                <a:latin typeface="Aclonica"/>
                <a:ea typeface="Aclonica"/>
                <a:cs typeface="Aclonica"/>
                <a:sym typeface="Aclonica"/>
              </a:rPr>
              <a:t>flamea no</a:t>
            </a:r>
            <a:r>
              <a:rPr lang="es" sz="2100">
                <a:latin typeface="Aclonica"/>
                <a:ea typeface="Aclonica"/>
                <a:cs typeface="Aclonica"/>
                <a:sym typeface="Aclonica"/>
              </a:rPr>
              <a:t> siempre fue la </a:t>
            </a:r>
            <a:r>
              <a:rPr lang="es" sz="2100">
                <a:latin typeface="Aclonica"/>
                <a:ea typeface="Aclonica"/>
                <a:cs typeface="Aclonica"/>
                <a:sym typeface="Aclonica"/>
              </a:rPr>
              <a:t>misma</a:t>
            </a:r>
            <a:r>
              <a:rPr lang="es" sz="2100">
                <a:latin typeface="Aclonica"/>
                <a:ea typeface="Aclonica"/>
                <a:cs typeface="Aclonica"/>
                <a:sym typeface="Aclonica"/>
              </a:rPr>
              <a:t>. Este símbolo patrio </a:t>
            </a:r>
            <a:r>
              <a:rPr lang="es" sz="2100">
                <a:latin typeface="Aclonica"/>
                <a:ea typeface="Aclonica"/>
                <a:cs typeface="Aclonica"/>
                <a:sym typeface="Aclonica"/>
              </a:rPr>
              <a:t>pasó</a:t>
            </a:r>
            <a:r>
              <a:rPr lang="es" sz="2100">
                <a:latin typeface="Aclonica"/>
                <a:ea typeface="Aclonica"/>
                <a:cs typeface="Aclonica"/>
                <a:sym typeface="Aclonica"/>
              </a:rPr>
              <a:t> por distintos cambios a lo largo de su historia y </a:t>
            </a:r>
            <a:r>
              <a:rPr lang="es" sz="2100">
                <a:latin typeface="Aclonica"/>
                <a:ea typeface="Aclonica"/>
                <a:cs typeface="Aclonica"/>
                <a:sym typeface="Aclonica"/>
              </a:rPr>
              <a:t>aquí</a:t>
            </a:r>
            <a:r>
              <a:rPr lang="es" sz="2100">
                <a:latin typeface="Aclonica"/>
                <a:ea typeface="Aclonica"/>
                <a:cs typeface="Aclonica"/>
                <a:sym typeface="Aclonica"/>
              </a:rPr>
              <a:t> te mostramos las distintas banderas que se crearon.</a:t>
            </a:r>
            <a:endParaRPr sz="2100">
              <a:latin typeface="Aclonica"/>
              <a:ea typeface="Aclonica"/>
              <a:cs typeface="Aclonica"/>
              <a:sym typeface="Aclonica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3584275" y="2049950"/>
            <a:ext cx="183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21 de Octubre </a:t>
            </a:r>
            <a:r>
              <a:rPr b="1" lang="es"/>
              <a:t>1820</a:t>
            </a:r>
            <a:endParaRPr b="1"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4">
            <a:alphaModFix/>
          </a:blip>
          <a:srcRect b="14920" l="9558" r="11967" t="9453"/>
          <a:stretch/>
        </p:blipFill>
        <p:spPr>
          <a:xfrm>
            <a:off x="3952235" y="3376925"/>
            <a:ext cx="944375" cy="97310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6681150" y="2049950"/>
            <a:ext cx="183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15 de Marzo 1822</a:t>
            </a:r>
            <a:endParaRPr b="1"/>
          </a:p>
        </p:txBody>
      </p:sp>
      <p:sp>
        <p:nvSpPr>
          <p:cNvPr id="67" name="Google Shape;67;p14"/>
          <p:cNvSpPr txBox="1"/>
          <p:nvPr/>
        </p:nvSpPr>
        <p:spPr>
          <a:xfrm>
            <a:off x="3508063" y="4498575"/>
            <a:ext cx="183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3</a:t>
            </a:r>
            <a:r>
              <a:rPr b="1" lang="es"/>
              <a:t>1 de Mayo 1822</a:t>
            </a:r>
            <a:endParaRPr b="1"/>
          </a:p>
        </p:txBody>
      </p:sp>
      <p:sp>
        <p:nvSpPr>
          <p:cNvPr id="68" name="Google Shape;68;p14"/>
          <p:cNvSpPr txBox="1"/>
          <p:nvPr/>
        </p:nvSpPr>
        <p:spPr>
          <a:xfrm>
            <a:off x="6681138" y="4498575"/>
            <a:ext cx="1832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25</a:t>
            </a:r>
            <a:r>
              <a:rPr b="1" lang="es"/>
              <a:t> de Febrero 1825</a:t>
            </a:r>
            <a:endParaRPr b="1"/>
          </a:p>
        </p:txBody>
      </p:sp>
    </p:spTree>
  </p:cSld>
  <p:clrMapOvr>
    <a:masterClrMapping/>
  </p:clrMapOvr>
  <mc:AlternateContent>
    <mc:Choice Requires="p14">
      <p:transition spd="slow" p14:dur="1000">
        <p14:gallery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DCDC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505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76200" y="188775"/>
            <a:ext cx="2408700" cy="46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La primera bandera la 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presentó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 el 21 de Octubre de 1820 el General Don José de San Martín. En esta bandera blanquirroja con sus diagonales cruzadas en el centro se observa un escudo; adornado por laureles, el mar, las montañas y el sol.</a:t>
            </a:r>
            <a:endParaRPr sz="1700">
              <a:latin typeface="Aclonica"/>
              <a:ea typeface="Aclonica"/>
              <a:cs typeface="Aclonica"/>
              <a:sym typeface="Aclonica"/>
            </a:endParaRPr>
          </a:p>
        </p:txBody>
      </p:sp>
    </p:spTree>
  </p:cSld>
  <p:clrMapOvr>
    <a:masterClrMapping/>
  </p:clrMapOvr>
  <mc:AlternateContent>
    <mc:Choice Requires="p14">
      <p:transition spd="slow" p14:dur="10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DCDC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/>
        </p:nvSpPr>
        <p:spPr>
          <a:xfrm>
            <a:off x="101050" y="233688"/>
            <a:ext cx="2408700" cy="46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La segunda</a:t>
            </a:r>
            <a:endParaRPr sz="1700">
              <a:latin typeface="Aclonica"/>
              <a:ea typeface="Aclonica"/>
              <a:cs typeface="Aclonica"/>
              <a:sym typeface="Aclonic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bandera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 fue decretada el 15 de marzo de 1822 por el 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Marqués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 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José Bernardo de 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Tagle, Supremo delegado de la 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República quien reemplazó por un tiempo a San Martín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. Con un diseño más simple por franjas horizontales y un sol en la franja blanca.</a:t>
            </a:r>
            <a:endParaRPr sz="1700">
              <a:latin typeface="Aclonica"/>
              <a:ea typeface="Aclonica"/>
              <a:cs typeface="Aclonica"/>
              <a:sym typeface="Aclonica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6600" y="124250"/>
            <a:ext cx="6410724" cy="479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000">
        <p14:flip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DCDC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3875" y="189675"/>
            <a:ext cx="6339499" cy="474262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/>
        </p:nvSpPr>
        <p:spPr>
          <a:xfrm>
            <a:off x="101050" y="5088"/>
            <a:ext cx="2408700" cy="51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La tercera</a:t>
            </a:r>
            <a:endParaRPr sz="1700">
              <a:latin typeface="Aclonica"/>
              <a:ea typeface="Aclonica"/>
              <a:cs typeface="Aclonica"/>
              <a:sym typeface="Aclonic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bandera fue decretada el 31 de mayo de 1822, este se 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parecía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 más a la actual. Esta vez con dos franjas rojas verticales y una franja blanca; donde se encontraba nuevamente el sol  en la zona central. También fue diseñada por el Marqués </a:t>
            </a:r>
            <a:r>
              <a:rPr lang="es" sz="1700">
                <a:solidFill>
                  <a:schemeClr val="dk1"/>
                </a:solidFill>
                <a:latin typeface="Aclonica"/>
                <a:ea typeface="Aclonica"/>
                <a:cs typeface="Aclonica"/>
                <a:sym typeface="Aclonica"/>
              </a:rPr>
              <a:t>José Bernardo de Tagle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.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 </a:t>
            </a:r>
            <a:endParaRPr sz="1700">
              <a:latin typeface="Aclonica"/>
              <a:ea typeface="Aclonica"/>
              <a:cs typeface="Aclonica"/>
              <a:sym typeface="Aclonica"/>
            </a:endParaRPr>
          </a:p>
        </p:txBody>
      </p:sp>
    </p:spTree>
  </p:cSld>
  <p:clrMapOvr>
    <a:masterClrMapping/>
  </p:clrMapOvr>
  <mc:AlternateContent>
    <mc:Choice Requires="p14">
      <p:transition spd="slow" p14:dur="1000">
        <p14:prism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DCDC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2650" y="223625"/>
            <a:ext cx="6216951" cy="47459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8"/>
          <p:cNvSpPr txBox="1"/>
          <p:nvPr/>
        </p:nvSpPr>
        <p:spPr>
          <a:xfrm>
            <a:off x="101050" y="386088"/>
            <a:ext cx="2408700" cy="46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Finalmente, l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a cuarta</a:t>
            </a:r>
            <a:endParaRPr sz="1700">
              <a:latin typeface="Aclonica"/>
              <a:ea typeface="Aclonica"/>
              <a:cs typeface="Aclonica"/>
              <a:sym typeface="Aclonic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bandera es la que tenemos actualmente con tres franjas verticales: dos de ellas rojas y una blanca al centro con el escudo. Fue establecida el 25 de febrero de 1825 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mediante decreto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 creado por el 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Congreso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 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Constituyente</a:t>
            </a:r>
            <a:r>
              <a:rPr lang="es" sz="1700">
                <a:latin typeface="Aclonica"/>
                <a:ea typeface="Aclonica"/>
                <a:cs typeface="Aclonica"/>
                <a:sym typeface="Aclonica"/>
              </a:rPr>
              <a:t> del Perú.</a:t>
            </a:r>
            <a:endParaRPr sz="1700">
              <a:latin typeface="Aclonica"/>
              <a:ea typeface="Aclonica"/>
              <a:cs typeface="Aclonica"/>
              <a:sym typeface="Aclonica"/>
            </a:endParaRPr>
          </a:p>
        </p:txBody>
      </p:sp>
    </p:spTree>
  </p:cSld>
  <p:clrMapOvr>
    <a:masterClrMapping/>
  </p:clrMapOvr>
  <mc:AlternateContent>
    <mc:Choice Requires="p14">
      <p:transition spd="slow" p14:dur="1500">
        <p:push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