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1796800" y="744575"/>
            <a:ext cx="6309600" cy="205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0" l="10506" r="0" t="6015"/>
          <a:stretch/>
        </p:blipFill>
        <p:spPr>
          <a:xfrm>
            <a:off x="1000975" y="288025"/>
            <a:ext cx="7598950" cy="4704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