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embeddedFontLst>
    <p:embeddedFont>
      <p:font typeface="Raleway" panose="020B0604020202020204" charset="0"/>
      <p:regular r:id="rId24"/>
      <p:bold r:id="rId25"/>
      <p:italic r:id="rId26"/>
      <p:boldItalic r:id="rId27"/>
    </p:embeddedFont>
    <p:embeddedFont>
      <p:font typeface="Roboto Condensed" panose="020B0604020202020204" charset="0"/>
      <p:regular r:id="rId28"/>
      <p:bold r:id="rId29"/>
      <p:italic r:id="rId30"/>
      <p:boldItalic r:id="rId31"/>
    </p:embeddedFont>
    <p:embeddedFont>
      <p:font typeface="Century Gothic" panose="020B0502020202020204" pitchFamily="34" charset="0"/>
      <p:regular r:id="rId32"/>
      <p:bold r:id="rId33"/>
      <p:italic r:id="rId34"/>
      <p:boldItalic r:id="rId35"/>
    </p:embeddedFont>
    <p:embeddedFont>
      <p:font typeface="Trebuchet MS" panose="020B0603020202020204" pitchFamily="34" charset="0"/>
      <p:regular r:id="rId36"/>
      <p:bold r:id="rId37"/>
      <p:italic r:id="rId38"/>
      <p:boldItalic r:id="rId39"/>
    </p:embeddedFont>
    <p:embeddedFont>
      <p:font typeface="Calibri" panose="020F0502020204030204" pitchFamily="34" charset="0"/>
      <p:regular r:id="rId40"/>
      <p:bold r:id="rId41"/>
      <p:italic r:id="rId42"/>
      <p:bold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44" roundtripDataSignature="AMtx7mjYT8QVpbDXiYyoEG+dQjAm/6N7J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63B9BD7-39C0-4254-9183-2F00BFF4844C}">
  <a:tblStyle styleId="{F63B9BD7-39C0-4254-9183-2F00BFF4844C}"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9" Type="http://schemas.openxmlformats.org/officeDocument/2006/relationships/font" Target="fonts/font16.fntdata"/><Relationship Id="rId21" Type="http://schemas.openxmlformats.org/officeDocument/2006/relationships/slide" Target="slides/slide20.xml"/><Relationship Id="rId34" Type="http://schemas.openxmlformats.org/officeDocument/2006/relationships/font" Target="fonts/font11.fntdata"/><Relationship Id="rId42" Type="http://schemas.openxmlformats.org/officeDocument/2006/relationships/font" Target="fonts/font19.fntdata"/><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font" Target="fonts/font14.fntdata"/><Relationship Id="rId40" Type="http://schemas.openxmlformats.org/officeDocument/2006/relationships/font" Target="fonts/font17.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4"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43" Type="http://schemas.openxmlformats.org/officeDocument/2006/relationships/font" Target="fonts/font20.fntdata"/><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font" Target="fonts/font15.fntdata"/><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font" Target="fonts/font1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40977446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2" name="Google Shape;16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429219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0" name="Google Shape;230;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065500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2" name="Google Shape;242;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197473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8" name="Google Shape;248;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51063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6" name="Google Shape;256;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63206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2" name="Google Shape;262;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324610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0" name="Google Shape;270;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146542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7" name="Google Shape;277;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617979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6" name="Google Shape;286;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224212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8" name="Google Shape;298;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811939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4" name="Google Shape;304;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03812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928845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0" name="Google Shape;310;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723271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7" name="Google Shape;317;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882094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5" name="Google Shape;175;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670347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4" name="Google Shape;18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543584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1" name="Google Shape;19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74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8" name="Google Shape;19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903001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5" name="Google Shape;205;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54115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2" name="Google Shape;21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174883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0" name="Google Shape;22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98234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38"/>
        <p:cNvGrpSpPr/>
        <p:nvPr/>
      </p:nvGrpSpPr>
      <p:grpSpPr>
        <a:xfrm>
          <a:off x="0" y="0"/>
          <a:ext cx="0" cy="0"/>
          <a:chOff x="0" y="0"/>
          <a:chExt cx="0" cy="0"/>
        </a:xfrm>
      </p:grpSpPr>
      <p:sp>
        <p:nvSpPr>
          <p:cNvPr id="39" name="Google Shape;39;p23"/>
          <p:cNvSpPr txBox="1">
            <a:spLocks noGrp="1"/>
          </p:cNvSpPr>
          <p:nvPr>
            <p:ph type="ctrTitle"/>
          </p:nvPr>
        </p:nvSpPr>
        <p:spPr>
          <a:xfrm>
            <a:off x="2589213" y="2514600"/>
            <a:ext cx="8915399" cy="226278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262626"/>
              </a:buClr>
              <a:buSzPts val="5400"/>
              <a:buFont typeface="Century Gothic"/>
              <a:buNone/>
              <a:defRPr sz="5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23"/>
          <p:cNvSpPr txBox="1">
            <a:spLocks noGrp="1"/>
          </p:cNvSpPr>
          <p:nvPr>
            <p:ph type="subTitle" idx="1"/>
          </p:nvPr>
        </p:nvSpPr>
        <p:spPr>
          <a:xfrm>
            <a:off x="2589213" y="4777379"/>
            <a:ext cx="8915399" cy="1126283"/>
          </a:xfrm>
          <a:prstGeom prst="rect">
            <a:avLst/>
          </a:prstGeom>
          <a:noFill/>
          <a:ln>
            <a:noFill/>
          </a:ln>
        </p:spPr>
        <p:txBody>
          <a:bodyPr spcFirstLastPara="1" wrap="square" lIns="91425" tIns="45700" rIns="91425" bIns="45700" anchor="t" anchorCtr="0">
            <a:normAutofit/>
          </a:bodyPr>
          <a:lstStyle>
            <a:lvl1pPr lvl="0" algn="l">
              <a:spcBef>
                <a:spcPts val="1000"/>
              </a:spcBef>
              <a:spcAft>
                <a:spcPts val="0"/>
              </a:spcAft>
              <a:buSzPts val="1800"/>
              <a:buNone/>
              <a:defRPr>
                <a:solidFill>
                  <a:srgbClr val="595959"/>
                </a:solidFill>
              </a:defRPr>
            </a:lvl1pPr>
            <a:lvl2pPr lvl="1" algn="ctr">
              <a:spcBef>
                <a:spcPts val="1000"/>
              </a:spcBef>
              <a:spcAft>
                <a:spcPts val="0"/>
              </a:spcAft>
              <a:buSzPts val="1600"/>
              <a:buNone/>
              <a:defRPr>
                <a:solidFill>
                  <a:srgbClr val="888888"/>
                </a:solidFill>
              </a:defRPr>
            </a:lvl2pPr>
            <a:lvl3pPr lvl="2" algn="ctr">
              <a:spcBef>
                <a:spcPts val="1000"/>
              </a:spcBef>
              <a:spcAft>
                <a:spcPts val="0"/>
              </a:spcAft>
              <a:buSzPts val="1400"/>
              <a:buNone/>
              <a:defRPr>
                <a:solidFill>
                  <a:srgbClr val="888888"/>
                </a:solidFill>
              </a:defRPr>
            </a:lvl3pPr>
            <a:lvl4pPr lvl="3" algn="ctr">
              <a:spcBef>
                <a:spcPts val="1000"/>
              </a:spcBef>
              <a:spcAft>
                <a:spcPts val="0"/>
              </a:spcAft>
              <a:buSzPts val="1200"/>
              <a:buNone/>
              <a:defRPr>
                <a:solidFill>
                  <a:srgbClr val="888888"/>
                </a:solidFill>
              </a:defRPr>
            </a:lvl4pPr>
            <a:lvl5pPr lvl="4" algn="ctr">
              <a:spcBef>
                <a:spcPts val="1000"/>
              </a:spcBef>
              <a:spcAft>
                <a:spcPts val="0"/>
              </a:spcAft>
              <a:buSzPts val="1200"/>
              <a:buNone/>
              <a:defRPr>
                <a:solidFill>
                  <a:srgbClr val="888888"/>
                </a:solidFill>
              </a:defRPr>
            </a:lvl5pPr>
            <a:lvl6pPr lvl="5" algn="ctr">
              <a:spcBef>
                <a:spcPts val="1000"/>
              </a:spcBef>
              <a:spcAft>
                <a:spcPts val="0"/>
              </a:spcAft>
              <a:buSzPts val="1200"/>
              <a:buNone/>
              <a:defRPr>
                <a:solidFill>
                  <a:srgbClr val="888888"/>
                </a:solidFill>
              </a:defRPr>
            </a:lvl6pPr>
            <a:lvl7pPr lvl="6" algn="ctr">
              <a:spcBef>
                <a:spcPts val="1000"/>
              </a:spcBef>
              <a:spcAft>
                <a:spcPts val="0"/>
              </a:spcAft>
              <a:buSzPts val="1200"/>
              <a:buNone/>
              <a:defRPr>
                <a:solidFill>
                  <a:srgbClr val="888888"/>
                </a:solidFill>
              </a:defRPr>
            </a:lvl7pPr>
            <a:lvl8pPr lvl="7" algn="ctr">
              <a:spcBef>
                <a:spcPts val="1000"/>
              </a:spcBef>
              <a:spcAft>
                <a:spcPts val="0"/>
              </a:spcAft>
              <a:buSzPts val="1200"/>
              <a:buNone/>
              <a:defRPr>
                <a:solidFill>
                  <a:srgbClr val="888888"/>
                </a:solidFill>
              </a:defRPr>
            </a:lvl8pPr>
            <a:lvl9pPr lvl="8" algn="ctr">
              <a:spcBef>
                <a:spcPts val="1000"/>
              </a:spcBef>
              <a:spcAft>
                <a:spcPts val="0"/>
              </a:spcAft>
              <a:buSzPts val="1200"/>
              <a:buNone/>
              <a:defRPr>
                <a:solidFill>
                  <a:srgbClr val="888888"/>
                </a:solidFill>
              </a:defRPr>
            </a:lvl9pPr>
          </a:lstStyle>
          <a:p>
            <a:endParaRPr/>
          </a:p>
        </p:txBody>
      </p:sp>
      <p:sp>
        <p:nvSpPr>
          <p:cNvPr id="41" name="Google Shape;41;p23"/>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23"/>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3"/>
          <p:cNvSpPr/>
          <p:nvPr/>
        </p:nvSpPr>
        <p:spPr>
          <a:xfrm>
            <a:off x="0" y="4323810"/>
            <a:ext cx="1744652" cy="778589"/>
          </a:xfrm>
          <a:custGeom>
            <a:avLst/>
            <a:gdLst/>
            <a:ahLst/>
            <a:cxnLst/>
            <a:rect l="l" t="t" r="r" b="b"/>
            <a:pathLst>
              <a:path w="372" h="166" extrusionOk="0">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3"/>
          <p:cNvSpPr txBox="1">
            <a:spLocks noGrp="1"/>
          </p:cNvSpPr>
          <p:nvPr>
            <p:ph type="sldNum" idx="12"/>
          </p:nvPr>
        </p:nvSpPr>
        <p:spPr>
          <a:xfrm>
            <a:off x="531812" y="4529540"/>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PE"/>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descripción">
  <p:cSld name="Título y descripción">
    <p:spTree>
      <p:nvGrpSpPr>
        <p:cNvPr id="1" name="Shape 104"/>
        <p:cNvGrpSpPr/>
        <p:nvPr/>
      </p:nvGrpSpPr>
      <p:grpSpPr>
        <a:xfrm>
          <a:off x="0" y="0"/>
          <a:ext cx="0" cy="0"/>
          <a:chOff x="0" y="0"/>
          <a:chExt cx="0" cy="0"/>
        </a:xfrm>
      </p:grpSpPr>
      <p:sp>
        <p:nvSpPr>
          <p:cNvPr id="105" name="Google Shape;105;p32"/>
          <p:cNvSpPr txBox="1">
            <a:spLocks noGrp="1"/>
          </p:cNvSpPr>
          <p:nvPr>
            <p:ph type="title"/>
          </p:nvPr>
        </p:nvSpPr>
        <p:spPr>
          <a:xfrm>
            <a:off x="2589212" y="609600"/>
            <a:ext cx="8915399" cy="311704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rgbClr val="262626"/>
              </a:buClr>
              <a:buSzPts val="4800"/>
              <a:buFont typeface="Century Gothic"/>
              <a:buNone/>
              <a:defRPr sz="48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6" name="Google Shape;106;p32"/>
          <p:cNvSpPr txBox="1">
            <a:spLocks noGrp="1"/>
          </p:cNvSpPr>
          <p:nvPr>
            <p:ph type="body" idx="1"/>
          </p:nvPr>
        </p:nvSpPr>
        <p:spPr>
          <a:xfrm>
            <a:off x="2589212" y="4354046"/>
            <a:ext cx="8915399" cy="1555864"/>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800"/>
              <a:buNone/>
              <a:defRPr sz="1800">
                <a:solidFill>
                  <a:srgbClr val="595959"/>
                </a:solidFill>
              </a:defRPr>
            </a:lvl1pPr>
            <a:lvl2pPr marL="914400" lvl="1" indent="-228600" algn="l">
              <a:spcBef>
                <a:spcPts val="1000"/>
              </a:spcBef>
              <a:spcAft>
                <a:spcPts val="0"/>
              </a:spcAft>
              <a:buSzPts val="1800"/>
              <a:buNone/>
              <a:defRPr sz="1800">
                <a:solidFill>
                  <a:srgbClr val="888888"/>
                </a:solidFill>
              </a:defRPr>
            </a:lvl2pPr>
            <a:lvl3pPr marL="1371600" lvl="2" indent="-228600" algn="l">
              <a:spcBef>
                <a:spcPts val="1000"/>
              </a:spcBef>
              <a:spcAft>
                <a:spcPts val="0"/>
              </a:spcAft>
              <a:buSzPts val="1600"/>
              <a:buNone/>
              <a:defRPr sz="1600">
                <a:solidFill>
                  <a:srgbClr val="888888"/>
                </a:solidFill>
              </a:defRPr>
            </a:lvl3pPr>
            <a:lvl4pPr marL="1828800" lvl="3" indent="-228600" algn="l">
              <a:spcBef>
                <a:spcPts val="1000"/>
              </a:spcBef>
              <a:spcAft>
                <a:spcPts val="0"/>
              </a:spcAft>
              <a:buSzPts val="1400"/>
              <a:buNone/>
              <a:defRPr sz="1400">
                <a:solidFill>
                  <a:srgbClr val="888888"/>
                </a:solidFill>
              </a:defRPr>
            </a:lvl4pPr>
            <a:lvl5pPr marL="2286000" lvl="4" indent="-228600" algn="l">
              <a:spcBef>
                <a:spcPts val="1000"/>
              </a:spcBef>
              <a:spcAft>
                <a:spcPts val="0"/>
              </a:spcAft>
              <a:buSzPts val="1400"/>
              <a:buNone/>
              <a:defRPr sz="1400">
                <a:solidFill>
                  <a:srgbClr val="888888"/>
                </a:solidFill>
              </a:defRPr>
            </a:lvl5pPr>
            <a:lvl6pPr marL="2743200" lvl="5" indent="-228600" algn="l">
              <a:spcBef>
                <a:spcPts val="1000"/>
              </a:spcBef>
              <a:spcAft>
                <a:spcPts val="0"/>
              </a:spcAft>
              <a:buSzPts val="1400"/>
              <a:buNone/>
              <a:defRPr sz="1400">
                <a:solidFill>
                  <a:srgbClr val="888888"/>
                </a:solidFill>
              </a:defRPr>
            </a:lvl6pPr>
            <a:lvl7pPr marL="3200400" lvl="6" indent="-228600" algn="l">
              <a:spcBef>
                <a:spcPts val="1000"/>
              </a:spcBef>
              <a:spcAft>
                <a:spcPts val="0"/>
              </a:spcAft>
              <a:buSzPts val="1400"/>
              <a:buNone/>
              <a:defRPr sz="1400">
                <a:solidFill>
                  <a:srgbClr val="888888"/>
                </a:solidFill>
              </a:defRPr>
            </a:lvl7pPr>
            <a:lvl8pPr marL="3657600" lvl="7" indent="-228600" algn="l">
              <a:spcBef>
                <a:spcPts val="1000"/>
              </a:spcBef>
              <a:spcAft>
                <a:spcPts val="0"/>
              </a:spcAft>
              <a:buSzPts val="1400"/>
              <a:buNone/>
              <a:defRPr sz="1400">
                <a:solidFill>
                  <a:srgbClr val="888888"/>
                </a:solidFill>
              </a:defRPr>
            </a:lvl8pPr>
            <a:lvl9pPr marL="4114800" lvl="8" indent="-228600" algn="l">
              <a:spcBef>
                <a:spcPts val="1000"/>
              </a:spcBef>
              <a:spcAft>
                <a:spcPts val="0"/>
              </a:spcAft>
              <a:buSzPts val="1400"/>
              <a:buNone/>
              <a:defRPr sz="1400">
                <a:solidFill>
                  <a:srgbClr val="888888"/>
                </a:solidFill>
              </a:defRPr>
            </a:lvl9pPr>
          </a:lstStyle>
          <a:p>
            <a:endParaRPr/>
          </a:p>
        </p:txBody>
      </p:sp>
      <p:sp>
        <p:nvSpPr>
          <p:cNvPr id="107" name="Google Shape;107;p32"/>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8" name="Google Shape;108;p32"/>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9" name="Google Shape;109;p32"/>
          <p:cNvSpPr/>
          <p:nvPr/>
        </p:nvSpPr>
        <p:spPr>
          <a:xfrm rot="10800000" flipH="1">
            <a:off x="-4189" y="31781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32"/>
          <p:cNvSpPr txBox="1">
            <a:spLocks noGrp="1"/>
          </p:cNvSpPr>
          <p:nvPr>
            <p:ph type="sldNum" idx="12"/>
          </p:nvPr>
        </p:nvSpPr>
        <p:spPr>
          <a:xfrm>
            <a:off x="531812" y="3244139"/>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PE"/>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ita con descripción">
  <p:cSld name="Cita con descripción">
    <p:spTree>
      <p:nvGrpSpPr>
        <p:cNvPr id="1" name="Shape 111"/>
        <p:cNvGrpSpPr/>
        <p:nvPr/>
      </p:nvGrpSpPr>
      <p:grpSpPr>
        <a:xfrm>
          <a:off x="0" y="0"/>
          <a:ext cx="0" cy="0"/>
          <a:chOff x="0" y="0"/>
          <a:chExt cx="0" cy="0"/>
        </a:xfrm>
      </p:grpSpPr>
      <p:sp>
        <p:nvSpPr>
          <p:cNvPr id="112" name="Google Shape;112;p33"/>
          <p:cNvSpPr txBox="1">
            <a:spLocks noGrp="1"/>
          </p:cNvSpPr>
          <p:nvPr>
            <p:ph type="title"/>
          </p:nvPr>
        </p:nvSpPr>
        <p:spPr>
          <a:xfrm>
            <a:off x="2849949" y="609600"/>
            <a:ext cx="8393926" cy="2895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rgbClr val="262626"/>
              </a:buClr>
              <a:buSzPts val="4800"/>
              <a:buFont typeface="Century Gothic"/>
              <a:buNone/>
              <a:defRPr sz="48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3" name="Google Shape;113;p33"/>
          <p:cNvSpPr txBox="1">
            <a:spLocks noGrp="1"/>
          </p:cNvSpPr>
          <p:nvPr>
            <p:ph type="body" idx="1"/>
          </p:nvPr>
        </p:nvSpPr>
        <p:spPr>
          <a:xfrm>
            <a:off x="3275012" y="3505200"/>
            <a:ext cx="7536554" cy="381000"/>
          </a:xfrm>
          <a:prstGeom prst="rect">
            <a:avLst/>
          </a:prstGeom>
          <a:noFill/>
          <a:ln>
            <a:noFill/>
          </a:ln>
        </p:spPr>
        <p:txBody>
          <a:bodyPr spcFirstLastPara="1" wrap="square" lIns="91425" tIns="45700" rIns="91425" bIns="45700" anchor="ctr" anchorCtr="0">
            <a:noAutofit/>
          </a:bodyPr>
          <a:lstStyle>
            <a:lvl1pPr marL="457200" lvl="0" indent="-228600" algn="l">
              <a:spcBef>
                <a:spcPts val="1000"/>
              </a:spcBef>
              <a:spcAft>
                <a:spcPts val="0"/>
              </a:spcAft>
              <a:buSzPts val="1600"/>
              <a:buFont typeface="Century Gothic"/>
              <a:buNone/>
              <a:defRPr sz="1600">
                <a:solidFill>
                  <a:srgbClr val="7F7F7F"/>
                </a:solidFill>
              </a:defRPr>
            </a:lvl1pPr>
            <a:lvl2pPr marL="914400" lvl="1" indent="-228600" algn="l">
              <a:spcBef>
                <a:spcPts val="1000"/>
              </a:spcBef>
              <a:spcAft>
                <a:spcPts val="0"/>
              </a:spcAft>
              <a:buSzPts val="1600"/>
              <a:buFont typeface="Century Gothic"/>
              <a:buNone/>
              <a:defRPr/>
            </a:lvl2pPr>
            <a:lvl3pPr marL="1371600" lvl="2" indent="-228600" algn="l">
              <a:spcBef>
                <a:spcPts val="1000"/>
              </a:spcBef>
              <a:spcAft>
                <a:spcPts val="0"/>
              </a:spcAft>
              <a:buSzPts val="1400"/>
              <a:buFont typeface="Century Gothic"/>
              <a:buNone/>
              <a:defRPr/>
            </a:lvl3pPr>
            <a:lvl4pPr marL="1828800" lvl="3" indent="-228600" algn="l">
              <a:spcBef>
                <a:spcPts val="1000"/>
              </a:spcBef>
              <a:spcAft>
                <a:spcPts val="0"/>
              </a:spcAft>
              <a:buSzPts val="1200"/>
              <a:buFont typeface="Century Gothic"/>
              <a:buNone/>
              <a:defRPr/>
            </a:lvl4pPr>
            <a:lvl5pPr marL="2286000" lvl="4" indent="-228600" algn="l">
              <a:spcBef>
                <a:spcPts val="1000"/>
              </a:spcBef>
              <a:spcAft>
                <a:spcPts val="0"/>
              </a:spcAft>
              <a:buSzPts val="1200"/>
              <a:buFont typeface="Century Gothic"/>
              <a:buNone/>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14" name="Google Shape;114;p33"/>
          <p:cNvSpPr txBox="1">
            <a:spLocks noGrp="1"/>
          </p:cNvSpPr>
          <p:nvPr>
            <p:ph type="body" idx="2"/>
          </p:nvPr>
        </p:nvSpPr>
        <p:spPr>
          <a:xfrm>
            <a:off x="2589212" y="4354046"/>
            <a:ext cx="8915399" cy="1555864"/>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800"/>
              <a:buNone/>
              <a:defRPr sz="1800">
                <a:solidFill>
                  <a:srgbClr val="595959"/>
                </a:solidFill>
              </a:defRPr>
            </a:lvl1pPr>
            <a:lvl2pPr marL="914400" lvl="1" indent="-228600" algn="l">
              <a:spcBef>
                <a:spcPts val="1000"/>
              </a:spcBef>
              <a:spcAft>
                <a:spcPts val="0"/>
              </a:spcAft>
              <a:buSzPts val="1800"/>
              <a:buNone/>
              <a:defRPr sz="1800">
                <a:solidFill>
                  <a:srgbClr val="888888"/>
                </a:solidFill>
              </a:defRPr>
            </a:lvl2pPr>
            <a:lvl3pPr marL="1371600" lvl="2" indent="-228600" algn="l">
              <a:spcBef>
                <a:spcPts val="1000"/>
              </a:spcBef>
              <a:spcAft>
                <a:spcPts val="0"/>
              </a:spcAft>
              <a:buSzPts val="1600"/>
              <a:buNone/>
              <a:defRPr sz="1600">
                <a:solidFill>
                  <a:srgbClr val="888888"/>
                </a:solidFill>
              </a:defRPr>
            </a:lvl3pPr>
            <a:lvl4pPr marL="1828800" lvl="3" indent="-228600" algn="l">
              <a:spcBef>
                <a:spcPts val="1000"/>
              </a:spcBef>
              <a:spcAft>
                <a:spcPts val="0"/>
              </a:spcAft>
              <a:buSzPts val="1400"/>
              <a:buNone/>
              <a:defRPr sz="1400">
                <a:solidFill>
                  <a:srgbClr val="888888"/>
                </a:solidFill>
              </a:defRPr>
            </a:lvl4pPr>
            <a:lvl5pPr marL="2286000" lvl="4" indent="-228600" algn="l">
              <a:spcBef>
                <a:spcPts val="1000"/>
              </a:spcBef>
              <a:spcAft>
                <a:spcPts val="0"/>
              </a:spcAft>
              <a:buSzPts val="1400"/>
              <a:buNone/>
              <a:defRPr sz="1400">
                <a:solidFill>
                  <a:srgbClr val="888888"/>
                </a:solidFill>
              </a:defRPr>
            </a:lvl5pPr>
            <a:lvl6pPr marL="2743200" lvl="5" indent="-228600" algn="l">
              <a:spcBef>
                <a:spcPts val="1000"/>
              </a:spcBef>
              <a:spcAft>
                <a:spcPts val="0"/>
              </a:spcAft>
              <a:buSzPts val="1400"/>
              <a:buNone/>
              <a:defRPr sz="1400">
                <a:solidFill>
                  <a:srgbClr val="888888"/>
                </a:solidFill>
              </a:defRPr>
            </a:lvl6pPr>
            <a:lvl7pPr marL="3200400" lvl="6" indent="-228600" algn="l">
              <a:spcBef>
                <a:spcPts val="1000"/>
              </a:spcBef>
              <a:spcAft>
                <a:spcPts val="0"/>
              </a:spcAft>
              <a:buSzPts val="1400"/>
              <a:buNone/>
              <a:defRPr sz="1400">
                <a:solidFill>
                  <a:srgbClr val="888888"/>
                </a:solidFill>
              </a:defRPr>
            </a:lvl7pPr>
            <a:lvl8pPr marL="3657600" lvl="7" indent="-228600" algn="l">
              <a:spcBef>
                <a:spcPts val="1000"/>
              </a:spcBef>
              <a:spcAft>
                <a:spcPts val="0"/>
              </a:spcAft>
              <a:buSzPts val="1400"/>
              <a:buNone/>
              <a:defRPr sz="1400">
                <a:solidFill>
                  <a:srgbClr val="888888"/>
                </a:solidFill>
              </a:defRPr>
            </a:lvl8pPr>
            <a:lvl9pPr marL="4114800" lvl="8" indent="-228600" algn="l">
              <a:spcBef>
                <a:spcPts val="1000"/>
              </a:spcBef>
              <a:spcAft>
                <a:spcPts val="0"/>
              </a:spcAft>
              <a:buSzPts val="1400"/>
              <a:buNone/>
              <a:defRPr sz="1400">
                <a:solidFill>
                  <a:srgbClr val="888888"/>
                </a:solidFill>
              </a:defRPr>
            </a:lvl9pPr>
          </a:lstStyle>
          <a:p>
            <a:endParaRPr/>
          </a:p>
        </p:txBody>
      </p:sp>
      <p:sp>
        <p:nvSpPr>
          <p:cNvPr id="115" name="Google Shape;115;p33"/>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6" name="Google Shape;116;p33"/>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7" name="Google Shape;117;p33"/>
          <p:cNvSpPr/>
          <p:nvPr/>
        </p:nvSpPr>
        <p:spPr>
          <a:xfrm rot="10800000" flipH="1">
            <a:off x="-4189" y="31781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33"/>
          <p:cNvSpPr txBox="1">
            <a:spLocks noGrp="1"/>
          </p:cNvSpPr>
          <p:nvPr>
            <p:ph type="sldNum" idx="12"/>
          </p:nvPr>
        </p:nvSpPr>
        <p:spPr>
          <a:xfrm>
            <a:off x="531812" y="3244139"/>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PE"/>
              <a:t>‹Nº›</a:t>
            </a:fld>
            <a:endParaRPr/>
          </a:p>
        </p:txBody>
      </p:sp>
      <p:sp>
        <p:nvSpPr>
          <p:cNvPr id="119" name="Google Shape;119;p33"/>
          <p:cNvSpPr txBox="1"/>
          <p:nvPr/>
        </p:nvSpPr>
        <p:spPr>
          <a:xfrm>
            <a:off x="2467652" y="648005"/>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PE" sz="8000">
                <a:solidFill>
                  <a:schemeClr val="accent1"/>
                </a:solidFill>
                <a:latin typeface="Arial"/>
                <a:ea typeface="Arial"/>
                <a:cs typeface="Arial"/>
                <a:sym typeface="Arial"/>
              </a:rPr>
              <a:t>“</a:t>
            </a:r>
            <a:endParaRPr/>
          </a:p>
        </p:txBody>
      </p:sp>
      <p:sp>
        <p:nvSpPr>
          <p:cNvPr id="120" name="Google Shape;120;p33"/>
          <p:cNvSpPr txBox="1"/>
          <p:nvPr/>
        </p:nvSpPr>
        <p:spPr>
          <a:xfrm>
            <a:off x="11114852" y="290530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PE" sz="8000">
                <a:solidFill>
                  <a:schemeClr val="accent1"/>
                </a:solidFill>
                <a:latin typeface="Arial"/>
                <a:ea typeface="Arial"/>
                <a:cs typeface="Arial"/>
                <a:sym typeface="Arial"/>
              </a:rPr>
              <a:t>”</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rjeta de nombre">
  <p:cSld name="Tarjeta de nombre">
    <p:spTree>
      <p:nvGrpSpPr>
        <p:cNvPr id="1" name="Shape 121"/>
        <p:cNvGrpSpPr/>
        <p:nvPr/>
      </p:nvGrpSpPr>
      <p:grpSpPr>
        <a:xfrm>
          <a:off x="0" y="0"/>
          <a:ext cx="0" cy="0"/>
          <a:chOff x="0" y="0"/>
          <a:chExt cx="0" cy="0"/>
        </a:xfrm>
      </p:grpSpPr>
      <p:sp>
        <p:nvSpPr>
          <p:cNvPr id="122" name="Google Shape;122;p34"/>
          <p:cNvSpPr txBox="1">
            <a:spLocks noGrp="1"/>
          </p:cNvSpPr>
          <p:nvPr>
            <p:ph type="title"/>
          </p:nvPr>
        </p:nvSpPr>
        <p:spPr>
          <a:xfrm>
            <a:off x="2589213" y="2438400"/>
            <a:ext cx="8915400" cy="2724845"/>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262626"/>
              </a:buClr>
              <a:buSzPts val="4800"/>
              <a:buFont typeface="Century Gothic"/>
              <a:buNone/>
              <a:defRPr sz="48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3" name="Google Shape;123;p34"/>
          <p:cNvSpPr txBox="1">
            <a:spLocks noGrp="1"/>
          </p:cNvSpPr>
          <p:nvPr>
            <p:ph type="body" idx="1"/>
          </p:nvPr>
        </p:nvSpPr>
        <p:spPr>
          <a:xfrm>
            <a:off x="2589213" y="5181600"/>
            <a:ext cx="8915400" cy="729622"/>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800"/>
              <a:buNone/>
              <a:defRPr>
                <a:solidFill>
                  <a:srgbClr val="595959"/>
                </a:solidFill>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24" name="Google Shape;124;p34"/>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5" name="Google Shape;125;p34"/>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6" name="Google Shape;126;p34"/>
          <p:cNvSpPr/>
          <p:nvPr/>
        </p:nvSpPr>
        <p:spPr>
          <a:xfrm rot="10800000" flipH="1">
            <a:off x="-4189" y="491172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34"/>
          <p:cNvSpPr txBox="1">
            <a:spLocks noGrp="1"/>
          </p:cNvSpPr>
          <p:nvPr>
            <p:ph type="sldNum" idx="12"/>
          </p:nvPr>
        </p:nvSpPr>
        <p:spPr>
          <a:xfrm>
            <a:off x="531812" y="4983087"/>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PE"/>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itar la tarjeta de nombre">
  <p:cSld name="Citar la tarjeta de nombre">
    <p:spTree>
      <p:nvGrpSpPr>
        <p:cNvPr id="1" name="Shape 128"/>
        <p:cNvGrpSpPr/>
        <p:nvPr/>
      </p:nvGrpSpPr>
      <p:grpSpPr>
        <a:xfrm>
          <a:off x="0" y="0"/>
          <a:ext cx="0" cy="0"/>
          <a:chOff x="0" y="0"/>
          <a:chExt cx="0" cy="0"/>
        </a:xfrm>
      </p:grpSpPr>
      <p:sp>
        <p:nvSpPr>
          <p:cNvPr id="129" name="Google Shape;129;p35"/>
          <p:cNvSpPr txBox="1">
            <a:spLocks noGrp="1"/>
          </p:cNvSpPr>
          <p:nvPr>
            <p:ph type="title"/>
          </p:nvPr>
        </p:nvSpPr>
        <p:spPr>
          <a:xfrm>
            <a:off x="2849949" y="609600"/>
            <a:ext cx="8393926" cy="2895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rgbClr val="262626"/>
              </a:buClr>
              <a:buSzPts val="4800"/>
              <a:buFont typeface="Century Gothic"/>
              <a:buNone/>
              <a:defRPr sz="48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0" name="Google Shape;130;p35"/>
          <p:cNvSpPr txBox="1">
            <a:spLocks noGrp="1"/>
          </p:cNvSpPr>
          <p:nvPr>
            <p:ph type="body" idx="1"/>
          </p:nvPr>
        </p:nvSpPr>
        <p:spPr>
          <a:xfrm>
            <a:off x="2589212" y="4343400"/>
            <a:ext cx="8915400" cy="838200"/>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2400"/>
              <a:buFont typeface="Century Gothic"/>
              <a:buNone/>
              <a:defRPr sz="2400">
                <a:solidFill>
                  <a:schemeClr val="accent1"/>
                </a:solidFill>
              </a:defRPr>
            </a:lvl1pPr>
            <a:lvl2pPr marL="914400" lvl="1" indent="-228600" algn="l">
              <a:spcBef>
                <a:spcPts val="1000"/>
              </a:spcBef>
              <a:spcAft>
                <a:spcPts val="0"/>
              </a:spcAft>
              <a:buSzPts val="1600"/>
              <a:buFont typeface="Century Gothic"/>
              <a:buNone/>
              <a:defRPr/>
            </a:lvl2pPr>
            <a:lvl3pPr marL="1371600" lvl="2" indent="-228600" algn="l">
              <a:spcBef>
                <a:spcPts val="1000"/>
              </a:spcBef>
              <a:spcAft>
                <a:spcPts val="0"/>
              </a:spcAft>
              <a:buSzPts val="1400"/>
              <a:buFont typeface="Century Gothic"/>
              <a:buNone/>
              <a:defRPr/>
            </a:lvl3pPr>
            <a:lvl4pPr marL="1828800" lvl="3" indent="-228600" algn="l">
              <a:spcBef>
                <a:spcPts val="1000"/>
              </a:spcBef>
              <a:spcAft>
                <a:spcPts val="0"/>
              </a:spcAft>
              <a:buSzPts val="1200"/>
              <a:buFont typeface="Century Gothic"/>
              <a:buNone/>
              <a:defRPr/>
            </a:lvl4pPr>
            <a:lvl5pPr marL="2286000" lvl="4" indent="-228600" algn="l">
              <a:spcBef>
                <a:spcPts val="1000"/>
              </a:spcBef>
              <a:spcAft>
                <a:spcPts val="0"/>
              </a:spcAft>
              <a:buSzPts val="1200"/>
              <a:buFont typeface="Century Gothic"/>
              <a:buNone/>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31" name="Google Shape;131;p35"/>
          <p:cNvSpPr txBox="1">
            <a:spLocks noGrp="1"/>
          </p:cNvSpPr>
          <p:nvPr>
            <p:ph type="body" idx="2"/>
          </p:nvPr>
        </p:nvSpPr>
        <p:spPr>
          <a:xfrm>
            <a:off x="2589213" y="5181600"/>
            <a:ext cx="8915400" cy="729622"/>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800"/>
              <a:buNone/>
              <a:defRPr>
                <a:solidFill>
                  <a:srgbClr val="595959"/>
                </a:solidFill>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32" name="Google Shape;132;p35"/>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3" name="Google Shape;133;p35"/>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4" name="Google Shape;134;p35"/>
          <p:cNvSpPr/>
          <p:nvPr/>
        </p:nvSpPr>
        <p:spPr>
          <a:xfrm rot="10800000" flipH="1">
            <a:off x="-4189" y="491172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35"/>
          <p:cNvSpPr txBox="1">
            <a:spLocks noGrp="1"/>
          </p:cNvSpPr>
          <p:nvPr>
            <p:ph type="sldNum" idx="12"/>
          </p:nvPr>
        </p:nvSpPr>
        <p:spPr>
          <a:xfrm>
            <a:off x="531812" y="4983087"/>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PE"/>
              <a:t>‹Nº›</a:t>
            </a:fld>
            <a:endParaRPr/>
          </a:p>
        </p:txBody>
      </p:sp>
      <p:sp>
        <p:nvSpPr>
          <p:cNvPr id="136" name="Google Shape;136;p35"/>
          <p:cNvSpPr txBox="1"/>
          <p:nvPr/>
        </p:nvSpPr>
        <p:spPr>
          <a:xfrm>
            <a:off x="2467652" y="648005"/>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PE" sz="8000">
                <a:solidFill>
                  <a:schemeClr val="accent1"/>
                </a:solidFill>
                <a:latin typeface="Arial"/>
                <a:ea typeface="Arial"/>
                <a:cs typeface="Arial"/>
                <a:sym typeface="Arial"/>
              </a:rPr>
              <a:t>“</a:t>
            </a:r>
            <a:endParaRPr/>
          </a:p>
        </p:txBody>
      </p:sp>
      <p:sp>
        <p:nvSpPr>
          <p:cNvPr id="137" name="Google Shape;137;p35"/>
          <p:cNvSpPr txBox="1"/>
          <p:nvPr/>
        </p:nvSpPr>
        <p:spPr>
          <a:xfrm>
            <a:off x="11114852" y="290530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PE" sz="8000">
                <a:solidFill>
                  <a:schemeClr val="accent1"/>
                </a:solidFill>
                <a:latin typeface="Arial"/>
                <a:ea typeface="Arial"/>
                <a:cs typeface="Arial"/>
                <a:sym typeface="Arial"/>
              </a:rPr>
              <a:t>”</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Verdadero o falso">
  <p:cSld name="Verdadero o falso">
    <p:spTree>
      <p:nvGrpSpPr>
        <p:cNvPr id="1" name="Shape 138"/>
        <p:cNvGrpSpPr/>
        <p:nvPr/>
      </p:nvGrpSpPr>
      <p:grpSpPr>
        <a:xfrm>
          <a:off x="0" y="0"/>
          <a:ext cx="0" cy="0"/>
          <a:chOff x="0" y="0"/>
          <a:chExt cx="0" cy="0"/>
        </a:xfrm>
      </p:grpSpPr>
      <p:sp>
        <p:nvSpPr>
          <p:cNvPr id="139" name="Google Shape;139;p36"/>
          <p:cNvSpPr txBox="1">
            <a:spLocks noGrp="1"/>
          </p:cNvSpPr>
          <p:nvPr>
            <p:ph type="title"/>
          </p:nvPr>
        </p:nvSpPr>
        <p:spPr>
          <a:xfrm>
            <a:off x="2589212" y="627407"/>
            <a:ext cx="8915399" cy="288002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rgbClr val="262626"/>
              </a:buClr>
              <a:buSzPts val="4800"/>
              <a:buFont typeface="Century Gothic"/>
              <a:buNone/>
              <a:defRPr sz="48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0" name="Google Shape;140;p36"/>
          <p:cNvSpPr txBox="1">
            <a:spLocks noGrp="1"/>
          </p:cNvSpPr>
          <p:nvPr>
            <p:ph type="body" idx="1"/>
          </p:nvPr>
        </p:nvSpPr>
        <p:spPr>
          <a:xfrm>
            <a:off x="2589212" y="4343400"/>
            <a:ext cx="8915400" cy="838200"/>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2400"/>
              <a:buFont typeface="Century Gothic"/>
              <a:buNone/>
              <a:defRPr sz="2400">
                <a:solidFill>
                  <a:schemeClr val="accent1"/>
                </a:solidFill>
              </a:defRPr>
            </a:lvl1pPr>
            <a:lvl2pPr marL="914400" lvl="1" indent="-228600" algn="l">
              <a:spcBef>
                <a:spcPts val="1000"/>
              </a:spcBef>
              <a:spcAft>
                <a:spcPts val="0"/>
              </a:spcAft>
              <a:buSzPts val="1600"/>
              <a:buFont typeface="Century Gothic"/>
              <a:buNone/>
              <a:defRPr/>
            </a:lvl2pPr>
            <a:lvl3pPr marL="1371600" lvl="2" indent="-228600" algn="l">
              <a:spcBef>
                <a:spcPts val="1000"/>
              </a:spcBef>
              <a:spcAft>
                <a:spcPts val="0"/>
              </a:spcAft>
              <a:buSzPts val="1400"/>
              <a:buFont typeface="Century Gothic"/>
              <a:buNone/>
              <a:defRPr/>
            </a:lvl3pPr>
            <a:lvl4pPr marL="1828800" lvl="3" indent="-228600" algn="l">
              <a:spcBef>
                <a:spcPts val="1000"/>
              </a:spcBef>
              <a:spcAft>
                <a:spcPts val="0"/>
              </a:spcAft>
              <a:buSzPts val="1200"/>
              <a:buFont typeface="Century Gothic"/>
              <a:buNone/>
              <a:defRPr/>
            </a:lvl4pPr>
            <a:lvl5pPr marL="2286000" lvl="4" indent="-228600" algn="l">
              <a:spcBef>
                <a:spcPts val="1000"/>
              </a:spcBef>
              <a:spcAft>
                <a:spcPts val="0"/>
              </a:spcAft>
              <a:buSzPts val="1200"/>
              <a:buFont typeface="Century Gothic"/>
              <a:buNone/>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41" name="Google Shape;141;p36"/>
          <p:cNvSpPr txBox="1">
            <a:spLocks noGrp="1"/>
          </p:cNvSpPr>
          <p:nvPr>
            <p:ph type="body" idx="2"/>
          </p:nvPr>
        </p:nvSpPr>
        <p:spPr>
          <a:xfrm>
            <a:off x="2589213" y="5181600"/>
            <a:ext cx="8915400" cy="729622"/>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800"/>
              <a:buNone/>
              <a:defRPr>
                <a:solidFill>
                  <a:srgbClr val="595959"/>
                </a:solidFill>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42" name="Google Shape;142;p36"/>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3" name="Google Shape;143;p36"/>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4" name="Google Shape;144;p36"/>
          <p:cNvSpPr/>
          <p:nvPr/>
        </p:nvSpPr>
        <p:spPr>
          <a:xfrm rot="10800000" flipH="1">
            <a:off x="-4189" y="491172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36"/>
          <p:cNvSpPr txBox="1">
            <a:spLocks noGrp="1"/>
          </p:cNvSpPr>
          <p:nvPr>
            <p:ph type="sldNum" idx="12"/>
          </p:nvPr>
        </p:nvSpPr>
        <p:spPr>
          <a:xfrm>
            <a:off x="531812" y="4983087"/>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PE"/>
              <a:t>‹Nº›</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146"/>
        <p:cNvGrpSpPr/>
        <p:nvPr/>
      </p:nvGrpSpPr>
      <p:grpSpPr>
        <a:xfrm>
          <a:off x="0" y="0"/>
          <a:ext cx="0" cy="0"/>
          <a:chOff x="0" y="0"/>
          <a:chExt cx="0" cy="0"/>
        </a:xfrm>
      </p:grpSpPr>
      <p:sp>
        <p:nvSpPr>
          <p:cNvPr id="147" name="Google Shape;147;p37"/>
          <p:cNvSpPr txBox="1">
            <a:spLocks noGrp="1"/>
          </p:cNvSpPr>
          <p:nvPr>
            <p:ph type="title"/>
          </p:nvPr>
        </p:nvSpPr>
        <p:spPr>
          <a:xfrm>
            <a:off x="2592924" y="624110"/>
            <a:ext cx="8911687" cy="128089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8" name="Google Shape;148;p37"/>
          <p:cNvSpPr txBox="1">
            <a:spLocks noGrp="1"/>
          </p:cNvSpPr>
          <p:nvPr>
            <p:ph type="body" idx="1"/>
          </p:nvPr>
        </p:nvSpPr>
        <p:spPr>
          <a:xfrm rot="5400000">
            <a:off x="5103812" y="-381000"/>
            <a:ext cx="3886200" cy="8915400"/>
          </a:xfrm>
          <a:prstGeom prst="rect">
            <a:avLst/>
          </a:prstGeom>
          <a:noFill/>
          <a:ln>
            <a:noFill/>
          </a:ln>
        </p:spPr>
        <p:txBody>
          <a:bodyPr spcFirstLastPara="1" wrap="square" lIns="91425" tIns="45700" rIns="91425" bIns="45700" anchor="t" anchorCtr="0">
            <a:normAutofit/>
          </a:bodyPr>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49" name="Google Shape;149;p37"/>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0" name="Google Shape;150;p37"/>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1" name="Google Shape;151;p37"/>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37"/>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PE"/>
              <a:t>‹Nº›</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153"/>
        <p:cNvGrpSpPr/>
        <p:nvPr/>
      </p:nvGrpSpPr>
      <p:grpSpPr>
        <a:xfrm>
          <a:off x="0" y="0"/>
          <a:ext cx="0" cy="0"/>
          <a:chOff x="0" y="0"/>
          <a:chExt cx="0" cy="0"/>
        </a:xfrm>
      </p:grpSpPr>
      <p:sp>
        <p:nvSpPr>
          <p:cNvPr id="154" name="Google Shape;154;p38"/>
          <p:cNvSpPr txBox="1">
            <a:spLocks noGrp="1"/>
          </p:cNvSpPr>
          <p:nvPr>
            <p:ph type="title"/>
          </p:nvPr>
        </p:nvSpPr>
        <p:spPr>
          <a:xfrm rot="5400000">
            <a:off x="7756704" y="2165513"/>
            <a:ext cx="5283817" cy="2207601"/>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5" name="Google Shape;155;p38"/>
          <p:cNvSpPr txBox="1">
            <a:spLocks noGrp="1"/>
          </p:cNvSpPr>
          <p:nvPr>
            <p:ph type="body" idx="1"/>
          </p:nvPr>
        </p:nvSpPr>
        <p:spPr>
          <a:xfrm rot="5400000">
            <a:off x="3185803" y="30814"/>
            <a:ext cx="5283817" cy="6477000"/>
          </a:xfrm>
          <a:prstGeom prst="rect">
            <a:avLst/>
          </a:prstGeom>
          <a:noFill/>
          <a:ln>
            <a:noFill/>
          </a:ln>
        </p:spPr>
        <p:txBody>
          <a:bodyPr spcFirstLastPara="1" wrap="square" lIns="91425" tIns="45700" rIns="91425" bIns="45700" anchor="t" anchorCtr="0">
            <a:normAutofit/>
          </a:bodyPr>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56" name="Google Shape;156;p38"/>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7" name="Google Shape;157;p38"/>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8" name="Google Shape;158;p38"/>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38"/>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PE"/>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45"/>
        <p:cNvGrpSpPr/>
        <p:nvPr/>
      </p:nvGrpSpPr>
      <p:grpSpPr>
        <a:xfrm>
          <a:off x="0" y="0"/>
          <a:ext cx="0" cy="0"/>
          <a:chOff x="0" y="0"/>
          <a:chExt cx="0" cy="0"/>
        </a:xfrm>
      </p:grpSpPr>
      <p:sp>
        <p:nvSpPr>
          <p:cNvPr id="46" name="Google Shape;46;p24"/>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24"/>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24"/>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4"/>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PE"/>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50"/>
        <p:cNvGrpSpPr/>
        <p:nvPr/>
      </p:nvGrpSpPr>
      <p:grpSpPr>
        <a:xfrm>
          <a:off x="0" y="0"/>
          <a:ext cx="0" cy="0"/>
          <a:chOff x="0" y="0"/>
          <a:chExt cx="0" cy="0"/>
        </a:xfrm>
      </p:grpSpPr>
      <p:sp>
        <p:nvSpPr>
          <p:cNvPr id="51" name="Google Shape;51;p25"/>
          <p:cNvSpPr txBox="1">
            <a:spLocks noGrp="1"/>
          </p:cNvSpPr>
          <p:nvPr>
            <p:ph type="title"/>
          </p:nvPr>
        </p:nvSpPr>
        <p:spPr>
          <a:xfrm>
            <a:off x="2592924" y="624110"/>
            <a:ext cx="8911687" cy="128089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5"/>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5"/>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25"/>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5"/>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PE"/>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56"/>
        <p:cNvGrpSpPr/>
        <p:nvPr/>
      </p:nvGrpSpPr>
      <p:grpSpPr>
        <a:xfrm>
          <a:off x="0" y="0"/>
          <a:ext cx="0" cy="0"/>
          <a:chOff x="0" y="0"/>
          <a:chExt cx="0" cy="0"/>
        </a:xfrm>
      </p:grpSpPr>
      <p:sp>
        <p:nvSpPr>
          <p:cNvPr id="57" name="Google Shape;57;p26"/>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26"/>
          <p:cNvSpPr txBox="1">
            <a:spLocks noGrp="1"/>
          </p:cNvSpPr>
          <p:nvPr>
            <p:ph type="body" idx="1"/>
          </p:nvPr>
        </p:nvSpPr>
        <p:spPr>
          <a:xfrm>
            <a:off x="2589212" y="2133600"/>
            <a:ext cx="8915400" cy="3777622"/>
          </a:xfrm>
          <a:prstGeom prst="rect">
            <a:avLst/>
          </a:prstGeom>
          <a:noFill/>
          <a:ln>
            <a:noFill/>
          </a:ln>
        </p:spPr>
        <p:txBody>
          <a:bodyPr spcFirstLastPara="1" wrap="square" lIns="91425" tIns="45700" rIns="91425" bIns="45700" anchor="t" anchorCtr="0">
            <a:normAutofit/>
          </a:bodyPr>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59" name="Google Shape;59;p26"/>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6"/>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26"/>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6"/>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PE"/>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63"/>
        <p:cNvGrpSpPr/>
        <p:nvPr/>
      </p:nvGrpSpPr>
      <p:grpSpPr>
        <a:xfrm>
          <a:off x="0" y="0"/>
          <a:ext cx="0" cy="0"/>
          <a:chOff x="0" y="0"/>
          <a:chExt cx="0" cy="0"/>
        </a:xfrm>
      </p:grpSpPr>
      <p:sp>
        <p:nvSpPr>
          <p:cNvPr id="64" name="Google Shape;64;p27"/>
          <p:cNvSpPr txBox="1">
            <a:spLocks noGrp="1"/>
          </p:cNvSpPr>
          <p:nvPr>
            <p:ph type="title"/>
          </p:nvPr>
        </p:nvSpPr>
        <p:spPr>
          <a:xfrm>
            <a:off x="2589212" y="2058750"/>
            <a:ext cx="8915399" cy="14688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262626"/>
              </a:buClr>
              <a:buSzPts val="4000"/>
              <a:buFont typeface="Century Gothic"/>
              <a:buNone/>
              <a:defRPr sz="40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27"/>
          <p:cNvSpPr txBox="1">
            <a:spLocks noGrp="1"/>
          </p:cNvSpPr>
          <p:nvPr>
            <p:ph type="body" idx="1"/>
          </p:nvPr>
        </p:nvSpPr>
        <p:spPr>
          <a:xfrm>
            <a:off x="2589212" y="3530129"/>
            <a:ext cx="8915399" cy="860400"/>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2000"/>
              <a:buNone/>
              <a:defRPr sz="2000">
                <a:solidFill>
                  <a:srgbClr val="595959"/>
                </a:solidFill>
              </a:defRPr>
            </a:lvl1pPr>
            <a:lvl2pPr marL="914400" lvl="1" indent="-228600" algn="l">
              <a:spcBef>
                <a:spcPts val="1000"/>
              </a:spcBef>
              <a:spcAft>
                <a:spcPts val="0"/>
              </a:spcAft>
              <a:buSzPts val="1800"/>
              <a:buNone/>
              <a:defRPr sz="1800">
                <a:solidFill>
                  <a:srgbClr val="888888"/>
                </a:solidFill>
              </a:defRPr>
            </a:lvl2pPr>
            <a:lvl3pPr marL="1371600" lvl="2" indent="-228600" algn="l">
              <a:spcBef>
                <a:spcPts val="1000"/>
              </a:spcBef>
              <a:spcAft>
                <a:spcPts val="0"/>
              </a:spcAft>
              <a:buSzPts val="1600"/>
              <a:buNone/>
              <a:defRPr sz="1600">
                <a:solidFill>
                  <a:srgbClr val="888888"/>
                </a:solidFill>
              </a:defRPr>
            </a:lvl3pPr>
            <a:lvl4pPr marL="1828800" lvl="3" indent="-228600" algn="l">
              <a:spcBef>
                <a:spcPts val="1000"/>
              </a:spcBef>
              <a:spcAft>
                <a:spcPts val="0"/>
              </a:spcAft>
              <a:buSzPts val="1400"/>
              <a:buNone/>
              <a:defRPr sz="1400">
                <a:solidFill>
                  <a:srgbClr val="888888"/>
                </a:solidFill>
              </a:defRPr>
            </a:lvl4pPr>
            <a:lvl5pPr marL="2286000" lvl="4" indent="-228600" algn="l">
              <a:spcBef>
                <a:spcPts val="1000"/>
              </a:spcBef>
              <a:spcAft>
                <a:spcPts val="0"/>
              </a:spcAft>
              <a:buSzPts val="1400"/>
              <a:buNone/>
              <a:defRPr sz="1400">
                <a:solidFill>
                  <a:srgbClr val="888888"/>
                </a:solidFill>
              </a:defRPr>
            </a:lvl5pPr>
            <a:lvl6pPr marL="2743200" lvl="5" indent="-228600" algn="l">
              <a:spcBef>
                <a:spcPts val="1000"/>
              </a:spcBef>
              <a:spcAft>
                <a:spcPts val="0"/>
              </a:spcAft>
              <a:buSzPts val="1400"/>
              <a:buNone/>
              <a:defRPr sz="1400">
                <a:solidFill>
                  <a:srgbClr val="888888"/>
                </a:solidFill>
              </a:defRPr>
            </a:lvl6pPr>
            <a:lvl7pPr marL="3200400" lvl="6" indent="-228600" algn="l">
              <a:spcBef>
                <a:spcPts val="1000"/>
              </a:spcBef>
              <a:spcAft>
                <a:spcPts val="0"/>
              </a:spcAft>
              <a:buSzPts val="1400"/>
              <a:buNone/>
              <a:defRPr sz="1400">
                <a:solidFill>
                  <a:srgbClr val="888888"/>
                </a:solidFill>
              </a:defRPr>
            </a:lvl7pPr>
            <a:lvl8pPr marL="3657600" lvl="7" indent="-228600" algn="l">
              <a:spcBef>
                <a:spcPts val="1000"/>
              </a:spcBef>
              <a:spcAft>
                <a:spcPts val="0"/>
              </a:spcAft>
              <a:buSzPts val="1400"/>
              <a:buNone/>
              <a:defRPr sz="1400">
                <a:solidFill>
                  <a:srgbClr val="888888"/>
                </a:solidFill>
              </a:defRPr>
            </a:lvl8pPr>
            <a:lvl9pPr marL="4114800" lvl="8" indent="-228600" algn="l">
              <a:spcBef>
                <a:spcPts val="1000"/>
              </a:spcBef>
              <a:spcAft>
                <a:spcPts val="0"/>
              </a:spcAft>
              <a:buSzPts val="1400"/>
              <a:buNone/>
              <a:defRPr sz="1400">
                <a:solidFill>
                  <a:srgbClr val="888888"/>
                </a:solidFill>
              </a:defRPr>
            </a:lvl9pPr>
          </a:lstStyle>
          <a:p>
            <a:endParaRPr/>
          </a:p>
        </p:txBody>
      </p:sp>
      <p:sp>
        <p:nvSpPr>
          <p:cNvPr id="66" name="Google Shape;66;p27"/>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7"/>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27"/>
          <p:cNvSpPr/>
          <p:nvPr/>
        </p:nvSpPr>
        <p:spPr>
          <a:xfrm rot="10800000" flipH="1">
            <a:off x="-4189" y="31781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7"/>
          <p:cNvSpPr txBox="1">
            <a:spLocks noGrp="1"/>
          </p:cNvSpPr>
          <p:nvPr>
            <p:ph type="sldNum" idx="12"/>
          </p:nvPr>
        </p:nvSpPr>
        <p:spPr>
          <a:xfrm>
            <a:off x="531812" y="3244139"/>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PE"/>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70"/>
        <p:cNvGrpSpPr/>
        <p:nvPr/>
      </p:nvGrpSpPr>
      <p:grpSpPr>
        <a:xfrm>
          <a:off x="0" y="0"/>
          <a:ext cx="0" cy="0"/>
          <a:chOff x="0" y="0"/>
          <a:chExt cx="0" cy="0"/>
        </a:xfrm>
      </p:grpSpPr>
      <p:sp>
        <p:nvSpPr>
          <p:cNvPr id="71" name="Google Shape;71;p28"/>
          <p:cNvSpPr txBox="1">
            <a:spLocks noGrp="1"/>
          </p:cNvSpPr>
          <p:nvPr>
            <p:ph type="title"/>
          </p:nvPr>
        </p:nvSpPr>
        <p:spPr>
          <a:xfrm>
            <a:off x="2592924" y="624110"/>
            <a:ext cx="8911687" cy="128089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8"/>
          <p:cNvSpPr txBox="1">
            <a:spLocks noGrp="1"/>
          </p:cNvSpPr>
          <p:nvPr>
            <p:ph type="body" idx="1"/>
          </p:nvPr>
        </p:nvSpPr>
        <p:spPr>
          <a:xfrm>
            <a:off x="2589212" y="2133600"/>
            <a:ext cx="4313864" cy="3777622"/>
          </a:xfrm>
          <a:prstGeom prst="rect">
            <a:avLst/>
          </a:prstGeom>
          <a:noFill/>
          <a:ln>
            <a:noFill/>
          </a:ln>
        </p:spPr>
        <p:txBody>
          <a:bodyPr spcFirstLastPara="1" wrap="square" lIns="91425" tIns="45700" rIns="91425" bIns="45700" anchor="t" anchorCtr="0">
            <a:normAutofit/>
          </a:bodyPr>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73" name="Google Shape;73;p28"/>
          <p:cNvSpPr txBox="1">
            <a:spLocks noGrp="1"/>
          </p:cNvSpPr>
          <p:nvPr>
            <p:ph type="body" idx="2"/>
          </p:nvPr>
        </p:nvSpPr>
        <p:spPr>
          <a:xfrm>
            <a:off x="7190747" y="2126222"/>
            <a:ext cx="4313864" cy="3777622"/>
          </a:xfrm>
          <a:prstGeom prst="rect">
            <a:avLst/>
          </a:prstGeom>
          <a:noFill/>
          <a:ln>
            <a:noFill/>
          </a:ln>
        </p:spPr>
        <p:txBody>
          <a:bodyPr spcFirstLastPara="1" wrap="square" lIns="91425" tIns="45700" rIns="91425" bIns="45700" anchor="t" anchorCtr="0">
            <a:normAutofit/>
          </a:bodyPr>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74" name="Google Shape;74;p28"/>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28"/>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8"/>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8"/>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PE"/>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78"/>
        <p:cNvGrpSpPr/>
        <p:nvPr/>
      </p:nvGrpSpPr>
      <p:grpSpPr>
        <a:xfrm>
          <a:off x="0" y="0"/>
          <a:ext cx="0" cy="0"/>
          <a:chOff x="0" y="0"/>
          <a:chExt cx="0" cy="0"/>
        </a:xfrm>
      </p:grpSpPr>
      <p:sp>
        <p:nvSpPr>
          <p:cNvPr id="79" name="Google Shape;79;p29"/>
          <p:cNvSpPr txBox="1">
            <a:spLocks noGrp="1"/>
          </p:cNvSpPr>
          <p:nvPr>
            <p:ph type="title"/>
          </p:nvPr>
        </p:nvSpPr>
        <p:spPr>
          <a:xfrm>
            <a:off x="2592924" y="624110"/>
            <a:ext cx="8911687" cy="128089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29"/>
          <p:cNvSpPr txBox="1">
            <a:spLocks noGrp="1"/>
          </p:cNvSpPr>
          <p:nvPr>
            <p:ph type="body" idx="1"/>
          </p:nvPr>
        </p:nvSpPr>
        <p:spPr>
          <a:xfrm>
            <a:off x="2939373" y="1972703"/>
            <a:ext cx="3992732"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2400"/>
              <a:buNone/>
              <a:defRPr sz="2400" b="0"/>
            </a:lvl1pPr>
            <a:lvl2pPr marL="914400" lvl="1" indent="-228600" algn="l">
              <a:spcBef>
                <a:spcPts val="1000"/>
              </a:spcBef>
              <a:spcAft>
                <a:spcPts val="0"/>
              </a:spcAft>
              <a:buSzPts val="2000"/>
              <a:buNone/>
              <a:defRPr sz="2000" b="1"/>
            </a:lvl2pPr>
            <a:lvl3pPr marL="1371600" lvl="2" indent="-228600" algn="l">
              <a:spcBef>
                <a:spcPts val="1000"/>
              </a:spcBef>
              <a:spcAft>
                <a:spcPts val="0"/>
              </a:spcAft>
              <a:buSzPts val="1800"/>
              <a:buNone/>
              <a:defRPr sz="1800" b="1"/>
            </a:lvl3pPr>
            <a:lvl4pPr marL="1828800" lvl="3" indent="-228600" algn="l">
              <a:spcBef>
                <a:spcPts val="1000"/>
              </a:spcBef>
              <a:spcAft>
                <a:spcPts val="0"/>
              </a:spcAft>
              <a:buSzPts val="1600"/>
              <a:buNone/>
              <a:defRPr sz="1600" b="1"/>
            </a:lvl4pPr>
            <a:lvl5pPr marL="2286000" lvl="4" indent="-228600" algn="l">
              <a:spcBef>
                <a:spcPts val="1000"/>
              </a:spcBef>
              <a:spcAft>
                <a:spcPts val="0"/>
              </a:spcAft>
              <a:buSzPts val="1600"/>
              <a:buNone/>
              <a:defRPr sz="1600" b="1"/>
            </a:lvl5pPr>
            <a:lvl6pPr marL="2743200" lvl="5" indent="-228600" algn="l">
              <a:spcBef>
                <a:spcPts val="1000"/>
              </a:spcBef>
              <a:spcAft>
                <a:spcPts val="0"/>
              </a:spcAft>
              <a:buSzPts val="1600"/>
              <a:buNone/>
              <a:defRPr sz="1600" b="1"/>
            </a:lvl6pPr>
            <a:lvl7pPr marL="3200400" lvl="6" indent="-228600" algn="l">
              <a:spcBef>
                <a:spcPts val="1000"/>
              </a:spcBef>
              <a:spcAft>
                <a:spcPts val="0"/>
              </a:spcAft>
              <a:buSzPts val="1600"/>
              <a:buNone/>
              <a:defRPr sz="1600" b="1"/>
            </a:lvl7pPr>
            <a:lvl8pPr marL="3657600" lvl="7" indent="-228600" algn="l">
              <a:spcBef>
                <a:spcPts val="1000"/>
              </a:spcBef>
              <a:spcAft>
                <a:spcPts val="0"/>
              </a:spcAft>
              <a:buSzPts val="1600"/>
              <a:buNone/>
              <a:defRPr sz="1600" b="1"/>
            </a:lvl8pPr>
            <a:lvl9pPr marL="4114800" lvl="8" indent="-228600" algn="l">
              <a:spcBef>
                <a:spcPts val="1000"/>
              </a:spcBef>
              <a:spcAft>
                <a:spcPts val="0"/>
              </a:spcAft>
              <a:buSzPts val="1600"/>
              <a:buNone/>
              <a:defRPr sz="1600" b="1"/>
            </a:lvl9pPr>
          </a:lstStyle>
          <a:p>
            <a:endParaRPr/>
          </a:p>
        </p:txBody>
      </p:sp>
      <p:sp>
        <p:nvSpPr>
          <p:cNvPr id="81" name="Google Shape;81;p29"/>
          <p:cNvSpPr txBox="1">
            <a:spLocks noGrp="1"/>
          </p:cNvSpPr>
          <p:nvPr>
            <p:ph type="body" idx="2"/>
          </p:nvPr>
        </p:nvSpPr>
        <p:spPr>
          <a:xfrm>
            <a:off x="2589212" y="2548966"/>
            <a:ext cx="4342893" cy="3354060"/>
          </a:xfrm>
          <a:prstGeom prst="rect">
            <a:avLst/>
          </a:prstGeom>
          <a:noFill/>
          <a:ln>
            <a:noFill/>
          </a:ln>
        </p:spPr>
        <p:txBody>
          <a:bodyPr spcFirstLastPara="1" wrap="square" lIns="91425" tIns="45700" rIns="91425" bIns="45700" anchor="t" anchorCtr="0">
            <a:normAutofit/>
          </a:bodyPr>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82" name="Google Shape;82;p29"/>
          <p:cNvSpPr txBox="1">
            <a:spLocks noGrp="1"/>
          </p:cNvSpPr>
          <p:nvPr>
            <p:ph type="body" idx="3"/>
          </p:nvPr>
        </p:nvSpPr>
        <p:spPr>
          <a:xfrm>
            <a:off x="7506629" y="1969475"/>
            <a:ext cx="3999001"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2400"/>
              <a:buNone/>
              <a:defRPr sz="2400" b="0"/>
            </a:lvl1pPr>
            <a:lvl2pPr marL="914400" lvl="1" indent="-228600" algn="l">
              <a:spcBef>
                <a:spcPts val="1000"/>
              </a:spcBef>
              <a:spcAft>
                <a:spcPts val="0"/>
              </a:spcAft>
              <a:buSzPts val="2000"/>
              <a:buNone/>
              <a:defRPr sz="2000" b="1"/>
            </a:lvl2pPr>
            <a:lvl3pPr marL="1371600" lvl="2" indent="-228600" algn="l">
              <a:spcBef>
                <a:spcPts val="1000"/>
              </a:spcBef>
              <a:spcAft>
                <a:spcPts val="0"/>
              </a:spcAft>
              <a:buSzPts val="1800"/>
              <a:buNone/>
              <a:defRPr sz="1800" b="1"/>
            </a:lvl3pPr>
            <a:lvl4pPr marL="1828800" lvl="3" indent="-228600" algn="l">
              <a:spcBef>
                <a:spcPts val="1000"/>
              </a:spcBef>
              <a:spcAft>
                <a:spcPts val="0"/>
              </a:spcAft>
              <a:buSzPts val="1600"/>
              <a:buNone/>
              <a:defRPr sz="1600" b="1"/>
            </a:lvl4pPr>
            <a:lvl5pPr marL="2286000" lvl="4" indent="-228600" algn="l">
              <a:spcBef>
                <a:spcPts val="1000"/>
              </a:spcBef>
              <a:spcAft>
                <a:spcPts val="0"/>
              </a:spcAft>
              <a:buSzPts val="1600"/>
              <a:buNone/>
              <a:defRPr sz="1600" b="1"/>
            </a:lvl5pPr>
            <a:lvl6pPr marL="2743200" lvl="5" indent="-228600" algn="l">
              <a:spcBef>
                <a:spcPts val="1000"/>
              </a:spcBef>
              <a:spcAft>
                <a:spcPts val="0"/>
              </a:spcAft>
              <a:buSzPts val="1600"/>
              <a:buNone/>
              <a:defRPr sz="1600" b="1"/>
            </a:lvl6pPr>
            <a:lvl7pPr marL="3200400" lvl="6" indent="-228600" algn="l">
              <a:spcBef>
                <a:spcPts val="1000"/>
              </a:spcBef>
              <a:spcAft>
                <a:spcPts val="0"/>
              </a:spcAft>
              <a:buSzPts val="1600"/>
              <a:buNone/>
              <a:defRPr sz="1600" b="1"/>
            </a:lvl7pPr>
            <a:lvl8pPr marL="3657600" lvl="7" indent="-228600" algn="l">
              <a:spcBef>
                <a:spcPts val="1000"/>
              </a:spcBef>
              <a:spcAft>
                <a:spcPts val="0"/>
              </a:spcAft>
              <a:buSzPts val="1600"/>
              <a:buNone/>
              <a:defRPr sz="1600" b="1"/>
            </a:lvl8pPr>
            <a:lvl9pPr marL="4114800" lvl="8" indent="-228600" algn="l">
              <a:spcBef>
                <a:spcPts val="1000"/>
              </a:spcBef>
              <a:spcAft>
                <a:spcPts val="0"/>
              </a:spcAft>
              <a:buSzPts val="1600"/>
              <a:buNone/>
              <a:defRPr sz="1600" b="1"/>
            </a:lvl9pPr>
          </a:lstStyle>
          <a:p>
            <a:endParaRPr/>
          </a:p>
        </p:txBody>
      </p:sp>
      <p:sp>
        <p:nvSpPr>
          <p:cNvPr id="83" name="Google Shape;83;p29"/>
          <p:cNvSpPr txBox="1">
            <a:spLocks noGrp="1"/>
          </p:cNvSpPr>
          <p:nvPr>
            <p:ph type="body" idx="4"/>
          </p:nvPr>
        </p:nvSpPr>
        <p:spPr>
          <a:xfrm>
            <a:off x="7166957" y="2545738"/>
            <a:ext cx="4338674" cy="3354060"/>
          </a:xfrm>
          <a:prstGeom prst="rect">
            <a:avLst/>
          </a:prstGeom>
          <a:noFill/>
          <a:ln>
            <a:noFill/>
          </a:ln>
        </p:spPr>
        <p:txBody>
          <a:bodyPr spcFirstLastPara="1" wrap="square" lIns="91425" tIns="45700" rIns="91425" bIns="45700" anchor="t" anchorCtr="0">
            <a:normAutofit/>
          </a:bodyPr>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84" name="Google Shape;84;p29"/>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29"/>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29"/>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9"/>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PE"/>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88"/>
        <p:cNvGrpSpPr/>
        <p:nvPr/>
      </p:nvGrpSpPr>
      <p:grpSpPr>
        <a:xfrm>
          <a:off x="0" y="0"/>
          <a:ext cx="0" cy="0"/>
          <a:chOff x="0" y="0"/>
          <a:chExt cx="0" cy="0"/>
        </a:xfrm>
      </p:grpSpPr>
      <p:sp>
        <p:nvSpPr>
          <p:cNvPr id="89" name="Google Shape;89;p30"/>
          <p:cNvSpPr txBox="1">
            <a:spLocks noGrp="1"/>
          </p:cNvSpPr>
          <p:nvPr>
            <p:ph type="title"/>
          </p:nvPr>
        </p:nvSpPr>
        <p:spPr>
          <a:xfrm>
            <a:off x="2589212" y="446088"/>
            <a:ext cx="3505199" cy="976312"/>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262626"/>
              </a:buClr>
              <a:buSzPts val="2000"/>
              <a:buFont typeface="Century Gothic"/>
              <a:buNone/>
              <a:defRPr sz="20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30"/>
          <p:cNvSpPr txBox="1">
            <a:spLocks noGrp="1"/>
          </p:cNvSpPr>
          <p:nvPr>
            <p:ph type="body" idx="1"/>
          </p:nvPr>
        </p:nvSpPr>
        <p:spPr>
          <a:xfrm>
            <a:off x="6323012" y="446088"/>
            <a:ext cx="5181600" cy="5414963"/>
          </a:xfrm>
          <a:prstGeom prst="rect">
            <a:avLst/>
          </a:prstGeom>
          <a:noFill/>
          <a:ln>
            <a:noFill/>
          </a:ln>
        </p:spPr>
        <p:txBody>
          <a:bodyPr spcFirstLastPara="1" wrap="square" lIns="91425" tIns="45700" rIns="91425" bIns="45700" anchor="ctr" anchorCtr="0">
            <a:normAutofit/>
          </a:bodyPr>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91" name="Google Shape;91;p30"/>
          <p:cNvSpPr txBox="1">
            <a:spLocks noGrp="1"/>
          </p:cNvSpPr>
          <p:nvPr>
            <p:ph type="body" idx="2"/>
          </p:nvPr>
        </p:nvSpPr>
        <p:spPr>
          <a:xfrm>
            <a:off x="2589212" y="1598613"/>
            <a:ext cx="3505199" cy="4262436"/>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00"/>
              <a:buNone/>
              <a:defRPr sz="1400"/>
            </a:lvl1pPr>
            <a:lvl2pPr marL="914400" lvl="1" indent="-228600" algn="l">
              <a:spcBef>
                <a:spcPts val="1000"/>
              </a:spcBef>
              <a:spcAft>
                <a:spcPts val="0"/>
              </a:spcAft>
              <a:buSzPts val="1200"/>
              <a:buNone/>
              <a:defRPr sz="1200"/>
            </a:lvl2pPr>
            <a:lvl3pPr marL="1371600" lvl="2" indent="-228600" algn="l">
              <a:spcBef>
                <a:spcPts val="1000"/>
              </a:spcBef>
              <a:spcAft>
                <a:spcPts val="0"/>
              </a:spcAft>
              <a:buSzPts val="1000"/>
              <a:buNone/>
              <a:defRPr sz="1000"/>
            </a:lvl3pPr>
            <a:lvl4pPr marL="1828800" lvl="3" indent="-228600" algn="l">
              <a:spcBef>
                <a:spcPts val="1000"/>
              </a:spcBef>
              <a:spcAft>
                <a:spcPts val="0"/>
              </a:spcAft>
              <a:buSzPts val="900"/>
              <a:buNone/>
              <a:defRPr sz="900"/>
            </a:lvl4pPr>
            <a:lvl5pPr marL="2286000" lvl="4" indent="-228600" algn="l">
              <a:spcBef>
                <a:spcPts val="1000"/>
              </a:spcBef>
              <a:spcAft>
                <a:spcPts val="0"/>
              </a:spcAft>
              <a:buSzPts val="900"/>
              <a:buNone/>
              <a:defRPr sz="900"/>
            </a:lvl5pPr>
            <a:lvl6pPr marL="2743200" lvl="5" indent="-228600" algn="l">
              <a:spcBef>
                <a:spcPts val="1000"/>
              </a:spcBef>
              <a:spcAft>
                <a:spcPts val="0"/>
              </a:spcAft>
              <a:buSzPts val="900"/>
              <a:buNone/>
              <a:defRPr sz="900"/>
            </a:lvl6pPr>
            <a:lvl7pPr marL="3200400" lvl="6" indent="-228600" algn="l">
              <a:spcBef>
                <a:spcPts val="1000"/>
              </a:spcBef>
              <a:spcAft>
                <a:spcPts val="0"/>
              </a:spcAft>
              <a:buSzPts val="900"/>
              <a:buNone/>
              <a:defRPr sz="900"/>
            </a:lvl7pPr>
            <a:lvl8pPr marL="3657600" lvl="7" indent="-228600" algn="l">
              <a:spcBef>
                <a:spcPts val="1000"/>
              </a:spcBef>
              <a:spcAft>
                <a:spcPts val="0"/>
              </a:spcAft>
              <a:buSzPts val="900"/>
              <a:buNone/>
              <a:defRPr sz="900"/>
            </a:lvl8pPr>
            <a:lvl9pPr marL="4114800" lvl="8" indent="-228600" algn="l">
              <a:spcBef>
                <a:spcPts val="1000"/>
              </a:spcBef>
              <a:spcAft>
                <a:spcPts val="0"/>
              </a:spcAft>
              <a:buSzPts val="900"/>
              <a:buNone/>
              <a:defRPr sz="900"/>
            </a:lvl9pPr>
          </a:lstStyle>
          <a:p>
            <a:endParaRPr/>
          </a:p>
        </p:txBody>
      </p:sp>
      <p:sp>
        <p:nvSpPr>
          <p:cNvPr id="92" name="Google Shape;92;p30"/>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30"/>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30"/>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30"/>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PE"/>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96"/>
        <p:cNvGrpSpPr/>
        <p:nvPr/>
      </p:nvGrpSpPr>
      <p:grpSpPr>
        <a:xfrm>
          <a:off x="0" y="0"/>
          <a:ext cx="0" cy="0"/>
          <a:chOff x="0" y="0"/>
          <a:chExt cx="0" cy="0"/>
        </a:xfrm>
      </p:grpSpPr>
      <p:sp>
        <p:nvSpPr>
          <p:cNvPr id="97" name="Google Shape;97;p31"/>
          <p:cNvSpPr txBox="1">
            <a:spLocks noGrp="1"/>
          </p:cNvSpPr>
          <p:nvPr>
            <p:ph type="title"/>
          </p:nvPr>
        </p:nvSpPr>
        <p:spPr>
          <a:xfrm>
            <a:off x="2589213" y="4800600"/>
            <a:ext cx="8915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262626"/>
              </a:buClr>
              <a:buSzPts val="2400"/>
              <a:buFont typeface="Century Gothic"/>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31"/>
          <p:cNvSpPr>
            <a:spLocks noGrp="1"/>
          </p:cNvSpPr>
          <p:nvPr>
            <p:ph type="pic" idx="2"/>
          </p:nvPr>
        </p:nvSpPr>
        <p:spPr>
          <a:xfrm>
            <a:off x="2589212" y="634965"/>
            <a:ext cx="8915400" cy="3854970"/>
          </a:xfrm>
          <a:prstGeom prst="rect">
            <a:avLst/>
          </a:prstGeom>
          <a:noFill/>
          <a:ln>
            <a:noFill/>
          </a:ln>
        </p:spPr>
        <p:txBody>
          <a:bodyPr spcFirstLastPara="1" wrap="square" lIns="91425" tIns="45700" rIns="91425" bIns="45700" anchor="t" anchorCtr="0">
            <a:normAutofit/>
          </a:bodyPr>
          <a:lstStyle>
            <a:lvl1pPr marR="0" lvl="0" algn="ctr"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1pPr>
            <a:lvl2pPr marR="0" lvl="1"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2pPr>
            <a:lvl3pPr marR="0" lvl="2"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3pPr>
            <a:lvl4pPr marR="0" lvl="3"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4pPr>
            <a:lvl5pPr marR="0" lvl="4"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5pPr>
            <a:lvl6pPr marR="0" lvl="5"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6pPr>
            <a:lvl7pPr marR="0" lvl="6"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7pPr>
            <a:lvl8pPr marR="0" lvl="7"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8pPr>
            <a:lvl9pPr marR="0" lvl="8"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9pPr>
          </a:lstStyle>
          <a:p>
            <a:endParaRPr/>
          </a:p>
        </p:txBody>
      </p:sp>
      <p:sp>
        <p:nvSpPr>
          <p:cNvPr id="99" name="Google Shape;99;p31"/>
          <p:cNvSpPr txBox="1">
            <a:spLocks noGrp="1"/>
          </p:cNvSpPr>
          <p:nvPr>
            <p:ph type="body" idx="1"/>
          </p:nvPr>
        </p:nvSpPr>
        <p:spPr>
          <a:xfrm>
            <a:off x="2589213" y="5367338"/>
            <a:ext cx="8915400" cy="493712"/>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200"/>
              <a:buNone/>
              <a:defRPr sz="1200"/>
            </a:lvl1pPr>
            <a:lvl2pPr marL="914400" lvl="1" indent="-228600" algn="l">
              <a:spcBef>
                <a:spcPts val="1000"/>
              </a:spcBef>
              <a:spcAft>
                <a:spcPts val="0"/>
              </a:spcAft>
              <a:buSzPts val="1200"/>
              <a:buNone/>
              <a:defRPr sz="1200"/>
            </a:lvl2pPr>
            <a:lvl3pPr marL="1371600" lvl="2" indent="-228600" algn="l">
              <a:spcBef>
                <a:spcPts val="1000"/>
              </a:spcBef>
              <a:spcAft>
                <a:spcPts val="0"/>
              </a:spcAft>
              <a:buSzPts val="1000"/>
              <a:buNone/>
              <a:defRPr sz="1000"/>
            </a:lvl3pPr>
            <a:lvl4pPr marL="1828800" lvl="3" indent="-228600" algn="l">
              <a:spcBef>
                <a:spcPts val="1000"/>
              </a:spcBef>
              <a:spcAft>
                <a:spcPts val="0"/>
              </a:spcAft>
              <a:buSzPts val="900"/>
              <a:buNone/>
              <a:defRPr sz="900"/>
            </a:lvl4pPr>
            <a:lvl5pPr marL="2286000" lvl="4" indent="-228600" algn="l">
              <a:spcBef>
                <a:spcPts val="1000"/>
              </a:spcBef>
              <a:spcAft>
                <a:spcPts val="0"/>
              </a:spcAft>
              <a:buSzPts val="900"/>
              <a:buNone/>
              <a:defRPr sz="900"/>
            </a:lvl5pPr>
            <a:lvl6pPr marL="2743200" lvl="5" indent="-228600" algn="l">
              <a:spcBef>
                <a:spcPts val="1000"/>
              </a:spcBef>
              <a:spcAft>
                <a:spcPts val="0"/>
              </a:spcAft>
              <a:buSzPts val="900"/>
              <a:buNone/>
              <a:defRPr sz="900"/>
            </a:lvl6pPr>
            <a:lvl7pPr marL="3200400" lvl="6" indent="-228600" algn="l">
              <a:spcBef>
                <a:spcPts val="1000"/>
              </a:spcBef>
              <a:spcAft>
                <a:spcPts val="0"/>
              </a:spcAft>
              <a:buSzPts val="900"/>
              <a:buNone/>
              <a:defRPr sz="900"/>
            </a:lvl7pPr>
            <a:lvl8pPr marL="3657600" lvl="7" indent="-228600" algn="l">
              <a:spcBef>
                <a:spcPts val="1000"/>
              </a:spcBef>
              <a:spcAft>
                <a:spcPts val="0"/>
              </a:spcAft>
              <a:buSzPts val="900"/>
              <a:buNone/>
              <a:defRPr sz="900"/>
            </a:lvl8pPr>
            <a:lvl9pPr marL="4114800" lvl="8" indent="-228600" algn="l">
              <a:spcBef>
                <a:spcPts val="1000"/>
              </a:spcBef>
              <a:spcAft>
                <a:spcPts val="0"/>
              </a:spcAft>
              <a:buSzPts val="900"/>
              <a:buNone/>
              <a:defRPr sz="900"/>
            </a:lvl9pPr>
          </a:lstStyle>
          <a:p>
            <a:endParaRPr/>
          </a:p>
        </p:txBody>
      </p:sp>
      <p:sp>
        <p:nvSpPr>
          <p:cNvPr id="100" name="Google Shape;100;p31"/>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1" name="Google Shape;101;p31"/>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31"/>
          <p:cNvSpPr/>
          <p:nvPr/>
        </p:nvSpPr>
        <p:spPr>
          <a:xfrm rot="10800000" flipH="1">
            <a:off x="-4189" y="491172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31"/>
          <p:cNvSpPr txBox="1">
            <a:spLocks noGrp="1"/>
          </p:cNvSpPr>
          <p:nvPr>
            <p:ph type="sldNum" idx="12"/>
          </p:nvPr>
        </p:nvSpPr>
        <p:spPr>
          <a:xfrm>
            <a:off x="531812" y="4983087"/>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PE"/>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DE6C3"/>
            </a:gs>
          </a:gsLst>
          <a:path path="circle">
            <a:fillToRect r="100000" b="100000"/>
          </a:path>
          <a:tileRect l="-100000" t="-100000"/>
        </a:gradFill>
        <a:effectLst/>
      </p:bgPr>
    </p:bg>
    <p:spTree>
      <p:nvGrpSpPr>
        <p:cNvPr id="1" name="Shape 5"/>
        <p:cNvGrpSpPr/>
        <p:nvPr/>
      </p:nvGrpSpPr>
      <p:grpSpPr>
        <a:xfrm>
          <a:off x="0" y="0"/>
          <a:ext cx="0" cy="0"/>
          <a:chOff x="0" y="0"/>
          <a:chExt cx="0" cy="0"/>
        </a:xfrm>
      </p:grpSpPr>
      <p:grpSp>
        <p:nvGrpSpPr>
          <p:cNvPr id="6" name="Google Shape;6;p22"/>
          <p:cNvGrpSpPr/>
          <p:nvPr/>
        </p:nvGrpSpPr>
        <p:grpSpPr>
          <a:xfrm>
            <a:off x="1" y="228600"/>
            <a:ext cx="2851516" cy="6638628"/>
            <a:chOff x="2487613" y="285750"/>
            <a:chExt cx="2428875" cy="5654676"/>
          </a:xfrm>
        </p:grpSpPr>
        <p:sp>
          <p:nvSpPr>
            <p:cNvPr id="7" name="Google Shape;7;p22"/>
            <p:cNvSpPr/>
            <p:nvPr/>
          </p:nvSpPr>
          <p:spPr>
            <a:xfrm>
              <a:off x="2487613" y="2284413"/>
              <a:ext cx="85725" cy="533400"/>
            </a:xfrm>
            <a:custGeom>
              <a:avLst/>
              <a:gdLst/>
              <a:ahLst/>
              <a:cxnLst/>
              <a:rect l="l" t="t" r="r" b="b"/>
              <a:pathLst>
                <a:path w="22" h="136" extrusionOk="0">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8;p22"/>
            <p:cNvSpPr/>
            <p:nvPr/>
          </p:nvSpPr>
          <p:spPr>
            <a:xfrm>
              <a:off x="2597151" y="2779713"/>
              <a:ext cx="550863" cy="1978025"/>
            </a:xfrm>
            <a:custGeom>
              <a:avLst/>
              <a:gdLst/>
              <a:ahLst/>
              <a:cxnLst/>
              <a:rect l="l" t="t" r="r" b="b"/>
              <a:pathLst>
                <a:path w="140" h="504" extrusionOk="0">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9;p22"/>
            <p:cNvSpPr/>
            <p:nvPr/>
          </p:nvSpPr>
          <p:spPr>
            <a:xfrm>
              <a:off x="3175001" y="4730750"/>
              <a:ext cx="519113" cy="1209675"/>
            </a:xfrm>
            <a:custGeom>
              <a:avLst/>
              <a:gdLst/>
              <a:ahLst/>
              <a:cxnLst/>
              <a:rect l="l" t="t" r="r" b="b"/>
              <a:pathLst>
                <a:path w="132" h="308" extrusionOk="0">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2"/>
            <p:cNvSpPr/>
            <p:nvPr/>
          </p:nvSpPr>
          <p:spPr>
            <a:xfrm>
              <a:off x="3305176" y="5630863"/>
              <a:ext cx="146050" cy="309563"/>
            </a:xfrm>
            <a:custGeom>
              <a:avLst/>
              <a:gdLst/>
              <a:ahLst/>
              <a:cxnLst/>
              <a:rect l="l" t="t" r="r" b="b"/>
              <a:pathLst>
                <a:path w="37" h="79" extrusionOk="0">
                  <a:moveTo>
                    <a:pt x="28" y="79"/>
                  </a:moveTo>
                  <a:cubicBezTo>
                    <a:pt x="37" y="79"/>
                    <a:pt x="37" y="79"/>
                    <a:pt x="37" y="79"/>
                  </a:cubicBezTo>
                  <a:cubicBezTo>
                    <a:pt x="24" y="53"/>
                    <a:pt x="12" y="27"/>
                    <a:pt x="0" y="0"/>
                  </a:cubicBezTo>
                  <a:cubicBezTo>
                    <a:pt x="8" y="27"/>
                    <a:pt x="17" y="53"/>
                    <a:pt x="28" y="79"/>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2"/>
            <p:cNvSpPr/>
            <p:nvPr/>
          </p:nvSpPr>
          <p:spPr>
            <a:xfrm>
              <a:off x="2573338" y="2817813"/>
              <a:ext cx="700088" cy="2835275"/>
            </a:xfrm>
            <a:custGeom>
              <a:avLst/>
              <a:gdLst/>
              <a:ahLst/>
              <a:cxnLst/>
              <a:rect l="l" t="t" r="r" b="b"/>
              <a:pathLst>
                <a:path w="178" h="722" extrusionOk="0">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2"/>
            <p:cNvSpPr/>
            <p:nvPr/>
          </p:nvSpPr>
          <p:spPr>
            <a:xfrm>
              <a:off x="2506663" y="285750"/>
              <a:ext cx="90488" cy="2493963"/>
            </a:xfrm>
            <a:custGeom>
              <a:avLst/>
              <a:gdLst/>
              <a:ahLst/>
              <a:cxnLst/>
              <a:rect l="l" t="t" r="r" b="b"/>
              <a:pathLst>
                <a:path w="23" h="635" extrusionOk="0">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2"/>
            <p:cNvSpPr/>
            <p:nvPr/>
          </p:nvSpPr>
          <p:spPr>
            <a:xfrm>
              <a:off x="2554288" y="2598738"/>
              <a:ext cx="66675" cy="420688"/>
            </a:xfrm>
            <a:custGeom>
              <a:avLst/>
              <a:gdLst/>
              <a:ahLst/>
              <a:cxnLst/>
              <a:rect l="l" t="t" r="r" b="b"/>
              <a:pathLst>
                <a:path w="17" h="107" extrusionOk="0">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2"/>
            <p:cNvSpPr/>
            <p:nvPr/>
          </p:nvSpPr>
          <p:spPr>
            <a:xfrm>
              <a:off x="3143251" y="4757738"/>
              <a:ext cx="161925" cy="873125"/>
            </a:xfrm>
            <a:custGeom>
              <a:avLst/>
              <a:gdLst/>
              <a:ahLst/>
              <a:cxnLst/>
              <a:rect l="l" t="t" r="r" b="b"/>
              <a:pathLst>
                <a:path w="41" h="222" extrusionOk="0">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2"/>
            <p:cNvSpPr/>
            <p:nvPr/>
          </p:nvSpPr>
          <p:spPr>
            <a:xfrm>
              <a:off x="3148013" y="1282700"/>
              <a:ext cx="1768475" cy="3448050"/>
            </a:xfrm>
            <a:custGeom>
              <a:avLst/>
              <a:gdLst/>
              <a:ahLst/>
              <a:cxnLst/>
              <a:rect l="l" t="t" r="r" b="b"/>
              <a:pathLst>
                <a:path w="450" h="878" extrusionOk="0">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2"/>
            <p:cNvSpPr/>
            <p:nvPr/>
          </p:nvSpPr>
          <p:spPr>
            <a:xfrm>
              <a:off x="3273426" y="5653088"/>
              <a:ext cx="138113" cy="287338"/>
            </a:xfrm>
            <a:custGeom>
              <a:avLst/>
              <a:gdLst/>
              <a:ahLst/>
              <a:cxnLst/>
              <a:rect l="l" t="t" r="r" b="b"/>
              <a:pathLst>
                <a:path w="35" h="73" extrusionOk="0">
                  <a:moveTo>
                    <a:pt x="0" y="0"/>
                  </a:moveTo>
                  <a:cubicBezTo>
                    <a:pt x="7" y="24"/>
                    <a:pt x="16" y="49"/>
                    <a:pt x="26" y="73"/>
                  </a:cubicBezTo>
                  <a:cubicBezTo>
                    <a:pt x="35" y="73"/>
                    <a:pt x="35" y="73"/>
                    <a:pt x="35" y="73"/>
                  </a:cubicBezTo>
                  <a:cubicBezTo>
                    <a:pt x="23" y="49"/>
                    <a:pt x="11" y="24"/>
                    <a:pt x="0" y="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2"/>
            <p:cNvSpPr/>
            <p:nvPr/>
          </p:nvSpPr>
          <p:spPr>
            <a:xfrm>
              <a:off x="3143251" y="4656138"/>
              <a:ext cx="31750" cy="188913"/>
            </a:xfrm>
            <a:custGeom>
              <a:avLst/>
              <a:gdLst/>
              <a:ahLst/>
              <a:cxnLst/>
              <a:rect l="l" t="t" r="r" b="b"/>
              <a:pathLst>
                <a:path w="8" h="48" extrusionOk="0">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2"/>
            <p:cNvSpPr/>
            <p:nvPr/>
          </p:nvSpPr>
          <p:spPr>
            <a:xfrm>
              <a:off x="3211513" y="5410200"/>
              <a:ext cx="203200" cy="530225"/>
            </a:xfrm>
            <a:custGeom>
              <a:avLst/>
              <a:gdLst/>
              <a:ahLst/>
              <a:cxnLst/>
              <a:rect l="l" t="t" r="r" b="b"/>
              <a:pathLst>
                <a:path w="52" h="135" extrusionOk="0">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 name="Google Shape;19;p22"/>
          <p:cNvGrpSpPr/>
          <p:nvPr/>
        </p:nvGrpSpPr>
        <p:grpSpPr>
          <a:xfrm>
            <a:off x="27222" y="-786"/>
            <a:ext cx="2356674" cy="6854039"/>
            <a:chOff x="6627813" y="194833"/>
            <a:chExt cx="1952625" cy="5678918"/>
          </a:xfrm>
        </p:grpSpPr>
        <p:sp>
          <p:nvSpPr>
            <p:cNvPr id="20" name="Google Shape;20;p22"/>
            <p:cNvSpPr/>
            <p:nvPr/>
          </p:nvSpPr>
          <p:spPr>
            <a:xfrm>
              <a:off x="6627813" y="194833"/>
              <a:ext cx="409575" cy="3646488"/>
            </a:xfrm>
            <a:custGeom>
              <a:avLst/>
              <a:gdLst/>
              <a:ahLst/>
              <a:cxnLst/>
              <a:rect l="l" t="t" r="r" b="b"/>
              <a:pathLst>
                <a:path w="103" h="920" extrusionOk="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2"/>
            <p:cNvSpPr/>
            <p:nvPr/>
          </p:nvSpPr>
          <p:spPr>
            <a:xfrm>
              <a:off x="7061201" y="3771900"/>
              <a:ext cx="350838" cy="1309688"/>
            </a:xfrm>
            <a:custGeom>
              <a:avLst/>
              <a:gdLst/>
              <a:ahLst/>
              <a:cxnLst/>
              <a:rect l="l" t="t" r="r" b="b"/>
              <a:pathLst>
                <a:path w="88" h="330" extrusionOk="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2"/>
            <p:cNvSpPr/>
            <p:nvPr/>
          </p:nvSpPr>
          <p:spPr>
            <a:xfrm>
              <a:off x="7439026" y="5053013"/>
              <a:ext cx="357188" cy="820738"/>
            </a:xfrm>
            <a:custGeom>
              <a:avLst/>
              <a:gdLst/>
              <a:ahLst/>
              <a:cxnLst/>
              <a:rect l="l" t="t" r="r" b="b"/>
              <a:pathLst>
                <a:path w="90" h="207" extrusionOk="0">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2"/>
            <p:cNvSpPr/>
            <p:nvPr/>
          </p:nvSpPr>
          <p:spPr>
            <a:xfrm>
              <a:off x="7037388" y="3811588"/>
              <a:ext cx="457200" cy="1852613"/>
            </a:xfrm>
            <a:custGeom>
              <a:avLst/>
              <a:gdLst/>
              <a:ahLst/>
              <a:cxnLst/>
              <a:rect l="l" t="t" r="r" b="b"/>
              <a:pathLst>
                <a:path w="115" h="467" extrusionOk="0">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2"/>
            <p:cNvSpPr/>
            <p:nvPr/>
          </p:nvSpPr>
          <p:spPr>
            <a:xfrm>
              <a:off x="6992938" y="1263650"/>
              <a:ext cx="144463" cy="2508250"/>
            </a:xfrm>
            <a:custGeom>
              <a:avLst/>
              <a:gdLst/>
              <a:ahLst/>
              <a:cxnLst/>
              <a:rect l="l" t="t" r="r" b="b"/>
              <a:pathLst>
                <a:path w="36" h="633" extrusionOk="0">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2"/>
            <p:cNvSpPr/>
            <p:nvPr/>
          </p:nvSpPr>
          <p:spPr>
            <a:xfrm>
              <a:off x="7526338" y="5640388"/>
              <a:ext cx="111125" cy="233363"/>
            </a:xfrm>
            <a:custGeom>
              <a:avLst/>
              <a:gdLst/>
              <a:ahLst/>
              <a:cxnLst/>
              <a:rect l="l" t="t" r="r" b="b"/>
              <a:pathLst>
                <a:path w="28" h="59" extrusionOk="0">
                  <a:moveTo>
                    <a:pt x="22" y="59"/>
                  </a:moveTo>
                  <a:cubicBezTo>
                    <a:pt x="28" y="59"/>
                    <a:pt x="28" y="59"/>
                    <a:pt x="28" y="59"/>
                  </a:cubicBezTo>
                  <a:cubicBezTo>
                    <a:pt x="18" y="40"/>
                    <a:pt x="9" y="20"/>
                    <a:pt x="0" y="0"/>
                  </a:cubicBezTo>
                  <a:cubicBezTo>
                    <a:pt x="6" y="20"/>
                    <a:pt x="13" y="40"/>
                    <a:pt x="22" y="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2"/>
            <p:cNvSpPr/>
            <p:nvPr/>
          </p:nvSpPr>
          <p:spPr>
            <a:xfrm>
              <a:off x="7021513" y="3598863"/>
              <a:ext cx="68263" cy="423863"/>
            </a:xfrm>
            <a:custGeom>
              <a:avLst/>
              <a:gdLst/>
              <a:ahLst/>
              <a:cxnLst/>
              <a:rect l="l" t="t" r="r" b="b"/>
              <a:pathLst>
                <a:path w="17" h="107" extrusionOk="0">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2"/>
            <p:cNvSpPr/>
            <p:nvPr/>
          </p:nvSpPr>
          <p:spPr>
            <a:xfrm>
              <a:off x="7412038" y="2801938"/>
              <a:ext cx="1168400" cy="2251075"/>
            </a:xfrm>
            <a:custGeom>
              <a:avLst/>
              <a:gdLst/>
              <a:ahLst/>
              <a:cxnLst/>
              <a:rect l="l" t="t" r="r" b="b"/>
              <a:pathLst>
                <a:path w="294" h="568" extrusionOk="0">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2"/>
            <p:cNvSpPr/>
            <p:nvPr/>
          </p:nvSpPr>
          <p:spPr>
            <a:xfrm>
              <a:off x="7494588" y="5664200"/>
              <a:ext cx="100013" cy="209550"/>
            </a:xfrm>
            <a:custGeom>
              <a:avLst/>
              <a:gdLst/>
              <a:ahLst/>
              <a:cxnLst/>
              <a:rect l="l" t="t" r="r" b="b"/>
              <a:pathLst>
                <a:path w="25" h="53" extrusionOk="0">
                  <a:moveTo>
                    <a:pt x="0" y="0"/>
                  </a:moveTo>
                  <a:cubicBezTo>
                    <a:pt x="5" y="18"/>
                    <a:pt x="12" y="36"/>
                    <a:pt x="19" y="53"/>
                  </a:cubicBezTo>
                  <a:cubicBezTo>
                    <a:pt x="25" y="53"/>
                    <a:pt x="25" y="53"/>
                    <a:pt x="25" y="53"/>
                  </a:cubicBezTo>
                  <a:cubicBezTo>
                    <a:pt x="16" y="36"/>
                    <a:pt x="8" y="18"/>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2"/>
            <p:cNvSpPr/>
            <p:nvPr/>
          </p:nvSpPr>
          <p:spPr>
            <a:xfrm>
              <a:off x="7412038" y="5081588"/>
              <a:ext cx="114300" cy="558800"/>
            </a:xfrm>
            <a:custGeom>
              <a:avLst/>
              <a:gdLst/>
              <a:ahLst/>
              <a:cxnLst/>
              <a:rect l="l" t="t" r="r" b="b"/>
              <a:pathLst>
                <a:path w="29" h="141" extrusionOk="0">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2"/>
            <p:cNvSpPr/>
            <p:nvPr/>
          </p:nvSpPr>
          <p:spPr>
            <a:xfrm>
              <a:off x="7412038" y="4978400"/>
              <a:ext cx="31750" cy="188913"/>
            </a:xfrm>
            <a:custGeom>
              <a:avLst/>
              <a:gdLst/>
              <a:ahLst/>
              <a:cxnLst/>
              <a:rect l="l" t="t" r="r" b="b"/>
              <a:pathLst>
                <a:path w="8" h="48" extrusionOk="0">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2"/>
            <p:cNvSpPr/>
            <p:nvPr/>
          </p:nvSpPr>
          <p:spPr>
            <a:xfrm>
              <a:off x="7439026" y="5434013"/>
              <a:ext cx="174625" cy="439738"/>
            </a:xfrm>
            <a:custGeom>
              <a:avLst/>
              <a:gdLst/>
              <a:ahLst/>
              <a:cxnLst/>
              <a:rect l="l" t="t" r="r" b="b"/>
              <a:pathLst>
                <a:path w="44" h="111" extrusionOk="0">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 name="Google Shape;32;p22"/>
          <p:cNvSpPr/>
          <p:nvPr/>
        </p:nvSpPr>
        <p:spPr>
          <a:xfrm>
            <a:off x="0" y="0"/>
            <a:ext cx="182880"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2"/>
          <p:cNvSpPr txBox="1">
            <a:spLocks noGrp="1"/>
          </p:cNvSpPr>
          <p:nvPr>
            <p:ph type="title"/>
          </p:nvPr>
        </p:nvSpPr>
        <p:spPr>
          <a:xfrm>
            <a:off x="2592924" y="624110"/>
            <a:ext cx="8911687" cy="1280890"/>
          </a:xfrm>
          <a:prstGeom prst="rect">
            <a:avLst/>
          </a:prstGeom>
          <a:noFill/>
          <a:ln>
            <a:noFill/>
          </a:ln>
        </p:spPr>
        <p:txBody>
          <a:bodyPr spcFirstLastPara="1" wrap="square" lIns="91425" tIns="45700" rIns="91425" bIns="45700" anchor="t" anchorCtr="0">
            <a:normAutofit/>
          </a:bodyPr>
          <a:lstStyle>
            <a:lvl1pPr marR="0" lvl="0" algn="l" rtl="0">
              <a:spcBef>
                <a:spcPts val="0"/>
              </a:spcBef>
              <a:spcAft>
                <a:spcPts val="0"/>
              </a:spcAft>
              <a:buClr>
                <a:srgbClr val="262626"/>
              </a:buClr>
              <a:buSzPts val="3600"/>
              <a:buFont typeface="Century Gothic"/>
              <a:buNone/>
              <a:defRPr sz="3600" b="0" i="0" u="none" strike="noStrike" cap="none">
                <a:solidFill>
                  <a:srgbClr val="262626"/>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34" name="Google Shape;34;p22"/>
          <p:cNvSpPr txBox="1">
            <a:spLocks noGrp="1"/>
          </p:cNvSpPr>
          <p:nvPr>
            <p:ph type="body" idx="1"/>
          </p:nvPr>
        </p:nvSpPr>
        <p:spPr>
          <a:xfrm>
            <a:off x="2589212" y="2133600"/>
            <a:ext cx="8915400" cy="3886200"/>
          </a:xfrm>
          <a:prstGeom prst="rect">
            <a:avLst/>
          </a:prstGeom>
          <a:noFill/>
          <a:ln>
            <a:noFill/>
          </a:ln>
        </p:spPr>
        <p:txBody>
          <a:bodyPr spcFirstLastPara="1" wrap="square" lIns="91425" tIns="45700" rIns="91425" bIns="45700" anchor="t" anchorCtr="0">
            <a:normAutofit/>
          </a:bodyPr>
          <a:lstStyle>
            <a:lvl1pPr marL="457200" marR="0" lvl="0" indent="-342900" algn="l" rtl="0">
              <a:spcBef>
                <a:spcPts val="1000"/>
              </a:spcBef>
              <a:spcAft>
                <a:spcPts val="0"/>
              </a:spcAft>
              <a:buClr>
                <a:schemeClr val="accent1"/>
              </a:buClr>
              <a:buSzPts val="1800"/>
              <a:buFont typeface="Noto Sans Symbols"/>
              <a:buChar char="🠶"/>
              <a:defRPr sz="1800" b="0" i="0" u="none" strike="noStrike" cap="none">
                <a:solidFill>
                  <a:srgbClr val="3F3F3F"/>
                </a:solidFill>
                <a:latin typeface="Century Gothic"/>
                <a:ea typeface="Century Gothic"/>
                <a:cs typeface="Century Gothic"/>
                <a:sym typeface="Century Gothic"/>
              </a:defRPr>
            </a:lvl1pPr>
            <a:lvl2pPr marL="914400" marR="0" lvl="1" indent="-330200" algn="l" rtl="0">
              <a:spcBef>
                <a:spcPts val="1000"/>
              </a:spcBef>
              <a:spcAft>
                <a:spcPts val="0"/>
              </a:spcAft>
              <a:buClr>
                <a:schemeClr val="accent1"/>
              </a:buClr>
              <a:buSzPts val="1600"/>
              <a:buFont typeface="Noto Sans Symbols"/>
              <a:buChar char="🠶"/>
              <a:defRPr sz="1600" b="0" i="0" u="none" strike="noStrike" cap="none">
                <a:solidFill>
                  <a:srgbClr val="3F3F3F"/>
                </a:solidFill>
                <a:latin typeface="Century Gothic"/>
                <a:ea typeface="Century Gothic"/>
                <a:cs typeface="Century Gothic"/>
                <a:sym typeface="Century Gothic"/>
              </a:defRPr>
            </a:lvl2pPr>
            <a:lvl3pPr marL="1371600" marR="0" lvl="2" indent="-317500" algn="l" rtl="0">
              <a:spcBef>
                <a:spcPts val="1000"/>
              </a:spcBef>
              <a:spcAft>
                <a:spcPts val="0"/>
              </a:spcAft>
              <a:buClr>
                <a:schemeClr val="accent1"/>
              </a:buClr>
              <a:buSzPts val="1400"/>
              <a:buFont typeface="Noto Sans Symbols"/>
              <a:buChar char="🠶"/>
              <a:defRPr sz="1400" b="0" i="0" u="none" strike="noStrike" cap="none">
                <a:solidFill>
                  <a:srgbClr val="3F3F3F"/>
                </a:solidFill>
                <a:latin typeface="Century Gothic"/>
                <a:ea typeface="Century Gothic"/>
                <a:cs typeface="Century Gothic"/>
                <a:sym typeface="Century Gothic"/>
              </a:defRPr>
            </a:lvl3pPr>
            <a:lvl4pPr marL="1828800" marR="0" lvl="3"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4pPr>
            <a:lvl5pPr marL="2286000" marR="0" lvl="4"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5pPr>
            <a:lvl6pPr marL="2743200" marR="0" lvl="5"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6pPr>
            <a:lvl7pPr marL="3200400" marR="0" lvl="6"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7pPr>
            <a:lvl8pPr marL="3657600" marR="0" lvl="7"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8pPr>
            <a:lvl9pPr marL="4114800" marR="0" lvl="8"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9pPr>
          </a:lstStyle>
          <a:p>
            <a:endParaRPr/>
          </a:p>
        </p:txBody>
      </p:sp>
      <p:sp>
        <p:nvSpPr>
          <p:cNvPr id="35" name="Google Shape;35;p22"/>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900" b="0" i="0" u="none" strike="noStrike" cap="none">
                <a:solidFill>
                  <a:srgbClr val="888888"/>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36" name="Google Shape;36;p22"/>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37" name="Google Shape;37;p22"/>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2000" b="0" i="0" u="none" strike="noStrike" cap="none">
                <a:solidFill>
                  <a:srgbClr val="FEFFFF"/>
                </a:solidFill>
                <a:latin typeface="Century Gothic"/>
                <a:ea typeface="Century Gothic"/>
                <a:cs typeface="Century Gothic"/>
                <a:sym typeface="Century Gothic"/>
              </a:defRPr>
            </a:lvl1pPr>
            <a:lvl2pPr marL="0" marR="0" lvl="1" indent="0" algn="r" rtl="0">
              <a:spcBef>
                <a:spcPts val="0"/>
              </a:spcBef>
              <a:buNone/>
              <a:defRPr sz="2000" b="0" i="0" u="none" strike="noStrike" cap="none">
                <a:solidFill>
                  <a:srgbClr val="FEFFFF"/>
                </a:solidFill>
                <a:latin typeface="Century Gothic"/>
                <a:ea typeface="Century Gothic"/>
                <a:cs typeface="Century Gothic"/>
                <a:sym typeface="Century Gothic"/>
              </a:defRPr>
            </a:lvl2pPr>
            <a:lvl3pPr marL="0" marR="0" lvl="2" indent="0" algn="r" rtl="0">
              <a:spcBef>
                <a:spcPts val="0"/>
              </a:spcBef>
              <a:buNone/>
              <a:defRPr sz="2000" b="0" i="0" u="none" strike="noStrike" cap="none">
                <a:solidFill>
                  <a:srgbClr val="FEFFFF"/>
                </a:solidFill>
                <a:latin typeface="Century Gothic"/>
                <a:ea typeface="Century Gothic"/>
                <a:cs typeface="Century Gothic"/>
                <a:sym typeface="Century Gothic"/>
              </a:defRPr>
            </a:lvl3pPr>
            <a:lvl4pPr marL="0" marR="0" lvl="3" indent="0" algn="r" rtl="0">
              <a:spcBef>
                <a:spcPts val="0"/>
              </a:spcBef>
              <a:buNone/>
              <a:defRPr sz="2000" b="0" i="0" u="none" strike="noStrike" cap="none">
                <a:solidFill>
                  <a:srgbClr val="FEFFFF"/>
                </a:solidFill>
                <a:latin typeface="Century Gothic"/>
                <a:ea typeface="Century Gothic"/>
                <a:cs typeface="Century Gothic"/>
                <a:sym typeface="Century Gothic"/>
              </a:defRPr>
            </a:lvl4pPr>
            <a:lvl5pPr marL="0" marR="0" lvl="4" indent="0" algn="r" rtl="0">
              <a:spcBef>
                <a:spcPts val="0"/>
              </a:spcBef>
              <a:buNone/>
              <a:defRPr sz="2000" b="0" i="0" u="none" strike="noStrike" cap="none">
                <a:solidFill>
                  <a:srgbClr val="FEFFFF"/>
                </a:solidFill>
                <a:latin typeface="Century Gothic"/>
                <a:ea typeface="Century Gothic"/>
                <a:cs typeface="Century Gothic"/>
                <a:sym typeface="Century Gothic"/>
              </a:defRPr>
            </a:lvl5pPr>
            <a:lvl6pPr marL="0" marR="0" lvl="5" indent="0" algn="r" rtl="0">
              <a:spcBef>
                <a:spcPts val="0"/>
              </a:spcBef>
              <a:buNone/>
              <a:defRPr sz="2000" b="0" i="0" u="none" strike="noStrike" cap="none">
                <a:solidFill>
                  <a:srgbClr val="FEFFFF"/>
                </a:solidFill>
                <a:latin typeface="Century Gothic"/>
                <a:ea typeface="Century Gothic"/>
                <a:cs typeface="Century Gothic"/>
                <a:sym typeface="Century Gothic"/>
              </a:defRPr>
            </a:lvl6pPr>
            <a:lvl7pPr marL="0" marR="0" lvl="6" indent="0" algn="r" rtl="0">
              <a:spcBef>
                <a:spcPts val="0"/>
              </a:spcBef>
              <a:buNone/>
              <a:defRPr sz="2000" b="0" i="0" u="none" strike="noStrike" cap="none">
                <a:solidFill>
                  <a:srgbClr val="FEFFFF"/>
                </a:solidFill>
                <a:latin typeface="Century Gothic"/>
                <a:ea typeface="Century Gothic"/>
                <a:cs typeface="Century Gothic"/>
                <a:sym typeface="Century Gothic"/>
              </a:defRPr>
            </a:lvl7pPr>
            <a:lvl8pPr marL="0" marR="0" lvl="7" indent="0" algn="r" rtl="0">
              <a:spcBef>
                <a:spcPts val="0"/>
              </a:spcBef>
              <a:buNone/>
              <a:defRPr sz="2000" b="0" i="0" u="none" strike="noStrike" cap="none">
                <a:solidFill>
                  <a:srgbClr val="FEFFFF"/>
                </a:solidFill>
                <a:latin typeface="Century Gothic"/>
                <a:ea typeface="Century Gothic"/>
                <a:cs typeface="Century Gothic"/>
                <a:sym typeface="Century Gothic"/>
              </a:defRPr>
            </a:lvl8pPr>
            <a:lvl9pPr marL="0" marR="0" lvl="8" indent="0" algn="r" rtl="0">
              <a:spcBef>
                <a:spcPts val="0"/>
              </a:spcBef>
              <a:buNone/>
              <a:defRPr sz="2000" b="0" i="0" u="none" strike="noStrike" cap="none">
                <a:solidFill>
                  <a:srgbClr val="FEFFF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s-PE"/>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peru.info/es-pe/turismo/noticias/3/16/estas-son-las-8-regiones-naturales-del-peru"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jpg"/><Relationship Id="rId4" Type="http://schemas.openxmlformats.org/officeDocument/2006/relationships/image" Target="../media/image18.jpg"/></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
          <p:cNvSpPr txBox="1">
            <a:spLocks noGrp="1"/>
          </p:cNvSpPr>
          <p:nvPr>
            <p:ph type="ctrTitle"/>
          </p:nvPr>
        </p:nvSpPr>
        <p:spPr>
          <a:xfrm>
            <a:off x="3670750" y="388600"/>
            <a:ext cx="5916300" cy="1192200"/>
          </a:xfrm>
          <a:prstGeom prst="rect">
            <a:avLst/>
          </a:prstGeom>
          <a:noFill/>
          <a:ln>
            <a:noFill/>
          </a:ln>
        </p:spPr>
        <p:txBody>
          <a:bodyPr spcFirstLastPara="1" wrap="square" lIns="91425" tIns="45700" rIns="91425" bIns="45700" anchor="b" anchorCtr="0">
            <a:normAutofit/>
          </a:bodyPr>
          <a:lstStyle/>
          <a:p>
            <a:pPr marL="0" marR="107552" lvl="0" indent="0" algn="l" rtl="0">
              <a:spcBef>
                <a:spcPts val="0"/>
              </a:spcBef>
              <a:spcAft>
                <a:spcPts val="0"/>
              </a:spcAft>
              <a:buClr>
                <a:schemeClr val="dk1"/>
              </a:buClr>
              <a:buSzPts val="2000"/>
              <a:buFont typeface="Century Gothic"/>
              <a:buNone/>
            </a:pPr>
            <a:r>
              <a:rPr lang="es-PE" sz="3600" b="1" dirty="0">
                <a:solidFill>
                  <a:srgbClr val="F1C232"/>
                </a:solidFill>
                <a:latin typeface="Arial"/>
                <a:ea typeface="Arial"/>
                <a:cs typeface="Arial"/>
                <a:sym typeface="Arial"/>
              </a:rPr>
              <a:t>#</a:t>
            </a:r>
            <a:r>
              <a:rPr lang="es-PE" sz="3600" b="1" dirty="0" err="1" smtClean="0">
                <a:solidFill>
                  <a:srgbClr val="0000FF"/>
                </a:solidFill>
                <a:latin typeface="Arial"/>
                <a:ea typeface="Arial"/>
                <a:cs typeface="Arial"/>
                <a:sym typeface="Arial"/>
              </a:rPr>
              <a:t>SeguimosAprendiendo</a:t>
            </a:r>
            <a:endParaRPr sz="3600" dirty="0"/>
          </a:p>
        </p:txBody>
      </p:sp>
      <p:sp>
        <p:nvSpPr>
          <p:cNvPr id="165" name="Google Shape;165;p1"/>
          <p:cNvSpPr/>
          <p:nvPr/>
        </p:nvSpPr>
        <p:spPr>
          <a:xfrm>
            <a:off x="3020829" y="2879046"/>
            <a:ext cx="7866256" cy="76944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PE" sz="4400" b="1" i="0" u="none" strike="noStrike" cap="none">
                <a:solidFill>
                  <a:srgbClr val="0070C0"/>
                </a:solidFill>
                <a:latin typeface="Raleway"/>
                <a:ea typeface="Raleway"/>
                <a:cs typeface="Raleway"/>
                <a:sym typeface="Raleway"/>
              </a:rPr>
              <a:t>ÁREA: CIENCIAS SOCIALES</a:t>
            </a:r>
            <a:endParaRPr sz="4400" b="1" i="0" u="none" strike="noStrike" cap="none">
              <a:solidFill>
                <a:srgbClr val="0070C0"/>
              </a:solidFill>
              <a:latin typeface="Arial"/>
              <a:ea typeface="Arial"/>
              <a:cs typeface="Arial"/>
              <a:sym typeface="Arial"/>
            </a:endParaRPr>
          </a:p>
        </p:txBody>
      </p:sp>
      <p:sp>
        <p:nvSpPr>
          <p:cNvPr id="166" name="Google Shape;166;p1"/>
          <p:cNvSpPr/>
          <p:nvPr/>
        </p:nvSpPr>
        <p:spPr>
          <a:xfrm>
            <a:off x="3887947" y="4416664"/>
            <a:ext cx="5698996"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PE" sz="3600" b="0" i="0" u="none" strike="noStrike" cap="none">
                <a:solidFill>
                  <a:srgbClr val="000000"/>
                </a:solidFill>
                <a:latin typeface="Raleway"/>
                <a:ea typeface="Raleway"/>
                <a:cs typeface="Raleway"/>
                <a:sym typeface="Raleway"/>
              </a:rPr>
              <a:t>Del  30 marzo al 8 de abril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pic>
        <p:nvPicPr>
          <p:cNvPr id="232" name="Google Shape;232;p10" descr="https://peru.info/Portals/0/Images/Productos/6/126-imagen-17952832018.jpg"/>
          <p:cNvPicPr preferRelativeResize="0"/>
          <p:nvPr/>
        </p:nvPicPr>
        <p:blipFill rotWithShape="1">
          <a:blip r:embed="rId3">
            <a:alphaModFix/>
          </a:blip>
          <a:srcRect/>
          <a:stretch/>
        </p:blipFill>
        <p:spPr>
          <a:xfrm>
            <a:off x="903785" y="1173707"/>
            <a:ext cx="10915175" cy="5475812"/>
          </a:xfrm>
          <a:prstGeom prst="rect">
            <a:avLst/>
          </a:prstGeom>
          <a:noFill/>
          <a:ln>
            <a:noFill/>
          </a:ln>
        </p:spPr>
      </p:pic>
      <p:sp>
        <p:nvSpPr>
          <p:cNvPr id="233" name="Google Shape;233;p10"/>
          <p:cNvSpPr/>
          <p:nvPr/>
        </p:nvSpPr>
        <p:spPr>
          <a:xfrm>
            <a:off x="1480456" y="136478"/>
            <a:ext cx="9917157" cy="1037229"/>
          </a:xfrm>
          <a:prstGeom prst="foldedCorner">
            <a:avLst>
              <a:gd name="adj" fmla="val 16667"/>
            </a:avLst>
          </a:prstGeom>
          <a:solidFill>
            <a:srgbClr val="FFC000"/>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PE" sz="2000">
                <a:solidFill>
                  <a:schemeClr val="dk1"/>
                </a:solidFill>
                <a:latin typeface="Century Gothic"/>
                <a:ea typeface="Century Gothic"/>
                <a:cs typeface="Century Gothic"/>
                <a:sym typeface="Century Gothic"/>
              </a:rPr>
              <a:t>Los diferentes pisos altitudinales de la Cordillera de los Andes ha determinado las regiones naturales. Consulta la Pág. 127 del libro e identifica las regiones naturales con tu familia.</a:t>
            </a:r>
            <a:endParaRPr sz="2000">
              <a:solidFill>
                <a:schemeClr val="dk1"/>
              </a:solidFill>
              <a:latin typeface="Century Gothic"/>
              <a:ea typeface="Century Gothic"/>
              <a:cs typeface="Century Gothic"/>
              <a:sym typeface="Century Gothic"/>
            </a:endParaRPr>
          </a:p>
        </p:txBody>
      </p:sp>
      <p:sp>
        <p:nvSpPr>
          <p:cNvPr id="234" name="Google Shape;234;p10"/>
          <p:cNvSpPr/>
          <p:nvPr/>
        </p:nvSpPr>
        <p:spPr>
          <a:xfrm>
            <a:off x="3057099" y="1282890"/>
            <a:ext cx="2169900" cy="504900"/>
          </a:xfrm>
          <a:prstGeom prst="rect">
            <a:avLst/>
          </a:prstGeom>
          <a:solidFill>
            <a:schemeClr val="lt1"/>
          </a:solidFill>
          <a:ln w="15875" cap="rnd"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235" name="Google Shape;235;p10"/>
          <p:cNvSpPr/>
          <p:nvPr/>
        </p:nvSpPr>
        <p:spPr>
          <a:xfrm>
            <a:off x="2019869" y="2565780"/>
            <a:ext cx="2361062" cy="368489"/>
          </a:xfrm>
          <a:prstGeom prst="rect">
            <a:avLst/>
          </a:prstGeom>
          <a:solidFill>
            <a:schemeClr val="lt1"/>
          </a:solidFill>
          <a:ln w="15875" cap="rnd"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236" name="Google Shape;236;p10"/>
          <p:cNvSpPr/>
          <p:nvPr/>
        </p:nvSpPr>
        <p:spPr>
          <a:xfrm>
            <a:off x="7287904" y="2825086"/>
            <a:ext cx="2251881" cy="477671"/>
          </a:xfrm>
          <a:prstGeom prst="rect">
            <a:avLst/>
          </a:prstGeom>
          <a:solidFill>
            <a:schemeClr val="lt1"/>
          </a:solidFill>
          <a:ln w="15875" cap="rnd"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237" name="Google Shape;237;p10"/>
          <p:cNvSpPr/>
          <p:nvPr/>
        </p:nvSpPr>
        <p:spPr>
          <a:xfrm>
            <a:off x="1146412" y="4326342"/>
            <a:ext cx="2129051" cy="354840"/>
          </a:xfrm>
          <a:prstGeom prst="rect">
            <a:avLst/>
          </a:prstGeom>
          <a:solidFill>
            <a:schemeClr val="lt1"/>
          </a:solidFill>
          <a:ln w="15875" cap="rnd"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238" name="Google Shape;238;p10"/>
          <p:cNvSpPr/>
          <p:nvPr/>
        </p:nvSpPr>
        <p:spPr>
          <a:xfrm>
            <a:off x="2019869" y="3179931"/>
            <a:ext cx="2538483" cy="300248"/>
          </a:xfrm>
          <a:prstGeom prst="rect">
            <a:avLst/>
          </a:prstGeom>
          <a:solidFill>
            <a:schemeClr val="lt1"/>
          </a:solidFill>
          <a:ln w="15875" cap="rnd"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239" name="Google Shape;239;p10"/>
          <p:cNvSpPr/>
          <p:nvPr/>
        </p:nvSpPr>
        <p:spPr>
          <a:xfrm>
            <a:off x="1380698" y="6218404"/>
            <a:ext cx="5907206" cy="350865"/>
          </a:xfrm>
          <a:prstGeom prst="rect">
            <a:avLst/>
          </a:prstGeom>
          <a:noFill/>
          <a:ln>
            <a:noFill/>
          </a:ln>
        </p:spPr>
        <p:txBody>
          <a:bodyPr spcFirstLastPara="1" wrap="square" lIns="91425" tIns="45700" rIns="91425" bIns="45700" anchor="t" anchorCtr="0">
            <a:spAutoFit/>
          </a:bodyPr>
          <a:lstStyle/>
          <a:p>
            <a:pPr marL="114300" marR="65405" lvl="0" indent="0" algn="l" rtl="0">
              <a:lnSpc>
                <a:spcPct val="105000"/>
              </a:lnSpc>
              <a:spcBef>
                <a:spcPts val="0"/>
              </a:spcBef>
              <a:spcAft>
                <a:spcPts val="0"/>
              </a:spcAft>
              <a:buNone/>
            </a:pPr>
            <a:r>
              <a:rPr lang="es-PE" sz="800">
                <a:solidFill>
                  <a:schemeClr val="dk1"/>
                </a:solidFill>
                <a:latin typeface="Trebuchet MS"/>
                <a:ea typeface="Trebuchet MS"/>
                <a:cs typeface="Trebuchet MS"/>
                <a:sym typeface="Trebuchet MS"/>
              </a:rPr>
              <a:t>Turismo Perú. (2014). Ocho Regiones del Perú. [Imagen]. Recuperado de </a:t>
            </a:r>
            <a:r>
              <a:rPr lang="es-PE" sz="800" u="sng">
                <a:solidFill>
                  <a:schemeClr val="dk1"/>
                </a:solidFill>
                <a:latin typeface="Trebuchet MS"/>
                <a:ea typeface="Trebuchet MS"/>
                <a:cs typeface="Trebuchet MS"/>
                <a:sym typeface="Trebuchet MS"/>
                <a:hlinkClick r:id="rId4"/>
              </a:rPr>
              <a:t>https://peru.info/es-</a:t>
            </a:r>
            <a:r>
              <a:rPr lang="es-PE" sz="800">
                <a:solidFill>
                  <a:schemeClr val="dk1"/>
                </a:solidFill>
                <a:latin typeface="Trebuchet MS"/>
                <a:ea typeface="Trebuchet MS"/>
                <a:cs typeface="Trebuchet MS"/>
                <a:sym typeface="Trebuchet MS"/>
              </a:rPr>
              <a:t> </a:t>
            </a:r>
            <a:r>
              <a:rPr lang="es-PE" sz="800" u="sng">
                <a:solidFill>
                  <a:schemeClr val="dk1"/>
                </a:solidFill>
                <a:latin typeface="Trebuchet MS"/>
                <a:ea typeface="Trebuchet MS"/>
                <a:cs typeface="Trebuchet MS"/>
                <a:sym typeface="Trebuchet MS"/>
                <a:hlinkClick r:id="rId4"/>
              </a:rPr>
              <a:t>pe/turismo/noticias/3/16/estas-son-las-8-</a:t>
            </a:r>
            <a:r>
              <a:rPr lang="es-PE" sz="800">
                <a:solidFill>
                  <a:schemeClr val="dk1"/>
                </a:solidFill>
                <a:latin typeface="Trebuchet MS"/>
                <a:ea typeface="Trebuchet MS"/>
                <a:cs typeface="Trebuchet MS"/>
                <a:sym typeface="Trebuchet MS"/>
              </a:rPr>
              <a:t> regiones-naturales-del-peru</a:t>
            </a:r>
            <a:endParaRPr sz="320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3"/>
                                        </p:tgtEl>
                                        <p:attrNameLst>
                                          <p:attrName>style.visibility</p:attrName>
                                        </p:attrNameLst>
                                      </p:cBhvr>
                                      <p:to>
                                        <p:strVal val="visible"/>
                                      </p:to>
                                    </p:set>
                                    <p:animEffect transition="in" filter="fade">
                                      <p:cBhvr>
                                        <p:cTn id="7" dur="2000"/>
                                        <p:tgtEl>
                                          <p:spTgt spid="2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2"/>
                                        </p:tgtEl>
                                        <p:attrNameLst>
                                          <p:attrName>style.visibility</p:attrName>
                                        </p:attrNameLst>
                                      </p:cBhvr>
                                      <p:to>
                                        <p:strVal val="visible"/>
                                      </p:to>
                                    </p:set>
                                    <p:animEffect transition="in" filter="fade">
                                      <p:cBhvr>
                                        <p:cTn id="12" dur="500"/>
                                        <p:tgtEl>
                                          <p:spTgt spid="232"/>
                                        </p:tgtEl>
                                      </p:cBhvr>
                                    </p:animEffect>
                                  </p:childTnLst>
                                </p:cTn>
                              </p:par>
                              <p:par>
                                <p:cTn id="13" presetID="10" presetClass="entr" presetSubtype="0" fill="hold" nodeType="withEffect">
                                  <p:stCondLst>
                                    <p:cond delay="0"/>
                                  </p:stCondLst>
                                  <p:childTnLst>
                                    <p:set>
                                      <p:cBhvr>
                                        <p:cTn id="14" dur="1" fill="hold">
                                          <p:stCondLst>
                                            <p:cond delay="0"/>
                                          </p:stCondLst>
                                        </p:cTn>
                                        <p:tgtEl>
                                          <p:spTgt spid="234"/>
                                        </p:tgtEl>
                                        <p:attrNameLst>
                                          <p:attrName>style.visibility</p:attrName>
                                        </p:attrNameLst>
                                      </p:cBhvr>
                                      <p:to>
                                        <p:strVal val="visible"/>
                                      </p:to>
                                    </p:set>
                                    <p:animEffect transition="in" filter="fade">
                                      <p:cBhvr>
                                        <p:cTn id="15" dur="500"/>
                                        <p:tgtEl>
                                          <p:spTgt spid="234"/>
                                        </p:tgtEl>
                                      </p:cBhvr>
                                    </p:animEffect>
                                  </p:childTnLst>
                                </p:cTn>
                              </p:par>
                              <p:par>
                                <p:cTn id="16" presetID="10" presetClass="entr" presetSubtype="0" fill="hold" nodeType="withEffect">
                                  <p:stCondLst>
                                    <p:cond delay="0"/>
                                  </p:stCondLst>
                                  <p:childTnLst>
                                    <p:set>
                                      <p:cBhvr>
                                        <p:cTn id="17" dur="1" fill="hold">
                                          <p:stCondLst>
                                            <p:cond delay="0"/>
                                          </p:stCondLst>
                                        </p:cTn>
                                        <p:tgtEl>
                                          <p:spTgt spid="235"/>
                                        </p:tgtEl>
                                        <p:attrNameLst>
                                          <p:attrName>style.visibility</p:attrName>
                                        </p:attrNameLst>
                                      </p:cBhvr>
                                      <p:to>
                                        <p:strVal val="visible"/>
                                      </p:to>
                                    </p:set>
                                    <p:animEffect transition="in" filter="fade">
                                      <p:cBhvr>
                                        <p:cTn id="18" dur="500"/>
                                        <p:tgtEl>
                                          <p:spTgt spid="235"/>
                                        </p:tgtEl>
                                      </p:cBhvr>
                                    </p:animEffect>
                                  </p:childTnLst>
                                </p:cTn>
                              </p:par>
                              <p:par>
                                <p:cTn id="19" presetID="10" presetClass="entr" presetSubtype="0" fill="hold" nodeType="withEffect">
                                  <p:stCondLst>
                                    <p:cond delay="0"/>
                                  </p:stCondLst>
                                  <p:childTnLst>
                                    <p:set>
                                      <p:cBhvr>
                                        <p:cTn id="20" dur="1" fill="hold">
                                          <p:stCondLst>
                                            <p:cond delay="0"/>
                                          </p:stCondLst>
                                        </p:cTn>
                                        <p:tgtEl>
                                          <p:spTgt spid="236"/>
                                        </p:tgtEl>
                                        <p:attrNameLst>
                                          <p:attrName>style.visibility</p:attrName>
                                        </p:attrNameLst>
                                      </p:cBhvr>
                                      <p:to>
                                        <p:strVal val="visible"/>
                                      </p:to>
                                    </p:set>
                                    <p:animEffect transition="in" filter="fade">
                                      <p:cBhvr>
                                        <p:cTn id="21" dur="500"/>
                                        <p:tgtEl>
                                          <p:spTgt spid="236"/>
                                        </p:tgtEl>
                                      </p:cBhvr>
                                    </p:animEffect>
                                  </p:childTnLst>
                                </p:cTn>
                              </p:par>
                              <p:par>
                                <p:cTn id="22" presetID="10" presetClass="entr" presetSubtype="0" fill="hold" nodeType="withEffect">
                                  <p:stCondLst>
                                    <p:cond delay="0"/>
                                  </p:stCondLst>
                                  <p:childTnLst>
                                    <p:set>
                                      <p:cBhvr>
                                        <p:cTn id="23" dur="1" fill="hold">
                                          <p:stCondLst>
                                            <p:cond delay="0"/>
                                          </p:stCondLst>
                                        </p:cTn>
                                        <p:tgtEl>
                                          <p:spTgt spid="237"/>
                                        </p:tgtEl>
                                        <p:attrNameLst>
                                          <p:attrName>style.visibility</p:attrName>
                                        </p:attrNameLst>
                                      </p:cBhvr>
                                      <p:to>
                                        <p:strVal val="visible"/>
                                      </p:to>
                                    </p:set>
                                    <p:animEffect transition="in" filter="fade">
                                      <p:cBhvr>
                                        <p:cTn id="24" dur="500"/>
                                        <p:tgtEl>
                                          <p:spTgt spid="237"/>
                                        </p:tgtEl>
                                      </p:cBhvr>
                                    </p:animEffect>
                                  </p:childTnLst>
                                </p:cTn>
                              </p:par>
                              <p:par>
                                <p:cTn id="25" presetID="10" presetClass="entr" presetSubtype="0" fill="hold" nodeType="withEffect">
                                  <p:stCondLst>
                                    <p:cond delay="0"/>
                                  </p:stCondLst>
                                  <p:childTnLst>
                                    <p:set>
                                      <p:cBhvr>
                                        <p:cTn id="26" dur="1" fill="hold">
                                          <p:stCondLst>
                                            <p:cond delay="0"/>
                                          </p:stCondLst>
                                        </p:cTn>
                                        <p:tgtEl>
                                          <p:spTgt spid="238"/>
                                        </p:tgtEl>
                                        <p:attrNameLst>
                                          <p:attrName>style.visibility</p:attrName>
                                        </p:attrNameLst>
                                      </p:cBhvr>
                                      <p:to>
                                        <p:strVal val="visible"/>
                                      </p:to>
                                    </p:set>
                                    <p:animEffect transition="in" filter="fade">
                                      <p:cBhvr>
                                        <p:cTn id="27" dur="500"/>
                                        <p:tgtEl>
                                          <p:spTgt spid="238"/>
                                        </p:tgtEl>
                                      </p:cBhvr>
                                    </p:animEffect>
                                  </p:childTnLst>
                                </p:cTn>
                              </p:par>
                              <p:par>
                                <p:cTn id="28" presetID="10" presetClass="entr" presetSubtype="0" fill="hold" nodeType="withEffect">
                                  <p:stCondLst>
                                    <p:cond delay="0"/>
                                  </p:stCondLst>
                                  <p:childTnLst>
                                    <p:set>
                                      <p:cBhvr>
                                        <p:cTn id="29" dur="1" fill="hold">
                                          <p:stCondLst>
                                            <p:cond delay="0"/>
                                          </p:stCondLst>
                                        </p:cTn>
                                        <p:tgtEl>
                                          <p:spTgt spid="239"/>
                                        </p:tgtEl>
                                        <p:attrNameLst>
                                          <p:attrName>style.visibility</p:attrName>
                                        </p:attrNameLst>
                                      </p:cBhvr>
                                      <p:to>
                                        <p:strVal val="visible"/>
                                      </p:to>
                                    </p:set>
                                    <p:animEffect transition="in" filter="fade">
                                      <p:cBhvr>
                                        <p:cTn id="30" dur="500"/>
                                        <p:tgtEl>
                                          <p:spTgt spid="2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11"/>
          <p:cNvSpPr/>
          <p:nvPr/>
        </p:nvSpPr>
        <p:spPr>
          <a:xfrm>
            <a:off x="1306286" y="174171"/>
            <a:ext cx="8752114" cy="1712685"/>
          </a:xfrm>
          <a:prstGeom prst="star8">
            <a:avLst>
              <a:gd name="adj" fmla="val 37500"/>
            </a:avLst>
          </a:prstGeom>
          <a:solidFill>
            <a:srgbClr val="FFC000"/>
          </a:solidFill>
          <a:ln w="15875" cap="rnd"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PE" sz="2800">
                <a:solidFill>
                  <a:schemeClr val="dk1"/>
                </a:solidFill>
                <a:latin typeface="Century Gothic"/>
                <a:ea typeface="Century Gothic"/>
                <a:cs typeface="Century Gothic"/>
                <a:sym typeface="Century Gothic"/>
              </a:rPr>
              <a:t>Ahora, te invito a observar el video sobre las Ocho Regiones…</a:t>
            </a:r>
            <a:endParaRPr sz="2800">
              <a:solidFill>
                <a:schemeClr val="dk1"/>
              </a:solidFill>
              <a:latin typeface="Century Gothic"/>
              <a:ea typeface="Century Gothic"/>
              <a:cs typeface="Century Gothic"/>
              <a:sym typeface="Century Gothic"/>
            </a:endParaRPr>
          </a:p>
        </p:txBody>
      </p:sp>
      <p:sp>
        <p:nvSpPr>
          <p:cNvPr id="245" name="Google Shape;245;p11"/>
          <p:cNvSpPr/>
          <p:nvPr/>
        </p:nvSpPr>
        <p:spPr>
          <a:xfrm>
            <a:off x="1655387" y="3303004"/>
            <a:ext cx="9515021"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PE" sz="2800" dirty="0">
                <a:solidFill>
                  <a:schemeClr val="dk1"/>
                </a:solidFill>
                <a:latin typeface="Century Gothic"/>
                <a:ea typeface="Century Gothic"/>
                <a:cs typeface="Century Gothic"/>
                <a:sym typeface="Century Gothic"/>
              </a:rPr>
              <a:t>La biodiversidad del Perú – Ocho Regiones</a:t>
            </a:r>
            <a:endParaRPr sz="2800" dirty="0">
              <a:solidFill>
                <a:schemeClr val="dk1"/>
              </a:solidFill>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4"/>
                                        </p:tgtEl>
                                        <p:attrNameLst>
                                          <p:attrName>style.visibility</p:attrName>
                                        </p:attrNameLst>
                                      </p:cBhvr>
                                      <p:to>
                                        <p:strVal val="visible"/>
                                      </p:to>
                                    </p:set>
                                    <p:animEffect transition="in" filter="fade">
                                      <p:cBhvr>
                                        <p:cTn id="7" dur="500"/>
                                        <p:tgtEl>
                                          <p:spTgt spid="24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5"/>
                                        </p:tgtEl>
                                        <p:attrNameLst>
                                          <p:attrName>style.visibility</p:attrName>
                                        </p:attrNameLst>
                                      </p:cBhvr>
                                      <p:to>
                                        <p:strVal val="visible"/>
                                      </p:to>
                                    </p:set>
                                    <p:animEffect transition="in" filter="fade">
                                      <p:cBhvr>
                                        <p:cTn id="12" dur="2000"/>
                                        <p:tgtEl>
                                          <p:spTgt spid="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12"/>
          <p:cNvSpPr/>
          <p:nvPr/>
        </p:nvSpPr>
        <p:spPr>
          <a:xfrm>
            <a:off x="1692547" y="655093"/>
            <a:ext cx="10205545" cy="1622546"/>
          </a:xfrm>
          <a:prstGeom prst="rect">
            <a:avLst/>
          </a:prstGeom>
          <a:solidFill>
            <a:srgbClr val="FFFF00"/>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2400" b="1">
              <a:solidFill>
                <a:schemeClr val="dk1"/>
              </a:solidFill>
              <a:latin typeface="Century Gothic"/>
              <a:ea typeface="Century Gothic"/>
              <a:cs typeface="Century Gothic"/>
              <a:sym typeface="Century Gothic"/>
            </a:endParaRPr>
          </a:p>
          <a:p>
            <a:pPr marL="0" marR="0" lvl="0" indent="0" algn="l" rtl="0">
              <a:spcBef>
                <a:spcPts val="0"/>
              </a:spcBef>
              <a:spcAft>
                <a:spcPts val="0"/>
              </a:spcAft>
              <a:buNone/>
            </a:pPr>
            <a:r>
              <a:rPr lang="es-PE" sz="2400">
                <a:solidFill>
                  <a:schemeClr val="dk1"/>
                </a:solidFill>
                <a:latin typeface="Century Gothic"/>
                <a:ea typeface="Century Gothic"/>
                <a:cs typeface="Century Gothic"/>
                <a:sym typeface="Century Gothic"/>
              </a:rPr>
              <a:t>Comparte las siguientes preguntas con la persona que viste el video</a:t>
            </a:r>
            <a:endParaRPr sz="2400">
              <a:solidFill>
                <a:schemeClr val="dk1"/>
              </a:solidFill>
              <a:latin typeface="Century Gothic"/>
              <a:ea typeface="Century Gothic"/>
              <a:cs typeface="Century Gothic"/>
              <a:sym typeface="Century Gothic"/>
            </a:endParaRPr>
          </a:p>
          <a:p>
            <a:pPr marL="0" marR="0" lvl="0" indent="0" algn="l" rtl="0">
              <a:spcBef>
                <a:spcPts val="0"/>
              </a:spcBef>
              <a:spcAft>
                <a:spcPts val="0"/>
              </a:spcAft>
              <a:buNone/>
            </a:pPr>
            <a:endParaRPr sz="2400">
              <a:solidFill>
                <a:schemeClr val="dk1"/>
              </a:solidFill>
              <a:latin typeface="Century Gothic"/>
              <a:ea typeface="Century Gothic"/>
              <a:cs typeface="Century Gothic"/>
              <a:sym typeface="Century Gothic"/>
            </a:endParaRPr>
          </a:p>
        </p:txBody>
      </p:sp>
      <p:sp>
        <p:nvSpPr>
          <p:cNvPr id="251" name="Google Shape;251;p12"/>
          <p:cNvSpPr/>
          <p:nvPr/>
        </p:nvSpPr>
        <p:spPr>
          <a:xfrm>
            <a:off x="218364" y="2388357"/>
            <a:ext cx="8507268" cy="3916907"/>
          </a:xfrm>
          <a:prstGeom prst="upArrowCallout">
            <a:avLst>
              <a:gd name="adj1" fmla="val 25000"/>
              <a:gd name="adj2" fmla="val 25000"/>
              <a:gd name="adj3" fmla="val 25000"/>
              <a:gd name="adj4" fmla="val 64977"/>
            </a:avLst>
          </a:prstGeom>
          <a:solidFill>
            <a:srgbClr val="FFC000"/>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285750" marR="0" lvl="0" indent="-285750" algn="just" rtl="0">
              <a:spcBef>
                <a:spcPts val="0"/>
              </a:spcBef>
              <a:spcAft>
                <a:spcPts val="0"/>
              </a:spcAft>
              <a:buFontTx/>
              <a:buChar char="-"/>
            </a:pPr>
            <a:r>
              <a:rPr lang="es-PE" sz="1800" dirty="0" smtClean="0">
                <a:solidFill>
                  <a:schemeClr val="dk1"/>
                </a:solidFill>
                <a:latin typeface="Century Gothic"/>
                <a:ea typeface="Century Gothic"/>
                <a:cs typeface="Century Gothic"/>
                <a:sym typeface="Century Gothic"/>
              </a:rPr>
              <a:t>¿</a:t>
            </a:r>
            <a:r>
              <a:rPr lang="es-PE" sz="1800" dirty="0">
                <a:solidFill>
                  <a:schemeClr val="dk1"/>
                </a:solidFill>
                <a:latin typeface="Century Gothic"/>
                <a:ea typeface="Century Gothic"/>
                <a:cs typeface="Century Gothic"/>
                <a:sym typeface="Century Gothic"/>
              </a:rPr>
              <a:t>Por qué nuestro país es biodiverso? </a:t>
            </a:r>
            <a:endParaRPr lang="es-PE" sz="1800" dirty="0" smtClean="0">
              <a:solidFill>
                <a:schemeClr val="dk1"/>
              </a:solidFill>
              <a:latin typeface="Century Gothic"/>
              <a:ea typeface="Century Gothic"/>
              <a:cs typeface="Century Gothic"/>
              <a:sym typeface="Century Gothic"/>
            </a:endParaRPr>
          </a:p>
          <a:p>
            <a:pPr marL="285750" marR="0" lvl="0" indent="-285750" algn="just" rtl="0">
              <a:spcBef>
                <a:spcPts val="0"/>
              </a:spcBef>
              <a:spcAft>
                <a:spcPts val="0"/>
              </a:spcAft>
              <a:buFontTx/>
              <a:buChar char="-"/>
            </a:pPr>
            <a:r>
              <a:rPr lang="es-PE" sz="1800" dirty="0" smtClean="0">
                <a:solidFill>
                  <a:schemeClr val="dk1"/>
                </a:solidFill>
                <a:latin typeface="Century Gothic"/>
                <a:ea typeface="Century Gothic"/>
                <a:cs typeface="Century Gothic"/>
                <a:sym typeface="Century Gothic"/>
              </a:rPr>
              <a:t>¿</a:t>
            </a:r>
            <a:r>
              <a:rPr lang="es-PE" sz="1800" dirty="0">
                <a:solidFill>
                  <a:schemeClr val="dk1"/>
                </a:solidFill>
                <a:latin typeface="Century Gothic"/>
                <a:ea typeface="Century Gothic"/>
                <a:cs typeface="Century Gothic"/>
                <a:sym typeface="Century Gothic"/>
              </a:rPr>
              <a:t>Has visitado </a:t>
            </a:r>
            <a:r>
              <a:rPr lang="es-PE" sz="1800" dirty="0" smtClean="0">
                <a:solidFill>
                  <a:schemeClr val="dk1"/>
                </a:solidFill>
                <a:latin typeface="Century Gothic"/>
                <a:ea typeface="Century Gothic"/>
                <a:cs typeface="Century Gothic"/>
                <a:sym typeface="Century Gothic"/>
              </a:rPr>
              <a:t>algunos </a:t>
            </a:r>
            <a:r>
              <a:rPr lang="es-PE" sz="1800" dirty="0">
                <a:solidFill>
                  <a:schemeClr val="dk1"/>
                </a:solidFill>
                <a:latin typeface="Century Gothic"/>
                <a:ea typeface="Century Gothic"/>
                <a:cs typeface="Century Gothic"/>
                <a:sym typeface="Century Gothic"/>
              </a:rPr>
              <a:t>de los lugares que se mencionan? </a:t>
            </a:r>
            <a:r>
              <a:rPr lang="es-PE" sz="1800" dirty="0" smtClean="0">
                <a:solidFill>
                  <a:schemeClr val="dk1"/>
                </a:solidFill>
                <a:latin typeface="Century Gothic"/>
                <a:ea typeface="Century Gothic"/>
                <a:cs typeface="Century Gothic"/>
                <a:sym typeface="Century Gothic"/>
              </a:rPr>
              <a:t>- ¿</a:t>
            </a:r>
            <a:r>
              <a:rPr lang="es-PE" sz="1800" dirty="0">
                <a:solidFill>
                  <a:schemeClr val="dk1"/>
                </a:solidFill>
                <a:latin typeface="Century Gothic"/>
                <a:ea typeface="Century Gothic"/>
                <a:cs typeface="Century Gothic"/>
                <a:sym typeface="Century Gothic"/>
              </a:rPr>
              <a:t>Has vista o conoces de alguna especie de flora y fauna de las regiones naturales? </a:t>
            </a:r>
            <a:endParaRPr lang="es-PE" sz="1800" dirty="0" smtClean="0">
              <a:solidFill>
                <a:schemeClr val="dk1"/>
              </a:solidFill>
              <a:latin typeface="Century Gothic"/>
              <a:ea typeface="Century Gothic"/>
              <a:cs typeface="Century Gothic"/>
              <a:sym typeface="Century Gothic"/>
            </a:endParaRPr>
          </a:p>
          <a:p>
            <a:pPr marL="285750" marR="0" lvl="0" indent="-285750" algn="just" rtl="0">
              <a:spcBef>
                <a:spcPts val="0"/>
              </a:spcBef>
              <a:spcAft>
                <a:spcPts val="0"/>
              </a:spcAft>
              <a:buFontTx/>
              <a:buChar char="-"/>
            </a:pPr>
            <a:r>
              <a:rPr lang="es-PE" sz="1800" dirty="0" smtClean="0">
                <a:solidFill>
                  <a:schemeClr val="dk1"/>
                </a:solidFill>
                <a:latin typeface="Century Gothic"/>
                <a:ea typeface="Century Gothic"/>
                <a:cs typeface="Century Gothic"/>
                <a:sym typeface="Century Gothic"/>
              </a:rPr>
              <a:t>¿</a:t>
            </a:r>
            <a:r>
              <a:rPr lang="es-PE" sz="1800" dirty="0">
                <a:solidFill>
                  <a:schemeClr val="dk1"/>
                </a:solidFill>
                <a:latin typeface="Century Gothic"/>
                <a:ea typeface="Century Gothic"/>
                <a:cs typeface="Century Gothic"/>
                <a:sym typeface="Century Gothic"/>
              </a:rPr>
              <a:t>Qué región </a:t>
            </a:r>
            <a:r>
              <a:rPr lang="es-PE" sz="1800" dirty="0" smtClean="0">
                <a:solidFill>
                  <a:schemeClr val="dk1"/>
                </a:solidFill>
                <a:latin typeface="Century Gothic"/>
                <a:ea typeface="Century Gothic"/>
                <a:cs typeface="Century Gothic"/>
                <a:sym typeface="Century Gothic"/>
              </a:rPr>
              <a:t>te </a:t>
            </a:r>
            <a:r>
              <a:rPr lang="es-PE" sz="1800" dirty="0">
                <a:solidFill>
                  <a:schemeClr val="dk1"/>
                </a:solidFill>
                <a:latin typeface="Century Gothic"/>
                <a:ea typeface="Century Gothic"/>
                <a:cs typeface="Century Gothic"/>
                <a:sym typeface="Century Gothic"/>
              </a:rPr>
              <a:t>llamó mas la atención? ¿Por qué</a:t>
            </a:r>
            <a:r>
              <a:rPr lang="es-PE" sz="1800" dirty="0" smtClean="0">
                <a:solidFill>
                  <a:schemeClr val="dk1"/>
                </a:solidFill>
                <a:latin typeface="Century Gothic"/>
                <a:ea typeface="Century Gothic"/>
                <a:cs typeface="Century Gothic"/>
                <a:sym typeface="Century Gothic"/>
              </a:rPr>
              <a:t>?</a:t>
            </a:r>
          </a:p>
          <a:p>
            <a:pPr marL="285750" marR="0" lvl="0" indent="-285750" algn="just" rtl="0">
              <a:spcBef>
                <a:spcPts val="0"/>
              </a:spcBef>
              <a:spcAft>
                <a:spcPts val="0"/>
              </a:spcAft>
              <a:buFontTx/>
              <a:buChar char="-"/>
            </a:pPr>
            <a:r>
              <a:rPr lang="es-PE" sz="1800" dirty="0" smtClean="0">
                <a:solidFill>
                  <a:schemeClr val="dk1"/>
                </a:solidFill>
                <a:latin typeface="Century Gothic"/>
                <a:ea typeface="Century Gothic"/>
                <a:cs typeface="Century Gothic"/>
                <a:sym typeface="Century Gothic"/>
              </a:rPr>
              <a:t>   ¿</a:t>
            </a:r>
            <a:r>
              <a:rPr lang="es-PE" sz="1800" dirty="0">
                <a:solidFill>
                  <a:schemeClr val="dk1"/>
                </a:solidFill>
                <a:latin typeface="Century Gothic"/>
                <a:ea typeface="Century Gothic"/>
                <a:cs typeface="Century Gothic"/>
                <a:sym typeface="Century Gothic"/>
              </a:rPr>
              <a:t>Cómo podemos aprovechar la biodiversidad de las regiones naturales sin dañarlas? </a:t>
            </a:r>
            <a:endParaRPr lang="es-PE" sz="1800" dirty="0" smtClean="0">
              <a:solidFill>
                <a:schemeClr val="dk1"/>
              </a:solidFill>
              <a:latin typeface="Century Gothic"/>
              <a:ea typeface="Century Gothic"/>
              <a:cs typeface="Century Gothic"/>
              <a:sym typeface="Century Gothic"/>
            </a:endParaRPr>
          </a:p>
          <a:p>
            <a:pPr marL="285750" marR="0" lvl="0" indent="-285750" algn="just" rtl="0">
              <a:spcBef>
                <a:spcPts val="0"/>
              </a:spcBef>
              <a:spcAft>
                <a:spcPts val="0"/>
              </a:spcAft>
              <a:buFontTx/>
              <a:buChar char="-"/>
            </a:pPr>
            <a:r>
              <a:rPr lang="es-PE" sz="1800" dirty="0" smtClean="0">
                <a:solidFill>
                  <a:schemeClr val="dk1"/>
                </a:solidFill>
                <a:latin typeface="Century Gothic"/>
                <a:ea typeface="Century Gothic"/>
                <a:cs typeface="Century Gothic"/>
                <a:sym typeface="Century Gothic"/>
              </a:rPr>
              <a:t>¿</a:t>
            </a:r>
            <a:r>
              <a:rPr lang="es-PE" sz="1800" dirty="0">
                <a:solidFill>
                  <a:schemeClr val="dk1"/>
                </a:solidFill>
                <a:latin typeface="Century Gothic"/>
                <a:ea typeface="Century Gothic"/>
                <a:cs typeface="Century Gothic"/>
                <a:sym typeface="Century Gothic"/>
              </a:rPr>
              <a:t>Qué medida </a:t>
            </a:r>
            <a:r>
              <a:rPr lang="es-PE" sz="1800" dirty="0" smtClean="0">
                <a:solidFill>
                  <a:schemeClr val="dk1"/>
                </a:solidFill>
                <a:latin typeface="Century Gothic"/>
                <a:ea typeface="Century Gothic"/>
                <a:cs typeface="Century Gothic"/>
                <a:sym typeface="Century Gothic"/>
              </a:rPr>
              <a:t>propondrías para no dañarlas? </a:t>
            </a:r>
          </a:p>
          <a:p>
            <a:pPr marL="285750" marR="0" lvl="0" indent="-285750" algn="just" rtl="0">
              <a:spcBef>
                <a:spcPts val="0"/>
              </a:spcBef>
              <a:spcAft>
                <a:spcPts val="0"/>
              </a:spcAft>
              <a:buFontTx/>
              <a:buChar char="-"/>
            </a:pPr>
            <a:r>
              <a:rPr lang="es-PE" sz="1800" dirty="0" smtClean="0">
                <a:solidFill>
                  <a:schemeClr val="dk1"/>
                </a:solidFill>
                <a:latin typeface="Century Gothic"/>
                <a:ea typeface="Century Gothic"/>
                <a:cs typeface="Century Gothic"/>
                <a:sym typeface="Century Gothic"/>
              </a:rPr>
              <a:t>¿</a:t>
            </a:r>
            <a:r>
              <a:rPr lang="es-PE" sz="1800" dirty="0">
                <a:solidFill>
                  <a:schemeClr val="dk1"/>
                </a:solidFill>
                <a:latin typeface="Century Gothic"/>
                <a:ea typeface="Century Gothic"/>
                <a:cs typeface="Century Gothic"/>
                <a:sym typeface="Century Gothic"/>
              </a:rPr>
              <a:t>Crees que la población la cumpliría? ¿Por qué?</a:t>
            </a:r>
            <a:endParaRPr sz="1800" dirty="0">
              <a:solidFill>
                <a:schemeClr val="dk1"/>
              </a:solidFill>
              <a:latin typeface="Century Gothic"/>
              <a:ea typeface="Century Gothic"/>
              <a:cs typeface="Century Gothic"/>
              <a:sym typeface="Century Gothic"/>
            </a:endParaRPr>
          </a:p>
        </p:txBody>
      </p:sp>
      <p:pic>
        <p:nvPicPr>
          <p:cNvPr id="252" name="Google Shape;252;p12" descr="Wetland landscape with animals color raster for adults — Stock ..."/>
          <p:cNvPicPr preferRelativeResize="0"/>
          <p:nvPr/>
        </p:nvPicPr>
        <p:blipFill rotWithShape="1">
          <a:blip r:embed="rId3">
            <a:alphaModFix/>
          </a:blip>
          <a:srcRect/>
          <a:stretch/>
        </p:blipFill>
        <p:spPr>
          <a:xfrm>
            <a:off x="9049071" y="3057098"/>
            <a:ext cx="2739839" cy="2226119"/>
          </a:xfrm>
          <a:prstGeom prst="rect">
            <a:avLst/>
          </a:prstGeom>
          <a:noFill/>
          <a:ln>
            <a:noFill/>
          </a:ln>
        </p:spPr>
      </p:pic>
      <p:sp>
        <p:nvSpPr>
          <p:cNvPr id="253" name="Google Shape;253;p12"/>
          <p:cNvSpPr/>
          <p:nvPr/>
        </p:nvSpPr>
        <p:spPr>
          <a:xfrm>
            <a:off x="8725632" y="4981274"/>
            <a:ext cx="3172460" cy="603885"/>
          </a:xfrm>
          <a:prstGeom prst="rect">
            <a:avLst/>
          </a:prstGeom>
          <a:solidFill>
            <a:schemeClr val="lt1"/>
          </a:solidFill>
          <a:ln w="15875" cap="rnd"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lnSpc>
                <a:spcPct val="107000"/>
              </a:lnSpc>
              <a:spcBef>
                <a:spcPts val="0"/>
              </a:spcBef>
              <a:spcAft>
                <a:spcPts val="0"/>
              </a:spcAft>
              <a:buNone/>
            </a:pPr>
            <a:r>
              <a:rPr lang="es-PE" sz="800">
                <a:solidFill>
                  <a:schemeClr val="dk1"/>
                </a:solidFill>
                <a:latin typeface="Century Gothic"/>
                <a:ea typeface="Century Gothic"/>
                <a:cs typeface="Century Gothic"/>
                <a:sym typeface="Century Gothic"/>
              </a:rPr>
              <a:t>Deposiphotos. (s/f). Fauna. [Imagen]. Recuperado de https://sp.depositphotos.com/232588926/stock-photo-wetland-landscape-with-animals-color.html</a:t>
            </a:r>
            <a:endParaRPr sz="1100">
              <a:solidFill>
                <a:schemeClr val="dk1"/>
              </a:solidFill>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0"/>
                                        </p:tgtEl>
                                        <p:attrNameLst>
                                          <p:attrName>style.visibility</p:attrName>
                                        </p:attrNameLst>
                                      </p:cBhvr>
                                      <p:to>
                                        <p:strVal val="visible"/>
                                      </p:to>
                                    </p:set>
                                    <p:animEffect transition="in" filter="fade">
                                      <p:cBhvr>
                                        <p:cTn id="7" dur="2000"/>
                                        <p:tgtEl>
                                          <p:spTgt spid="25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51"/>
                                        </p:tgtEl>
                                        <p:attrNameLst>
                                          <p:attrName>style.visibility</p:attrName>
                                        </p:attrNameLst>
                                      </p:cBhvr>
                                      <p:to>
                                        <p:strVal val="visible"/>
                                      </p:to>
                                    </p:set>
                                    <p:anim calcmode="lin" valueType="num">
                                      <p:cBhvr additive="base">
                                        <p:cTn id="12" dur="500"/>
                                        <p:tgtEl>
                                          <p:spTgt spid="251"/>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2"/>
                                        </p:tgtEl>
                                        <p:attrNameLst>
                                          <p:attrName>style.visibility</p:attrName>
                                        </p:attrNameLst>
                                      </p:cBhvr>
                                      <p:to>
                                        <p:strVal val="visible"/>
                                      </p:to>
                                    </p:set>
                                    <p:animEffect transition="in" filter="fade">
                                      <p:cBhvr>
                                        <p:cTn id="17" dur="500"/>
                                        <p:tgtEl>
                                          <p:spTgt spid="252"/>
                                        </p:tgtEl>
                                      </p:cBhvr>
                                    </p:animEffect>
                                  </p:childTnLst>
                                </p:cTn>
                              </p:par>
                              <p:par>
                                <p:cTn id="18" presetID="10" presetClass="entr" presetSubtype="0" fill="hold" nodeType="withEffect">
                                  <p:stCondLst>
                                    <p:cond delay="0"/>
                                  </p:stCondLst>
                                  <p:childTnLst>
                                    <p:set>
                                      <p:cBhvr>
                                        <p:cTn id="19" dur="1" fill="hold">
                                          <p:stCondLst>
                                            <p:cond delay="0"/>
                                          </p:stCondLst>
                                        </p:cTn>
                                        <p:tgtEl>
                                          <p:spTgt spid="253"/>
                                        </p:tgtEl>
                                        <p:attrNameLst>
                                          <p:attrName>style.visibility</p:attrName>
                                        </p:attrNameLst>
                                      </p:cBhvr>
                                      <p:to>
                                        <p:strVal val="visible"/>
                                      </p:to>
                                    </p:set>
                                    <p:animEffect transition="in" filter="fade">
                                      <p:cBhvr>
                                        <p:cTn id="20" dur="500"/>
                                        <p:tgtEl>
                                          <p:spTgt spid="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13"/>
          <p:cNvSpPr txBox="1">
            <a:spLocks noGrp="1"/>
          </p:cNvSpPr>
          <p:nvPr>
            <p:ph type="title"/>
          </p:nvPr>
        </p:nvSpPr>
        <p:spPr>
          <a:xfrm>
            <a:off x="1460311" y="1719618"/>
            <a:ext cx="10577014" cy="4503762"/>
          </a:xfrm>
          <a:prstGeom prst="rect">
            <a:avLst/>
          </a:prstGeom>
          <a:noFill/>
          <a:ln>
            <a:noFill/>
          </a:ln>
        </p:spPr>
        <p:txBody>
          <a:bodyPr spcFirstLastPara="1" wrap="square" lIns="91425" tIns="45700" rIns="91425" bIns="45700" anchor="t" anchorCtr="0">
            <a:normAutofit fontScale="90000"/>
          </a:bodyPr>
          <a:lstStyle/>
          <a:p>
            <a:pPr marL="0" lvl="0" indent="0" algn="l" rtl="0">
              <a:spcBef>
                <a:spcPts val="0"/>
              </a:spcBef>
              <a:spcAft>
                <a:spcPts val="0"/>
              </a:spcAft>
              <a:buClr>
                <a:srgbClr val="262626"/>
              </a:buClr>
              <a:buSzPts val="3240"/>
              <a:buFont typeface="Century Gothic"/>
              <a:buNone/>
            </a:pPr>
            <a:r>
              <a:rPr lang="es-PE" sz="3240"/>
              <a:t>1</a:t>
            </a:r>
            <a:r>
              <a:rPr lang="es-PE" sz="2970">
                <a:latin typeface="Times New Roman"/>
                <a:ea typeface="Times New Roman"/>
                <a:cs typeface="Times New Roman"/>
                <a:sym typeface="Times New Roman"/>
              </a:rPr>
              <a:t>. </a:t>
            </a:r>
            <a:r>
              <a:rPr lang="es-PE" sz="2970" b="1">
                <a:latin typeface="Times New Roman"/>
                <a:ea typeface="Times New Roman"/>
                <a:cs typeface="Times New Roman"/>
                <a:sym typeface="Times New Roman"/>
              </a:rPr>
              <a:t>Elige</a:t>
            </a:r>
            <a:r>
              <a:rPr lang="es-PE" sz="2970">
                <a:latin typeface="Times New Roman"/>
                <a:ea typeface="Times New Roman"/>
                <a:cs typeface="Times New Roman"/>
                <a:sym typeface="Times New Roman"/>
              </a:rPr>
              <a:t> una de las regiones que te propongo:</a:t>
            </a:r>
            <a:br>
              <a:rPr lang="es-PE" sz="2970">
                <a:latin typeface="Times New Roman"/>
                <a:ea typeface="Times New Roman"/>
                <a:cs typeface="Times New Roman"/>
                <a:sym typeface="Times New Roman"/>
              </a:rPr>
            </a:br>
            <a:r>
              <a:rPr lang="es-PE" sz="2970">
                <a:latin typeface="Times New Roman"/>
                <a:ea typeface="Times New Roman"/>
                <a:cs typeface="Times New Roman"/>
                <a:sym typeface="Times New Roman"/>
              </a:rPr>
              <a:t>- Costa o chala</a:t>
            </a:r>
            <a:br>
              <a:rPr lang="es-PE" sz="2970">
                <a:latin typeface="Times New Roman"/>
                <a:ea typeface="Times New Roman"/>
                <a:cs typeface="Times New Roman"/>
                <a:sym typeface="Times New Roman"/>
              </a:rPr>
            </a:br>
            <a:r>
              <a:rPr lang="es-PE" sz="2970">
                <a:latin typeface="Times New Roman"/>
                <a:ea typeface="Times New Roman"/>
                <a:cs typeface="Times New Roman"/>
                <a:sym typeface="Times New Roman"/>
              </a:rPr>
              <a:t>- Puna</a:t>
            </a:r>
            <a:br>
              <a:rPr lang="es-PE" sz="2970">
                <a:latin typeface="Times New Roman"/>
                <a:ea typeface="Times New Roman"/>
                <a:cs typeface="Times New Roman"/>
                <a:sym typeface="Times New Roman"/>
              </a:rPr>
            </a:br>
            <a:r>
              <a:rPr lang="es-PE" sz="2970">
                <a:latin typeface="Times New Roman"/>
                <a:ea typeface="Times New Roman"/>
                <a:cs typeface="Times New Roman"/>
                <a:sym typeface="Times New Roman"/>
              </a:rPr>
              <a:t>- Janca</a:t>
            </a:r>
            <a:br>
              <a:rPr lang="es-PE" sz="2970">
                <a:latin typeface="Times New Roman"/>
                <a:ea typeface="Times New Roman"/>
                <a:cs typeface="Times New Roman"/>
                <a:sym typeface="Times New Roman"/>
              </a:rPr>
            </a:br>
            <a:r>
              <a:rPr lang="es-PE" sz="2970">
                <a:latin typeface="Times New Roman"/>
                <a:ea typeface="Times New Roman"/>
                <a:cs typeface="Times New Roman"/>
                <a:sym typeface="Times New Roman"/>
              </a:rPr>
              <a:t>- Rupa rupa o selva alta</a:t>
            </a:r>
            <a:br>
              <a:rPr lang="es-PE" sz="2970">
                <a:latin typeface="Times New Roman"/>
                <a:ea typeface="Times New Roman"/>
                <a:cs typeface="Times New Roman"/>
                <a:sym typeface="Times New Roman"/>
              </a:rPr>
            </a:br>
            <a:r>
              <a:rPr lang="es-PE" sz="2970">
                <a:latin typeface="Times New Roman"/>
                <a:ea typeface="Times New Roman"/>
                <a:cs typeface="Times New Roman"/>
                <a:sym typeface="Times New Roman"/>
              </a:rPr>
              <a:t>2. Ahora, que ya </a:t>
            </a:r>
            <a:r>
              <a:rPr lang="es-PE" sz="2970" b="1">
                <a:latin typeface="Times New Roman"/>
                <a:ea typeface="Times New Roman"/>
                <a:cs typeface="Times New Roman"/>
                <a:sym typeface="Times New Roman"/>
              </a:rPr>
              <a:t>seleccionaste</a:t>
            </a:r>
            <a:r>
              <a:rPr lang="es-PE" sz="2970">
                <a:latin typeface="Times New Roman"/>
                <a:ea typeface="Times New Roman"/>
                <a:cs typeface="Times New Roman"/>
                <a:sym typeface="Times New Roman"/>
              </a:rPr>
              <a:t> la región, procede a consultar en el libro (Pág. 127 – 134)la ubicación, relieve, flora , fauna y cómo fomentarías el cuidado de su  biodiversidad. Puedes consultar otras fuentes.</a:t>
            </a:r>
            <a:br>
              <a:rPr lang="es-PE" sz="2970">
                <a:latin typeface="Times New Roman"/>
                <a:ea typeface="Times New Roman"/>
                <a:cs typeface="Times New Roman"/>
                <a:sym typeface="Times New Roman"/>
              </a:rPr>
            </a:br>
            <a:r>
              <a:rPr lang="es-PE" sz="2970">
                <a:latin typeface="Times New Roman"/>
                <a:ea typeface="Times New Roman"/>
                <a:cs typeface="Times New Roman"/>
                <a:sym typeface="Times New Roman"/>
              </a:rPr>
              <a:t/>
            </a:r>
            <a:br>
              <a:rPr lang="es-PE" sz="2970">
                <a:latin typeface="Times New Roman"/>
                <a:ea typeface="Times New Roman"/>
                <a:cs typeface="Times New Roman"/>
                <a:sym typeface="Times New Roman"/>
              </a:rPr>
            </a:br>
            <a:endParaRPr sz="2970">
              <a:latin typeface="Times New Roman"/>
              <a:ea typeface="Times New Roman"/>
              <a:cs typeface="Times New Roman"/>
              <a:sym typeface="Times New Roman"/>
            </a:endParaRPr>
          </a:p>
        </p:txBody>
      </p:sp>
      <p:sp>
        <p:nvSpPr>
          <p:cNvPr id="259" name="Google Shape;259;p13"/>
          <p:cNvSpPr/>
          <p:nvPr/>
        </p:nvSpPr>
        <p:spPr>
          <a:xfrm>
            <a:off x="2033516" y="68239"/>
            <a:ext cx="5718412" cy="1514902"/>
          </a:xfrm>
          <a:prstGeom prst="star7">
            <a:avLst>
              <a:gd name="adj" fmla="val 34601"/>
              <a:gd name="hf" fmla="val 102572"/>
              <a:gd name="vf" fmla="val 105210"/>
            </a:avLst>
          </a:prstGeom>
          <a:solidFill>
            <a:srgbClr val="FFFF00"/>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PE" sz="2800">
                <a:solidFill>
                  <a:schemeClr val="dk1"/>
                </a:solidFill>
                <a:latin typeface="Century Gothic"/>
                <a:ea typeface="Century Gothic"/>
                <a:cs typeface="Century Gothic"/>
                <a:sym typeface="Century Gothic"/>
              </a:rPr>
              <a:t>A trabajar…</a:t>
            </a:r>
            <a:endParaRPr sz="2800">
              <a:solidFill>
                <a:schemeClr val="dk1"/>
              </a:solidFill>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9"/>
                                        </p:tgtEl>
                                        <p:attrNameLst>
                                          <p:attrName>style.visibility</p:attrName>
                                        </p:attrNameLst>
                                      </p:cBhvr>
                                      <p:to>
                                        <p:strVal val="visible"/>
                                      </p:to>
                                    </p:set>
                                    <p:animEffect transition="in" filter="fade">
                                      <p:cBhvr>
                                        <p:cTn id="7" dur="500"/>
                                        <p:tgtEl>
                                          <p:spTgt spid="25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8"/>
                                        </p:tgtEl>
                                        <p:attrNameLst>
                                          <p:attrName>style.visibility</p:attrName>
                                        </p:attrNameLst>
                                      </p:cBhvr>
                                      <p:to>
                                        <p:strVal val="visible"/>
                                      </p:to>
                                    </p:set>
                                    <p:animEffect transition="in" filter="fade">
                                      <p:cBhvr>
                                        <p:cTn id="12" dur="1822"/>
                                        <p:tgtEl>
                                          <p:spTgt spid="2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14"/>
          <p:cNvSpPr txBox="1">
            <a:spLocks noGrp="1"/>
          </p:cNvSpPr>
          <p:nvPr>
            <p:ph type="title"/>
          </p:nvPr>
        </p:nvSpPr>
        <p:spPr>
          <a:xfrm>
            <a:off x="1501253" y="678700"/>
            <a:ext cx="9621220" cy="460163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2520"/>
              <a:buFont typeface="Times New Roman"/>
              <a:buNone/>
            </a:pPr>
            <a:r>
              <a:rPr lang="es-PE" sz="2520">
                <a:latin typeface="Times New Roman"/>
                <a:ea typeface="Times New Roman"/>
                <a:cs typeface="Times New Roman"/>
                <a:sym typeface="Times New Roman"/>
              </a:rPr>
              <a:t>3. </a:t>
            </a:r>
            <a:r>
              <a:rPr lang="es-PE" sz="2520" b="1">
                <a:latin typeface="Times New Roman"/>
                <a:ea typeface="Times New Roman"/>
                <a:cs typeface="Times New Roman"/>
                <a:sym typeface="Times New Roman"/>
              </a:rPr>
              <a:t>Identifica</a:t>
            </a:r>
            <a:r>
              <a:rPr lang="es-PE" sz="2520">
                <a:latin typeface="Times New Roman"/>
                <a:ea typeface="Times New Roman"/>
                <a:cs typeface="Times New Roman"/>
                <a:sym typeface="Times New Roman"/>
              </a:rPr>
              <a:t> las características de la región natural seleccionada a través de la elaboración de </a:t>
            </a:r>
            <a:r>
              <a:rPr lang="es-PE" sz="2520" b="1">
                <a:latin typeface="Times New Roman"/>
                <a:ea typeface="Times New Roman"/>
                <a:cs typeface="Times New Roman"/>
                <a:sym typeface="Times New Roman"/>
              </a:rPr>
              <a:t>una infografía. Ten en cuenta la rúbrica adjunta</a:t>
            </a:r>
            <a:br>
              <a:rPr lang="es-PE" sz="2520" b="1">
                <a:latin typeface="Times New Roman"/>
                <a:ea typeface="Times New Roman"/>
                <a:cs typeface="Times New Roman"/>
                <a:sym typeface="Times New Roman"/>
              </a:rPr>
            </a:br>
            <a:r>
              <a:rPr lang="es-PE" sz="2520">
                <a:latin typeface="Times New Roman"/>
                <a:ea typeface="Times New Roman"/>
                <a:cs typeface="Times New Roman"/>
                <a:sym typeface="Times New Roman"/>
              </a:rPr>
              <a:t>4. Envía tu tarea de retorno por el sie web con el </a:t>
            </a:r>
            <a:br>
              <a:rPr lang="es-PE" sz="2520">
                <a:latin typeface="Times New Roman"/>
                <a:ea typeface="Times New Roman"/>
                <a:cs typeface="Times New Roman"/>
                <a:sym typeface="Times New Roman"/>
              </a:rPr>
            </a:br>
            <a:r>
              <a:rPr lang="es-PE" sz="2520">
                <a:latin typeface="Times New Roman"/>
                <a:ea typeface="Times New Roman"/>
                <a:cs typeface="Times New Roman"/>
                <a:sym typeface="Times New Roman"/>
              </a:rPr>
              <a:t>siguiente título:</a:t>
            </a:r>
            <a:br>
              <a:rPr lang="es-PE" sz="2520">
                <a:latin typeface="Times New Roman"/>
                <a:ea typeface="Times New Roman"/>
                <a:cs typeface="Times New Roman"/>
                <a:sym typeface="Times New Roman"/>
              </a:rPr>
            </a:br>
            <a:r>
              <a:rPr lang="es-PE" sz="2520">
                <a:latin typeface="Times New Roman"/>
                <a:ea typeface="Times New Roman"/>
                <a:cs typeface="Times New Roman"/>
                <a:sym typeface="Times New Roman"/>
              </a:rPr>
              <a:t>Apellidos, nombres – Área – Título de la tarea</a:t>
            </a:r>
            <a:br>
              <a:rPr lang="es-PE" sz="2520">
                <a:latin typeface="Times New Roman"/>
                <a:ea typeface="Times New Roman"/>
                <a:cs typeface="Times New Roman"/>
                <a:sym typeface="Times New Roman"/>
              </a:rPr>
            </a:br>
            <a:r>
              <a:rPr lang="es-PE" sz="2520">
                <a:latin typeface="Times New Roman"/>
                <a:ea typeface="Times New Roman"/>
                <a:cs typeface="Times New Roman"/>
                <a:sym typeface="Times New Roman"/>
              </a:rPr>
              <a:t/>
            </a:r>
            <a:br>
              <a:rPr lang="es-PE" sz="2520">
                <a:latin typeface="Times New Roman"/>
                <a:ea typeface="Times New Roman"/>
                <a:cs typeface="Times New Roman"/>
                <a:sym typeface="Times New Roman"/>
              </a:rPr>
            </a:br>
            <a:r>
              <a:rPr lang="es-PE" sz="2520">
                <a:latin typeface="Times New Roman"/>
                <a:ea typeface="Times New Roman"/>
                <a:cs typeface="Times New Roman"/>
                <a:sym typeface="Times New Roman"/>
              </a:rPr>
              <a:t/>
            </a:r>
            <a:br>
              <a:rPr lang="es-PE" sz="2520">
                <a:latin typeface="Times New Roman"/>
                <a:ea typeface="Times New Roman"/>
                <a:cs typeface="Times New Roman"/>
                <a:sym typeface="Times New Roman"/>
              </a:rPr>
            </a:br>
            <a:r>
              <a:rPr lang="es-PE" sz="2520" b="1">
                <a:solidFill>
                  <a:srgbClr val="0070C0"/>
                </a:solidFill>
                <a:latin typeface="Times New Roman"/>
                <a:ea typeface="Times New Roman"/>
                <a:cs typeface="Times New Roman"/>
                <a:sym typeface="Times New Roman"/>
              </a:rPr>
              <a:t>Retorna tu tarea hasta el día lunes 6 de abril.</a:t>
            </a:r>
            <a:r>
              <a:rPr lang="es-PE" sz="2520">
                <a:solidFill>
                  <a:srgbClr val="0070C0"/>
                </a:solidFill>
                <a:latin typeface="Times New Roman"/>
                <a:ea typeface="Times New Roman"/>
                <a:cs typeface="Times New Roman"/>
                <a:sym typeface="Times New Roman"/>
              </a:rPr>
              <a:t/>
            </a:r>
            <a:br>
              <a:rPr lang="es-PE" sz="2520">
                <a:solidFill>
                  <a:srgbClr val="0070C0"/>
                </a:solidFill>
                <a:latin typeface="Times New Roman"/>
                <a:ea typeface="Times New Roman"/>
                <a:cs typeface="Times New Roman"/>
                <a:sym typeface="Times New Roman"/>
              </a:rPr>
            </a:br>
            <a:r>
              <a:rPr lang="es-PE" sz="2520">
                <a:solidFill>
                  <a:srgbClr val="0070C0"/>
                </a:solidFill>
                <a:latin typeface="Times New Roman"/>
                <a:ea typeface="Times New Roman"/>
                <a:cs typeface="Times New Roman"/>
                <a:sym typeface="Times New Roman"/>
              </a:rPr>
              <a:t>Recibirás la retroalimentación de la misma por mensajería hasta el lunes 13 de abril.</a:t>
            </a:r>
            <a:endParaRPr sz="2520">
              <a:solidFill>
                <a:srgbClr val="0070C0"/>
              </a:solidFill>
              <a:latin typeface="Times New Roman"/>
              <a:ea typeface="Times New Roman"/>
              <a:cs typeface="Times New Roman"/>
              <a:sym typeface="Times New Roman"/>
            </a:endParaRPr>
          </a:p>
        </p:txBody>
      </p:sp>
      <p:pic>
        <p:nvPicPr>
          <p:cNvPr id="265" name="Google Shape;265;p14" descr="Felicidad - Wikipedia, la enciclopedia libre"/>
          <p:cNvPicPr preferRelativeResize="0"/>
          <p:nvPr/>
        </p:nvPicPr>
        <p:blipFill rotWithShape="1">
          <a:blip r:embed="rId3">
            <a:alphaModFix/>
          </a:blip>
          <a:srcRect/>
          <a:stretch/>
        </p:blipFill>
        <p:spPr>
          <a:xfrm>
            <a:off x="8804733" y="1442692"/>
            <a:ext cx="1905000" cy="1905000"/>
          </a:xfrm>
          <a:prstGeom prst="rect">
            <a:avLst/>
          </a:prstGeom>
          <a:noFill/>
          <a:ln>
            <a:noFill/>
          </a:ln>
        </p:spPr>
      </p:pic>
      <p:sp>
        <p:nvSpPr>
          <p:cNvPr id="266" name="Google Shape;266;p14"/>
          <p:cNvSpPr/>
          <p:nvPr/>
        </p:nvSpPr>
        <p:spPr>
          <a:xfrm>
            <a:off x="10646455" y="1649549"/>
            <a:ext cx="1364777" cy="859809"/>
          </a:xfrm>
          <a:prstGeom prst="wedgeRectCallout">
            <a:avLst>
              <a:gd name="adj1" fmla="val -51833"/>
              <a:gd name="adj2" fmla="val 72024"/>
            </a:avLst>
          </a:prstGeom>
          <a:solidFill>
            <a:srgbClr val="FFFF00"/>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PE" sz="1800">
                <a:solidFill>
                  <a:schemeClr val="dk1"/>
                </a:solidFill>
                <a:latin typeface="Century Gothic"/>
                <a:ea typeface="Century Gothic"/>
                <a:cs typeface="Century Gothic"/>
                <a:sym typeface="Century Gothic"/>
              </a:rPr>
              <a:t>Tú puedes…</a:t>
            </a:r>
            <a:endParaRPr sz="1800">
              <a:solidFill>
                <a:schemeClr val="dk1"/>
              </a:solidFill>
              <a:latin typeface="Century Gothic"/>
              <a:ea typeface="Century Gothic"/>
              <a:cs typeface="Century Gothic"/>
              <a:sym typeface="Century Gothic"/>
            </a:endParaRPr>
          </a:p>
        </p:txBody>
      </p:sp>
      <p:sp>
        <p:nvSpPr>
          <p:cNvPr id="267" name="Google Shape;267;p14"/>
          <p:cNvSpPr/>
          <p:nvPr/>
        </p:nvSpPr>
        <p:spPr>
          <a:xfrm>
            <a:off x="8508564" y="3045750"/>
            <a:ext cx="3172460" cy="603885"/>
          </a:xfrm>
          <a:prstGeom prst="rect">
            <a:avLst/>
          </a:prstGeom>
          <a:solidFill>
            <a:schemeClr val="lt1"/>
          </a:solidFill>
          <a:ln w="15875"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lnSpc>
                <a:spcPct val="107000"/>
              </a:lnSpc>
              <a:spcBef>
                <a:spcPts val="0"/>
              </a:spcBef>
              <a:spcAft>
                <a:spcPts val="0"/>
              </a:spcAft>
              <a:buNone/>
            </a:pPr>
            <a:r>
              <a:rPr lang="es-PE" sz="800">
                <a:solidFill>
                  <a:schemeClr val="dk1"/>
                </a:solidFill>
                <a:latin typeface="Century Gothic"/>
                <a:ea typeface="Century Gothic"/>
                <a:cs typeface="Century Gothic"/>
                <a:sym typeface="Century Gothic"/>
              </a:rPr>
              <a:t>Buriticá, M. (s/f). Carita feliz. [Imagen]. Recuperado de http://implantadacoclearfeliz.blogspot.com/2012/09/263-historia-de-la-carita-feliz.html</a:t>
            </a:r>
            <a:endParaRPr sz="1100">
              <a:solidFill>
                <a:schemeClr val="dk1"/>
              </a:solidFill>
              <a:latin typeface="Century Gothic"/>
              <a:ea typeface="Century Gothic"/>
              <a:cs typeface="Century Gothic"/>
              <a:sym typeface="Century Gothic"/>
            </a:endParaRPr>
          </a:p>
          <a:p>
            <a:pPr marL="0" marR="0" lvl="0" indent="0" algn="just" rtl="0">
              <a:lnSpc>
                <a:spcPct val="107000"/>
              </a:lnSpc>
              <a:spcBef>
                <a:spcPts val="800"/>
              </a:spcBef>
              <a:spcAft>
                <a:spcPts val="0"/>
              </a:spcAft>
              <a:buNone/>
            </a:pPr>
            <a:r>
              <a:rPr lang="es-PE" sz="800">
                <a:solidFill>
                  <a:schemeClr val="dk1"/>
                </a:solidFill>
                <a:latin typeface="Century Gothic"/>
                <a:ea typeface="Century Gothic"/>
                <a:cs typeface="Century Gothic"/>
                <a:sym typeface="Century Gothic"/>
              </a:rPr>
              <a:t> </a:t>
            </a:r>
            <a:endParaRPr sz="1100">
              <a:solidFill>
                <a:schemeClr val="dk1"/>
              </a:solidFill>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4"/>
                                        </p:tgtEl>
                                        <p:attrNameLst>
                                          <p:attrName>style.visibility</p:attrName>
                                        </p:attrNameLst>
                                      </p:cBhvr>
                                      <p:to>
                                        <p:strVal val="visible"/>
                                      </p:to>
                                    </p:set>
                                    <p:animEffect transition="in" filter="fade">
                                      <p:cBhvr>
                                        <p:cTn id="7" dur="2000"/>
                                        <p:tgtEl>
                                          <p:spTgt spid="26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5"/>
                                        </p:tgtEl>
                                        <p:attrNameLst>
                                          <p:attrName>style.visibility</p:attrName>
                                        </p:attrNameLst>
                                      </p:cBhvr>
                                      <p:to>
                                        <p:strVal val="visible"/>
                                      </p:to>
                                    </p:set>
                                    <p:animEffect transition="in" filter="fade">
                                      <p:cBhvr>
                                        <p:cTn id="12" dur="2000"/>
                                        <p:tgtEl>
                                          <p:spTgt spid="265"/>
                                        </p:tgtEl>
                                      </p:cBhvr>
                                    </p:animEffect>
                                  </p:childTnLst>
                                </p:cTn>
                              </p:par>
                              <p:par>
                                <p:cTn id="13" presetID="10" presetClass="entr" presetSubtype="0" fill="hold" nodeType="withEffect">
                                  <p:stCondLst>
                                    <p:cond delay="0"/>
                                  </p:stCondLst>
                                  <p:childTnLst>
                                    <p:set>
                                      <p:cBhvr>
                                        <p:cTn id="14" dur="1" fill="hold">
                                          <p:stCondLst>
                                            <p:cond delay="0"/>
                                          </p:stCondLst>
                                        </p:cTn>
                                        <p:tgtEl>
                                          <p:spTgt spid="266"/>
                                        </p:tgtEl>
                                        <p:attrNameLst>
                                          <p:attrName>style.visibility</p:attrName>
                                        </p:attrNameLst>
                                      </p:cBhvr>
                                      <p:to>
                                        <p:strVal val="visible"/>
                                      </p:to>
                                    </p:set>
                                    <p:animEffect transition="in" filter="fade">
                                      <p:cBhvr>
                                        <p:cTn id="15" dur="2000"/>
                                        <p:tgtEl>
                                          <p:spTgt spid="266"/>
                                        </p:tgtEl>
                                      </p:cBhvr>
                                    </p:animEffect>
                                  </p:childTnLst>
                                </p:cTn>
                              </p:par>
                              <p:par>
                                <p:cTn id="16" presetID="10" presetClass="entr" presetSubtype="0" fill="hold" nodeType="withEffect">
                                  <p:stCondLst>
                                    <p:cond delay="0"/>
                                  </p:stCondLst>
                                  <p:childTnLst>
                                    <p:set>
                                      <p:cBhvr>
                                        <p:cTn id="17" dur="1" fill="hold">
                                          <p:stCondLst>
                                            <p:cond delay="0"/>
                                          </p:stCondLst>
                                        </p:cTn>
                                        <p:tgtEl>
                                          <p:spTgt spid="267"/>
                                        </p:tgtEl>
                                        <p:attrNameLst>
                                          <p:attrName>style.visibility</p:attrName>
                                        </p:attrNameLst>
                                      </p:cBhvr>
                                      <p:to>
                                        <p:strVal val="visible"/>
                                      </p:to>
                                    </p:set>
                                    <p:animEffect transition="in" filter="fade">
                                      <p:cBhvr>
                                        <p:cTn id="18" dur="2000"/>
                                        <p:tgtEl>
                                          <p:spTgt spid="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15"/>
          <p:cNvSpPr txBox="1">
            <a:spLocks noGrp="1"/>
          </p:cNvSpPr>
          <p:nvPr>
            <p:ph type="title"/>
          </p:nvPr>
        </p:nvSpPr>
        <p:spPr>
          <a:xfrm>
            <a:off x="1842298" y="477131"/>
            <a:ext cx="1938133" cy="491319"/>
          </a:xfrm>
          <a:prstGeom prst="rect">
            <a:avLst/>
          </a:prstGeom>
          <a:noFill/>
          <a:ln>
            <a:noFill/>
          </a:ln>
        </p:spPr>
        <p:txBody>
          <a:bodyPr spcFirstLastPara="1" wrap="square" lIns="91425" tIns="45700" rIns="91425" bIns="45700" anchor="t" anchorCtr="0">
            <a:normAutofit fontScale="90000"/>
          </a:bodyPr>
          <a:lstStyle/>
          <a:p>
            <a:pPr marL="0" lvl="0" indent="0" algn="l" rtl="0">
              <a:spcBef>
                <a:spcPts val="0"/>
              </a:spcBef>
              <a:spcAft>
                <a:spcPts val="0"/>
              </a:spcAft>
              <a:buClr>
                <a:srgbClr val="262626"/>
              </a:buClr>
              <a:buSzPts val="3240"/>
              <a:buFont typeface="Century Gothic"/>
              <a:buNone/>
            </a:pPr>
            <a:r>
              <a:rPr lang="es-PE" sz="3240"/>
              <a:t>Rúbrica</a:t>
            </a:r>
            <a:endParaRPr sz="3240"/>
          </a:p>
        </p:txBody>
      </p:sp>
      <p:graphicFrame>
        <p:nvGraphicFramePr>
          <p:cNvPr id="273" name="Google Shape;273;p15"/>
          <p:cNvGraphicFramePr/>
          <p:nvPr/>
        </p:nvGraphicFramePr>
        <p:xfrm>
          <a:off x="1337482" y="1620632"/>
          <a:ext cx="10249450" cy="4867925"/>
        </p:xfrm>
        <a:graphic>
          <a:graphicData uri="http://schemas.openxmlformats.org/drawingml/2006/table">
            <a:tbl>
              <a:tblPr>
                <a:noFill/>
                <a:tableStyleId>{F63B9BD7-39C0-4254-9183-2F00BFF4844C}</a:tableStyleId>
              </a:tblPr>
              <a:tblGrid>
                <a:gridCol w="2708225"/>
                <a:gridCol w="3116800"/>
                <a:gridCol w="2665675"/>
                <a:gridCol w="1758750"/>
              </a:tblGrid>
              <a:tr h="309625">
                <a:tc>
                  <a:txBody>
                    <a:bodyPr/>
                    <a:lstStyle/>
                    <a:p>
                      <a:pPr marL="1270" marR="0" lvl="0" indent="-1270" algn="ctr" rtl="0">
                        <a:spcBef>
                          <a:spcPts val="0"/>
                        </a:spcBef>
                        <a:spcAft>
                          <a:spcPts val="0"/>
                        </a:spcAft>
                        <a:buNone/>
                      </a:pPr>
                      <a:r>
                        <a:rPr lang="es-PE" sz="1800" b="1" u="none" strike="noStrike" cap="none">
                          <a:latin typeface="Times New Roman"/>
                          <a:ea typeface="Times New Roman"/>
                          <a:cs typeface="Times New Roman"/>
                          <a:sym typeface="Times New Roman"/>
                        </a:rPr>
                        <a:t>AD </a:t>
                      </a:r>
                      <a:endParaRPr sz="1800" u="none" strike="noStrike" cap="none">
                        <a:latin typeface="Calibri"/>
                        <a:ea typeface="Calibri"/>
                        <a:cs typeface="Calibri"/>
                        <a:sym typeface="Calibri"/>
                      </a:endParaRPr>
                    </a:p>
                  </a:txBody>
                  <a:tcPr marL="68575" marR="68575"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1270" marR="0" lvl="0" indent="-1270" algn="ctr" rtl="0">
                        <a:spcBef>
                          <a:spcPts val="0"/>
                        </a:spcBef>
                        <a:spcAft>
                          <a:spcPts val="0"/>
                        </a:spcAft>
                        <a:buNone/>
                      </a:pPr>
                      <a:r>
                        <a:rPr lang="es-PE" sz="1800" b="1" u="none" strike="noStrike" cap="none">
                          <a:latin typeface="Times New Roman"/>
                          <a:ea typeface="Times New Roman"/>
                          <a:cs typeface="Times New Roman"/>
                          <a:sym typeface="Times New Roman"/>
                        </a:rPr>
                        <a:t>A</a:t>
                      </a:r>
                      <a:endParaRPr sz="1800" u="none" strike="noStrike" cap="none">
                        <a:latin typeface="Calibri"/>
                        <a:ea typeface="Calibri"/>
                        <a:cs typeface="Calibri"/>
                        <a:sym typeface="Calibri"/>
                      </a:endParaRPr>
                    </a:p>
                  </a:txBody>
                  <a:tcPr marL="68575" marR="68575"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1270" marR="0" lvl="0" indent="-1270" algn="ctr" rtl="0">
                        <a:spcBef>
                          <a:spcPts val="0"/>
                        </a:spcBef>
                        <a:spcAft>
                          <a:spcPts val="0"/>
                        </a:spcAft>
                        <a:buNone/>
                      </a:pPr>
                      <a:r>
                        <a:rPr lang="es-PE" sz="1800" b="1" u="none" strike="noStrike" cap="none">
                          <a:latin typeface="Times New Roman"/>
                          <a:ea typeface="Times New Roman"/>
                          <a:cs typeface="Times New Roman"/>
                          <a:sym typeface="Times New Roman"/>
                        </a:rPr>
                        <a:t>B</a:t>
                      </a:r>
                      <a:endParaRPr sz="1800" u="none" strike="noStrike" cap="none">
                        <a:latin typeface="Calibri"/>
                        <a:ea typeface="Calibri"/>
                        <a:cs typeface="Calibri"/>
                        <a:sym typeface="Calibri"/>
                      </a:endParaRPr>
                    </a:p>
                  </a:txBody>
                  <a:tcPr marL="68575" marR="68575"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1270" marR="0" lvl="0" indent="-1270" algn="ctr" rtl="0">
                        <a:spcBef>
                          <a:spcPts val="0"/>
                        </a:spcBef>
                        <a:spcAft>
                          <a:spcPts val="0"/>
                        </a:spcAft>
                        <a:buNone/>
                      </a:pPr>
                      <a:r>
                        <a:rPr lang="es-PE" sz="1800" b="1" u="none" strike="noStrike" cap="none">
                          <a:latin typeface="Times New Roman"/>
                          <a:ea typeface="Times New Roman"/>
                          <a:cs typeface="Times New Roman"/>
                          <a:sym typeface="Times New Roman"/>
                        </a:rPr>
                        <a:t>C</a:t>
                      </a:r>
                      <a:endParaRPr sz="1800" u="none" strike="noStrike" cap="none">
                        <a:latin typeface="Calibri"/>
                        <a:ea typeface="Calibri"/>
                        <a:cs typeface="Calibri"/>
                        <a:sym typeface="Calibri"/>
                      </a:endParaRPr>
                    </a:p>
                  </a:txBody>
                  <a:tcPr marL="68575" marR="68575"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558300">
                <a:tc>
                  <a:txBody>
                    <a:bodyPr/>
                    <a:lstStyle/>
                    <a:p>
                      <a:pPr marL="1270" marR="0" lvl="0" indent="-1270" algn="just" rtl="0">
                        <a:spcBef>
                          <a:spcPts val="0"/>
                        </a:spcBef>
                        <a:spcAft>
                          <a:spcPts val="0"/>
                        </a:spcAft>
                        <a:buNone/>
                      </a:pPr>
                      <a:r>
                        <a:rPr lang="es-PE" sz="1400" u="none" strike="noStrike" cap="none"/>
                        <a:t>Identifica aspectos importantes de una determinada región natural. Selecciona datos relevantes teniendo en cuenta la ubicación, flora, fauna, cuidado de su biodiversidad. Agrega otros aspectos que considere pertinente de la interacción del hombre con su medio acuerdo a las fuentes de consulta. Manifiesta  la importancia de la región, jerarquizando ideas que sensibilice su cuidado y protección. Emplea la estructura de una infografía para comunicar su investigación en forma clara, explicativa,  concisa e impactante</a:t>
                      </a:r>
                      <a:endParaRPr sz="1400" u="none" strike="noStrike" cap="none"/>
                    </a:p>
                  </a:txBody>
                  <a:tcPr marL="68575" marR="68575"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Century Gothic"/>
                        <a:buNone/>
                      </a:pPr>
                      <a:r>
                        <a:rPr lang="es-PE" sz="1400" u="none" strike="noStrike" cap="none"/>
                        <a:t>Identifica aspectos importantes de una determinada región natural. Selecciona datos relevantes teniendo en cuenta la ubicación, flora, fauna, cuidado de su biodiversidad. Agrega otros aspectos que considere pertinente de  acuerdo a las fuentes de consulta. Manifiesta  la importancia de la región, jerarquizando ideas que sensibilice su cuidado. Emplea la estructura de una infografía para comunicar su investigación en forma clara, explicativa y a la vez concisa</a:t>
                      </a:r>
                      <a:endParaRPr sz="1400" u="none" strike="noStrike" cap="none"/>
                    </a:p>
                    <a:p>
                      <a:pPr marL="0" marR="0" lvl="0" indent="0" algn="l" rtl="0">
                        <a:spcBef>
                          <a:spcPts val="0"/>
                        </a:spcBef>
                        <a:spcAft>
                          <a:spcPts val="0"/>
                        </a:spcAft>
                        <a:buNone/>
                      </a:pPr>
                      <a:endParaRPr sz="1400" u="none" strike="noStrike" cap="none">
                        <a:latin typeface="Calibri"/>
                        <a:ea typeface="Calibri"/>
                        <a:cs typeface="Calibri"/>
                        <a:sym typeface="Calibri"/>
                      </a:endParaRPr>
                    </a:p>
                  </a:txBody>
                  <a:tcPr marL="68575" marR="68575"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Century Gothic"/>
                        <a:buNone/>
                      </a:pPr>
                      <a:r>
                        <a:rPr lang="es-PE" sz="1400" u="none" strike="noStrike" cap="none"/>
                        <a:t>Identifica aspectos importantes de una determinada región natural. Selecciona algunos datos relevantes. Manifiesta  la importancia de la región pero sin precisión Selecciona algunas  ideas que sensibilice su cuidado. Emplea en parte la estructura de una infografía para comunicar su investigación</a:t>
                      </a:r>
                      <a:endParaRPr sz="1400" u="none" strike="noStrike" cap="none"/>
                    </a:p>
                    <a:p>
                      <a:pPr marL="0" marR="0" lvl="0" indent="0" algn="l" rtl="0">
                        <a:spcBef>
                          <a:spcPts val="0"/>
                        </a:spcBef>
                        <a:spcAft>
                          <a:spcPts val="0"/>
                        </a:spcAft>
                        <a:buNone/>
                      </a:pPr>
                      <a:endParaRPr sz="1400" u="none" strike="noStrike" cap="none">
                        <a:latin typeface="Calibri"/>
                        <a:ea typeface="Calibri"/>
                        <a:cs typeface="Calibri"/>
                        <a:sym typeface="Calibri"/>
                      </a:endParaRPr>
                    </a:p>
                  </a:txBody>
                  <a:tcPr marL="68575" marR="68575"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Century Gothic"/>
                        <a:buNone/>
                      </a:pPr>
                      <a:r>
                        <a:rPr lang="es-PE" sz="1400" u="none" strike="noStrike" cap="none"/>
                        <a:t>Identifica algunos aspectos de una determinada región natural. Selecciona datos poco relevantes. No logra precisar la importancia de la región Presenta algunas  ideas que sensibilice su cuidado. No emplea la estructura de una infografía para comunicar su investigación</a:t>
                      </a:r>
                      <a:endParaRPr sz="1400" u="none" strike="noStrike" cap="none"/>
                    </a:p>
                    <a:p>
                      <a:pPr marL="0" marR="0" lvl="0" indent="0" algn="l" rtl="0">
                        <a:spcBef>
                          <a:spcPts val="0"/>
                        </a:spcBef>
                        <a:spcAft>
                          <a:spcPts val="0"/>
                        </a:spcAft>
                        <a:buNone/>
                      </a:pPr>
                      <a:endParaRPr sz="1400" u="none" strike="noStrike" cap="none">
                        <a:latin typeface="Calibri"/>
                        <a:ea typeface="Calibri"/>
                        <a:cs typeface="Calibri"/>
                        <a:sym typeface="Calibri"/>
                      </a:endParaRPr>
                    </a:p>
                  </a:txBody>
                  <a:tcPr marL="68575" marR="68575"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bl>
          </a:graphicData>
        </a:graphic>
      </p:graphicFrame>
      <p:sp>
        <p:nvSpPr>
          <p:cNvPr id="274" name="Google Shape;274;p15"/>
          <p:cNvSpPr/>
          <p:nvPr/>
        </p:nvSpPr>
        <p:spPr>
          <a:xfrm>
            <a:off x="1542044" y="968450"/>
            <a:ext cx="9621823"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PE" sz="1800" b="1">
                <a:solidFill>
                  <a:schemeClr val="dk1"/>
                </a:solidFill>
                <a:latin typeface="Century Gothic"/>
                <a:ea typeface="Century Gothic"/>
                <a:cs typeface="Century Gothic"/>
                <a:sym typeface="Century Gothic"/>
              </a:rPr>
              <a:t>Propósito de aprendizaje</a:t>
            </a:r>
            <a:r>
              <a:rPr lang="es-PE" sz="1800">
                <a:solidFill>
                  <a:schemeClr val="dk1"/>
                </a:solidFill>
                <a:latin typeface="Century Gothic"/>
                <a:ea typeface="Century Gothic"/>
                <a:cs typeface="Century Gothic"/>
                <a:sym typeface="Century Gothic"/>
              </a:rPr>
              <a:t>: Identifica las características de una determinada región natural del Perú a través de la elaboración de una infografía.</a:t>
            </a:r>
            <a:endParaRPr sz="1800">
              <a:solidFill>
                <a:schemeClr val="dk1"/>
              </a:solidFill>
              <a:latin typeface="Century Gothic"/>
              <a:ea typeface="Century Gothic"/>
              <a:cs typeface="Century Gothic"/>
              <a:sym typeface="Century Gothic"/>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16"/>
          <p:cNvSpPr/>
          <p:nvPr/>
        </p:nvSpPr>
        <p:spPr>
          <a:xfrm>
            <a:off x="1647505" y="121788"/>
            <a:ext cx="3439011" cy="710725"/>
          </a:xfrm>
          <a:prstGeom prst="rect">
            <a:avLst/>
          </a:prstGeom>
          <a:solidFill>
            <a:srgbClr val="FFFF00"/>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s-PE" sz="2400">
                <a:solidFill>
                  <a:schemeClr val="dk1"/>
                </a:solidFill>
                <a:latin typeface="Century Gothic"/>
                <a:ea typeface="Century Gothic"/>
                <a:cs typeface="Century Gothic"/>
                <a:sym typeface="Century Gothic"/>
              </a:rPr>
              <a:t>Actividad de cierre</a:t>
            </a:r>
            <a:endParaRPr sz="2400">
              <a:solidFill>
                <a:schemeClr val="dk1"/>
              </a:solidFill>
              <a:latin typeface="Century Gothic"/>
              <a:ea typeface="Century Gothic"/>
              <a:cs typeface="Century Gothic"/>
              <a:sym typeface="Century Gothic"/>
            </a:endParaRPr>
          </a:p>
        </p:txBody>
      </p:sp>
      <p:sp>
        <p:nvSpPr>
          <p:cNvPr id="280" name="Google Shape;280;p16"/>
          <p:cNvSpPr/>
          <p:nvPr/>
        </p:nvSpPr>
        <p:spPr>
          <a:xfrm>
            <a:off x="5540991" y="121788"/>
            <a:ext cx="5486400" cy="710725"/>
          </a:xfrm>
          <a:prstGeom prst="wedgeEllipseCallout">
            <a:avLst>
              <a:gd name="adj1" fmla="val -40485"/>
              <a:gd name="adj2" fmla="val 53242"/>
            </a:avLst>
          </a:prstGeom>
          <a:solidFill>
            <a:srgbClr val="F5CB9D"/>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PE" sz="1800">
                <a:solidFill>
                  <a:schemeClr val="dk1"/>
                </a:solidFill>
                <a:latin typeface="Century Gothic"/>
                <a:ea typeface="Century Gothic"/>
                <a:cs typeface="Century Gothic"/>
                <a:sym typeface="Century Gothic"/>
              </a:rPr>
              <a:t>Para reflexionar…… lee en familia </a:t>
            </a:r>
            <a:endParaRPr sz="1800">
              <a:solidFill>
                <a:schemeClr val="dk1"/>
              </a:solidFill>
              <a:latin typeface="Century Gothic"/>
              <a:ea typeface="Century Gothic"/>
              <a:cs typeface="Century Gothic"/>
              <a:sym typeface="Century Gothic"/>
            </a:endParaRPr>
          </a:p>
        </p:txBody>
      </p:sp>
      <p:sp>
        <p:nvSpPr>
          <p:cNvPr id="281" name="Google Shape;281;p16"/>
          <p:cNvSpPr/>
          <p:nvPr/>
        </p:nvSpPr>
        <p:spPr>
          <a:xfrm>
            <a:off x="755176" y="996288"/>
            <a:ext cx="11436824" cy="3930554"/>
          </a:xfrm>
          <a:prstGeom prst="foldedCorner">
            <a:avLst>
              <a:gd name="adj" fmla="val 16667"/>
            </a:avLst>
          </a:prstGeom>
          <a:solidFill>
            <a:srgbClr val="F49D86"/>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2800" b="1">
              <a:solidFill>
                <a:srgbClr val="333333"/>
              </a:solidFill>
              <a:latin typeface="Arial"/>
              <a:ea typeface="Arial"/>
              <a:cs typeface="Arial"/>
              <a:sym typeface="Arial"/>
            </a:endParaRPr>
          </a:p>
          <a:p>
            <a:pPr marL="0" marR="0" lvl="0" indent="0" algn="l" rtl="0">
              <a:spcBef>
                <a:spcPts val="0"/>
              </a:spcBef>
              <a:spcAft>
                <a:spcPts val="0"/>
              </a:spcAft>
              <a:buNone/>
            </a:pPr>
            <a:r>
              <a:rPr lang="es-PE" sz="2800" b="1">
                <a:solidFill>
                  <a:srgbClr val="333333"/>
                </a:solidFill>
                <a:latin typeface="Arial"/>
                <a:ea typeface="Arial"/>
                <a:cs typeface="Arial"/>
                <a:sym typeface="Arial"/>
              </a:rPr>
              <a:t>La naturaleza abre su paso: la fauna costera se adueña de las playas de Lima durante la cuarentena</a:t>
            </a:r>
            <a:endParaRPr/>
          </a:p>
          <a:p>
            <a:pPr marL="0" marR="0" lvl="0" indent="0" algn="l" rtl="0">
              <a:spcBef>
                <a:spcPts val="0"/>
              </a:spcBef>
              <a:spcAft>
                <a:spcPts val="0"/>
              </a:spcAft>
              <a:buNone/>
            </a:pPr>
            <a:r>
              <a:rPr lang="es-PE" sz="2000">
                <a:solidFill>
                  <a:srgbClr val="333333"/>
                </a:solidFill>
                <a:latin typeface="Roboto Condensed"/>
                <a:ea typeface="Roboto Condensed"/>
                <a:cs typeface="Roboto Condensed"/>
                <a:sym typeface="Roboto Condensed"/>
              </a:rPr>
              <a:t>La medida de cuarentena en el país ha permitido que cientos de especies vuelvan a territorios antes dominados por las personas.</a:t>
            </a:r>
            <a:endParaRPr/>
          </a:p>
          <a:p>
            <a:pPr marL="0" marR="0" lvl="0" indent="0" algn="l" rtl="0">
              <a:spcBef>
                <a:spcPts val="0"/>
              </a:spcBef>
              <a:spcAft>
                <a:spcPts val="0"/>
              </a:spcAft>
              <a:buNone/>
            </a:pPr>
            <a:r>
              <a:rPr lang="es-PE" sz="2000">
                <a:solidFill>
                  <a:srgbClr val="333333"/>
                </a:solidFill>
                <a:latin typeface="Roboto Condensed"/>
                <a:ea typeface="Roboto Condensed"/>
                <a:cs typeface="Roboto Condensed"/>
                <a:sym typeface="Roboto Condensed"/>
              </a:rPr>
              <a:t>Hace una semana, comenzó el periodo de cuarentena en el país para minimizar el riesgo de contagio masivo del coronavirus. Miles de personas han cumplido con este pedido y han respetado las normas de seguridad impuestas por el Gobierno del Perú, lo que ha permitido que las ciudades luzcan desiertas y, a su vez, le den paso a nuevos habitantes, como es el caso de la ciudad de Lima.</a:t>
            </a:r>
            <a:endParaRPr sz="2000" b="0" i="0">
              <a:solidFill>
                <a:srgbClr val="333333"/>
              </a:solidFill>
              <a:latin typeface="Roboto Condensed"/>
              <a:ea typeface="Roboto Condensed"/>
              <a:cs typeface="Roboto Condensed"/>
              <a:sym typeface="Roboto Condensed"/>
            </a:endParaRPr>
          </a:p>
          <a:p>
            <a:pPr marL="0" marR="0" lvl="0" indent="0" algn="l" rtl="0">
              <a:spcBef>
                <a:spcPts val="0"/>
              </a:spcBef>
              <a:spcAft>
                <a:spcPts val="0"/>
              </a:spcAft>
              <a:buNone/>
            </a:pPr>
            <a:r>
              <a:rPr lang="es-PE" sz="2000">
                <a:solidFill>
                  <a:srgbClr val="333333"/>
                </a:solidFill>
                <a:latin typeface="Arial"/>
                <a:ea typeface="Arial"/>
                <a:cs typeface="Arial"/>
                <a:sym typeface="Arial"/>
              </a:rPr>
              <a:t>Y es que, con el cierre de playas y lugares concurridos, se ha podido observar que miles de aves, así como otro tipo de especies de animales vuelvan a aquellos territorios que alguna vez fueron suyos.</a:t>
            </a:r>
            <a:endParaRPr sz="2000" b="0" i="0">
              <a:solidFill>
                <a:srgbClr val="333333"/>
              </a:solidFill>
              <a:latin typeface="Roboto Condensed"/>
              <a:ea typeface="Roboto Condensed"/>
              <a:cs typeface="Roboto Condensed"/>
              <a:sym typeface="Roboto Condensed"/>
            </a:endParaRPr>
          </a:p>
        </p:txBody>
      </p:sp>
      <p:sp>
        <p:nvSpPr>
          <p:cNvPr id="282" name="Google Shape;282;p16"/>
          <p:cNvSpPr/>
          <p:nvPr/>
        </p:nvSpPr>
        <p:spPr>
          <a:xfrm>
            <a:off x="755176" y="4995081"/>
            <a:ext cx="11436824" cy="1119116"/>
          </a:xfrm>
          <a:prstGeom prst="rect">
            <a:avLst/>
          </a:prstGeom>
          <a:solidFill>
            <a:srgbClr val="FFFF00"/>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s-PE" sz="2200" dirty="0">
                <a:solidFill>
                  <a:schemeClr val="dk1"/>
                </a:solidFill>
                <a:latin typeface="Century Gothic"/>
                <a:ea typeface="Century Gothic"/>
                <a:cs typeface="Century Gothic"/>
                <a:sym typeface="Century Gothic"/>
              </a:rPr>
              <a:t>Observa </a:t>
            </a:r>
            <a:r>
              <a:rPr lang="es-PE" sz="2200" dirty="0" smtClean="0">
                <a:solidFill>
                  <a:schemeClr val="dk1"/>
                </a:solidFill>
                <a:latin typeface="Century Gothic"/>
                <a:ea typeface="Century Gothic"/>
                <a:cs typeface="Century Gothic"/>
                <a:sym typeface="Century Gothic"/>
              </a:rPr>
              <a:t>el video</a:t>
            </a:r>
            <a:r>
              <a:rPr lang="es-PE" sz="2200" dirty="0">
                <a:solidFill>
                  <a:schemeClr val="dk1"/>
                </a:solidFill>
                <a:latin typeface="Century Gothic"/>
                <a:ea typeface="Century Gothic"/>
                <a:cs typeface="Century Gothic"/>
                <a:sym typeface="Century Gothic"/>
              </a:rPr>
              <a:t>: Miles de aves toman las playas del Perú (0- 1.24 minuto)</a:t>
            </a:r>
            <a:endParaRPr sz="2200" dirty="0">
              <a:solidFill>
                <a:schemeClr val="dk1"/>
              </a:solidFill>
              <a:latin typeface="Century Gothic"/>
              <a:ea typeface="Century Gothic"/>
              <a:cs typeface="Century Gothic"/>
              <a:sym typeface="Century Gothic"/>
            </a:endParaRPr>
          </a:p>
        </p:txBody>
      </p:sp>
      <p:sp>
        <p:nvSpPr>
          <p:cNvPr id="283" name="Google Shape;283;p16"/>
          <p:cNvSpPr/>
          <p:nvPr/>
        </p:nvSpPr>
        <p:spPr>
          <a:xfrm>
            <a:off x="755176" y="6305266"/>
            <a:ext cx="11436824" cy="450376"/>
          </a:xfrm>
          <a:prstGeom prst="rect">
            <a:avLst/>
          </a:prstGeom>
          <a:solidFill>
            <a:schemeClr val="l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spcBef>
                <a:spcPts val="0"/>
              </a:spcBef>
              <a:spcAft>
                <a:spcPts val="0"/>
              </a:spcAft>
              <a:buNone/>
            </a:pPr>
            <a:r>
              <a:rPr lang="es-PE" sz="1100" b="1">
                <a:solidFill>
                  <a:schemeClr val="dk1"/>
                </a:solidFill>
                <a:latin typeface="Century Gothic"/>
                <a:ea typeface="Century Gothic"/>
                <a:cs typeface="Century Gothic"/>
                <a:sym typeface="Century Gothic"/>
              </a:rPr>
              <a:t>Depor Noticias. (2020) la naturaleza  abre su paso. recuperado de https://depor.com/off-side/coronavirus-en-peru-la-fauna-costera-se-aduena-de-las-playas-de-lima-durante-la-cuarentena-video-noticia/?ref=depr</a:t>
            </a:r>
            <a:endParaRPr/>
          </a:p>
          <a:p>
            <a:pPr marL="0" marR="0" lvl="0" indent="0" algn="just" rtl="0">
              <a:spcBef>
                <a:spcPts val="0"/>
              </a:spcBef>
              <a:spcAft>
                <a:spcPts val="0"/>
              </a:spcAft>
              <a:buNone/>
            </a:pPr>
            <a:endParaRPr sz="1100" b="1">
              <a:solidFill>
                <a:schemeClr val="dk1"/>
              </a:solidFill>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9"/>
                                        </p:tgtEl>
                                        <p:attrNameLst>
                                          <p:attrName>style.visibility</p:attrName>
                                        </p:attrNameLst>
                                      </p:cBhvr>
                                      <p:to>
                                        <p:strVal val="visible"/>
                                      </p:to>
                                    </p:set>
                                    <p:animEffect transition="in" filter="fade">
                                      <p:cBhvr>
                                        <p:cTn id="7" dur="2000"/>
                                        <p:tgtEl>
                                          <p:spTgt spid="27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81"/>
                                        </p:tgtEl>
                                        <p:attrNameLst>
                                          <p:attrName>style.visibility</p:attrName>
                                        </p:attrNameLst>
                                      </p:cBhvr>
                                      <p:to>
                                        <p:strVal val="visible"/>
                                      </p:to>
                                    </p:set>
                                    <p:anim calcmode="lin" valueType="num">
                                      <p:cBhvr additive="base">
                                        <p:cTn id="12" dur="500"/>
                                        <p:tgtEl>
                                          <p:spTgt spid="281"/>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80"/>
                                        </p:tgtEl>
                                        <p:attrNameLst>
                                          <p:attrName>style.visibility</p:attrName>
                                        </p:attrNameLst>
                                      </p:cBhvr>
                                      <p:to>
                                        <p:strVal val="visible"/>
                                      </p:to>
                                    </p:set>
                                    <p:animEffect transition="in" filter="fade">
                                      <p:cBhvr>
                                        <p:cTn id="17" dur="500"/>
                                        <p:tgtEl>
                                          <p:spTgt spid="280"/>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16" fill="hold" nodeType="clickEffect">
                                  <p:stCondLst>
                                    <p:cond delay="0"/>
                                  </p:stCondLst>
                                  <p:childTnLst>
                                    <p:set>
                                      <p:cBhvr>
                                        <p:cTn id="21" dur="1" fill="hold">
                                          <p:stCondLst>
                                            <p:cond delay="0"/>
                                          </p:stCondLst>
                                        </p:cTn>
                                        <p:tgtEl>
                                          <p:spTgt spid="282"/>
                                        </p:tgtEl>
                                        <p:attrNameLst>
                                          <p:attrName>style.visibility</p:attrName>
                                        </p:attrNameLst>
                                      </p:cBhvr>
                                      <p:to>
                                        <p:strVal val="visible"/>
                                      </p:to>
                                    </p:set>
                                    <p:anim calcmode="lin" valueType="num">
                                      <p:cBhvr additive="base">
                                        <p:cTn id="22" dur="500"/>
                                        <p:tgtEl>
                                          <p:spTgt spid="282"/>
                                        </p:tgtEl>
                                        <p:attrNameLst>
                                          <p:attrName>ppt_w</p:attrName>
                                        </p:attrNameLst>
                                      </p:cBhvr>
                                      <p:tavLst>
                                        <p:tav tm="0">
                                          <p:val>
                                            <p:strVal val="0"/>
                                          </p:val>
                                        </p:tav>
                                        <p:tav tm="100000">
                                          <p:val>
                                            <p:strVal val="#ppt_w"/>
                                          </p:val>
                                        </p:tav>
                                      </p:tavLst>
                                    </p:anim>
                                    <p:anim calcmode="lin" valueType="num">
                                      <p:cBhvr additive="base">
                                        <p:cTn id="23" dur="500"/>
                                        <p:tgtEl>
                                          <p:spTgt spid="282"/>
                                        </p:tgtEl>
                                        <p:attrNameLst>
                                          <p:attrName>ppt_h</p:attrName>
                                        </p:attrNameLst>
                                      </p:cBhvr>
                                      <p:tavLst>
                                        <p:tav tm="0">
                                          <p:val>
                                            <p:strVal val="0"/>
                                          </p:val>
                                        </p:tav>
                                        <p:tav tm="100000">
                                          <p:val>
                                            <p:strVal val="#ppt_h"/>
                                          </p:val>
                                        </p:tav>
                                      </p:tavLst>
                                    </p:anim>
                                  </p:childTnLst>
                                </p:cTn>
                              </p:par>
                              <p:par>
                                <p:cTn id="24" presetID="23" presetClass="entr" presetSubtype="16" fill="hold" nodeType="withEffect">
                                  <p:stCondLst>
                                    <p:cond delay="0"/>
                                  </p:stCondLst>
                                  <p:childTnLst>
                                    <p:set>
                                      <p:cBhvr>
                                        <p:cTn id="25" dur="1" fill="hold">
                                          <p:stCondLst>
                                            <p:cond delay="0"/>
                                          </p:stCondLst>
                                        </p:cTn>
                                        <p:tgtEl>
                                          <p:spTgt spid="283"/>
                                        </p:tgtEl>
                                        <p:attrNameLst>
                                          <p:attrName>style.visibility</p:attrName>
                                        </p:attrNameLst>
                                      </p:cBhvr>
                                      <p:to>
                                        <p:strVal val="visible"/>
                                      </p:to>
                                    </p:set>
                                    <p:anim calcmode="lin" valueType="num">
                                      <p:cBhvr additive="base">
                                        <p:cTn id="26" dur="500"/>
                                        <p:tgtEl>
                                          <p:spTgt spid="283"/>
                                        </p:tgtEl>
                                        <p:attrNameLst>
                                          <p:attrName>ppt_w</p:attrName>
                                        </p:attrNameLst>
                                      </p:cBhvr>
                                      <p:tavLst>
                                        <p:tav tm="0">
                                          <p:val>
                                            <p:strVal val="0"/>
                                          </p:val>
                                        </p:tav>
                                        <p:tav tm="100000">
                                          <p:val>
                                            <p:strVal val="#ppt_w"/>
                                          </p:val>
                                        </p:tav>
                                      </p:tavLst>
                                    </p:anim>
                                    <p:anim calcmode="lin" valueType="num">
                                      <p:cBhvr additive="base">
                                        <p:cTn id="27" dur="500"/>
                                        <p:tgtEl>
                                          <p:spTgt spid="283"/>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17"/>
          <p:cNvSpPr/>
          <p:nvPr/>
        </p:nvSpPr>
        <p:spPr>
          <a:xfrm>
            <a:off x="571856" y="122458"/>
            <a:ext cx="10867918" cy="1562974"/>
          </a:xfrm>
          <a:prstGeom prst="leftArrowCallout">
            <a:avLst>
              <a:gd name="adj1" fmla="val 28540"/>
              <a:gd name="adj2" fmla="val 25000"/>
              <a:gd name="adj3" fmla="val 28982"/>
              <a:gd name="adj4" fmla="val 90952"/>
            </a:avLst>
          </a:prstGeom>
          <a:solidFill>
            <a:srgbClr val="BECE90"/>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spcBef>
                <a:spcPts val="0"/>
              </a:spcBef>
              <a:spcAft>
                <a:spcPts val="0"/>
              </a:spcAft>
              <a:buNone/>
            </a:pPr>
            <a:r>
              <a:rPr lang="es-PE" sz="1800">
                <a:solidFill>
                  <a:schemeClr val="dk1"/>
                </a:solidFill>
                <a:latin typeface="Century Gothic"/>
                <a:ea typeface="Century Gothic"/>
                <a:cs typeface="Century Gothic"/>
                <a:sym typeface="Century Gothic"/>
              </a:rPr>
              <a:t>* Ahora que estamos en cuarentena y nos quedamos en casa, ¿qué a ocurrido con la diferente flora y fauna en el mundo? ¿Están ocupando tranquilamente sus espacios? ¿A qué te comprometes para respetarla y valorarla? Escribe un compromiso en cada imagen</a:t>
            </a:r>
            <a:endParaRPr sz="1800">
              <a:solidFill>
                <a:schemeClr val="dk1"/>
              </a:solidFill>
              <a:latin typeface="Century Gothic"/>
              <a:ea typeface="Century Gothic"/>
              <a:cs typeface="Century Gothic"/>
              <a:sym typeface="Century Gothic"/>
            </a:endParaRPr>
          </a:p>
        </p:txBody>
      </p:sp>
      <p:pic>
        <p:nvPicPr>
          <p:cNvPr id="289" name="Google Shape;289;p17" descr="Dibujo de Cigüeña pintado por Iguitur en Dibujos.net el día 08-11 ..."/>
          <p:cNvPicPr preferRelativeResize="0"/>
          <p:nvPr/>
        </p:nvPicPr>
        <p:blipFill rotWithShape="1">
          <a:blip r:embed="rId3">
            <a:alphaModFix/>
          </a:blip>
          <a:srcRect/>
          <a:stretch/>
        </p:blipFill>
        <p:spPr>
          <a:xfrm>
            <a:off x="791571" y="1877030"/>
            <a:ext cx="3963300" cy="2316921"/>
          </a:xfrm>
          <a:prstGeom prst="rect">
            <a:avLst/>
          </a:prstGeom>
          <a:noFill/>
          <a:ln>
            <a:noFill/>
          </a:ln>
        </p:spPr>
      </p:pic>
      <p:pic>
        <p:nvPicPr>
          <p:cNvPr id="290" name="Google Shape;290;p17" descr="Silueta De Arbol Para Colorear - Mejores páginas para colorear"/>
          <p:cNvPicPr preferRelativeResize="0"/>
          <p:nvPr/>
        </p:nvPicPr>
        <p:blipFill rotWithShape="1">
          <a:blip r:embed="rId4">
            <a:alphaModFix/>
          </a:blip>
          <a:srcRect/>
          <a:stretch/>
        </p:blipFill>
        <p:spPr>
          <a:xfrm>
            <a:off x="4847899" y="1815672"/>
            <a:ext cx="3209173" cy="2749168"/>
          </a:xfrm>
          <a:prstGeom prst="rect">
            <a:avLst/>
          </a:prstGeom>
          <a:noFill/>
          <a:ln>
            <a:noFill/>
          </a:ln>
        </p:spPr>
      </p:pic>
      <p:pic>
        <p:nvPicPr>
          <p:cNvPr id="291" name="Google Shape;291;p17" descr="Especies del mar peruano para colorear - Imagui"/>
          <p:cNvPicPr preferRelativeResize="0"/>
          <p:nvPr/>
        </p:nvPicPr>
        <p:blipFill rotWithShape="1">
          <a:blip r:embed="rId5">
            <a:alphaModFix/>
          </a:blip>
          <a:srcRect/>
          <a:stretch/>
        </p:blipFill>
        <p:spPr>
          <a:xfrm>
            <a:off x="8229350" y="1877030"/>
            <a:ext cx="3562315" cy="2523978"/>
          </a:xfrm>
          <a:prstGeom prst="rect">
            <a:avLst/>
          </a:prstGeom>
          <a:noFill/>
          <a:ln>
            <a:noFill/>
          </a:ln>
        </p:spPr>
      </p:pic>
      <p:sp>
        <p:nvSpPr>
          <p:cNvPr id="292" name="Google Shape;292;p17"/>
          <p:cNvSpPr/>
          <p:nvPr/>
        </p:nvSpPr>
        <p:spPr>
          <a:xfrm>
            <a:off x="1214652" y="5586912"/>
            <a:ext cx="9582327" cy="968991"/>
          </a:xfrm>
          <a:prstGeom prst="rect">
            <a:avLst/>
          </a:prstGeom>
          <a:solidFill>
            <a:srgbClr val="BECE90"/>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s-PE" sz="2200">
                <a:solidFill>
                  <a:schemeClr val="dk1"/>
                </a:solidFill>
                <a:latin typeface="Century Gothic"/>
                <a:ea typeface="Century Gothic"/>
                <a:cs typeface="Century Gothic"/>
                <a:sym typeface="Century Gothic"/>
              </a:rPr>
              <a:t>¿Fue importante el tema estudiado? ¿Por qué?</a:t>
            </a:r>
            <a:endParaRPr sz="2200">
              <a:solidFill>
                <a:schemeClr val="dk1"/>
              </a:solidFill>
              <a:latin typeface="Century Gothic"/>
              <a:ea typeface="Century Gothic"/>
              <a:cs typeface="Century Gothic"/>
              <a:sym typeface="Century Gothic"/>
            </a:endParaRPr>
          </a:p>
        </p:txBody>
      </p:sp>
      <p:sp>
        <p:nvSpPr>
          <p:cNvPr id="293" name="Google Shape;293;p17"/>
          <p:cNvSpPr/>
          <p:nvPr/>
        </p:nvSpPr>
        <p:spPr>
          <a:xfrm>
            <a:off x="370277" y="4695080"/>
            <a:ext cx="3577590" cy="508635"/>
          </a:xfrm>
          <a:prstGeom prst="rect">
            <a:avLst/>
          </a:prstGeom>
          <a:solidFill>
            <a:schemeClr val="lt1"/>
          </a:solidFill>
          <a:ln>
            <a:noFill/>
          </a:ln>
        </p:spPr>
        <p:txBody>
          <a:bodyPr spcFirstLastPara="1" wrap="square" lIns="91425" tIns="45700" rIns="91425" bIns="45700" anchor="ctr" anchorCtr="0">
            <a:noAutofit/>
          </a:bodyPr>
          <a:lstStyle/>
          <a:p>
            <a:pPr marL="0" marR="0" lvl="0" indent="0" algn="just" rtl="0">
              <a:lnSpc>
                <a:spcPct val="107000"/>
              </a:lnSpc>
              <a:spcBef>
                <a:spcPts val="0"/>
              </a:spcBef>
              <a:spcAft>
                <a:spcPts val="0"/>
              </a:spcAft>
              <a:buNone/>
            </a:pPr>
            <a:r>
              <a:rPr lang="es-PE" sz="900">
                <a:solidFill>
                  <a:schemeClr val="dk1"/>
                </a:solidFill>
                <a:latin typeface="Century Gothic"/>
                <a:ea typeface="Century Gothic"/>
                <a:cs typeface="Century Gothic"/>
                <a:sym typeface="Century Gothic"/>
              </a:rPr>
              <a:t>Dibujos.net. (2012). Ave. [Imagen]. Recuperado de </a:t>
            </a:r>
            <a:r>
              <a:rPr lang="es-PE" sz="900" u="none" strike="noStrike">
                <a:solidFill>
                  <a:schemeClr val="dk1"/>
                </a:solidFill>
                <a:latin typeface="Century Gothic"/>
                <a:ea typeface="Century Gothic"/>
                <a:cs typeface="Century Gothic"/>
                <a:sym typeface="Century Gothic"/>
              </a:rPr>
              <a:t>https://galeria.dibujos.net/animales/aves/ciguena-1-pintado-por-iguitur-9463450.html</a:t>
            </a:r>
            <a:endParaRPr sz="1100">
              <a:solidFill>
                <a:schemeClr val="dk1"/>
              </a:solidFill>
              <a:latin typeface="Century Gothic"/>
              <a:ea typeface="Century Gothic"/>
              <a:cs typeface="Century Gothic"/>
              <a:sym typeface="Century Gothic"/>
            </a:endParaRPr>
          </a:p>
        </p:txBody>
      </p:sp>
      <p:pic>
        <p:nvPicPr>
          <p:cNvPr id="294" name="Google Shape;294;p17"/>
          <p:cNvPicPr preferRelativeResize="0"/>
          <p:nvPr/>
        </p:nvPicPr>
        <p:blipFill rotWithShape="1">
          <a:blip r:embed="rId6">
            <a:alphaModFix/>
          </a:blip>
          <a:srcRect/>
          <a:stretch/>
        </p:blipFill>
        <p:spPr>
          <a:xfrm>
            <a:off x="4656772" y="4689293"/>
            <a:ext cx="3591426" cy="514422"/>
          </a:xfrm>
          <a:prstGeom prst="rect">
            <a:avLst/>
          </a:prstGeom>
          <a:noFill/>
          <a:ln w="9525" cap="flat" cmpd="sng">
            <a:solidFill>
              <a:schemeClr val="lt1"/>
            </a:solidFill>
            <a:prstDash val="solid"/>
            <a:round/>
            <a:headEnd type="none" w="sm" len="sm"/>
            <a:tailEnd type="none" w="sm" len="sm"/>
          </a:ln>
        </p:spPr>
      </p:pic>
      <p:sp>
        <p:nvSpPr>
          <p:cNvPr id="295" name="Google Shape;295;p17"/>
          <p:cNvSpPr/>
          <p:nvPr/>
        </p:nvSpPr>
        <p:spPr>
          <a:xfrm>
            <a:off x="8415181" y="4664054"/>
            <a:ext cx="3577590" cy="452755"/>
          </a:xfrm>
          <a:prstGeom prst="rect">
            <a:avLst/>
          </a:prstGeom>
          <a:solidFill>
            <a:schemeClr val="lt1"/>
          </a:solidFill>
          <a:ln w="15875"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lnSpc>
                <a:spcPct val="107000"/>
              </a:lnSpc>
              <a:spcBef>
                <a:spcPts val="0"/>
              </a:spcBef>
              <a:spcAft>
                <a:spcPts val="0"/>
              </a:spcAft>
              <a:buNone/>
            </a:pPr>
            <a:r>
              <a:rPr lang="es-PE" sz="900">
                <a:solidFill>
                  <a:schemeClr val="dk1"/>
                </a:solidFill>
                <a:latin typeface="Century Gothic"/>
                <a:ea typeface="Century Gothic"/>
                <a:cs typeface="Century Gothic"/>
                <a:sym typeface="Century Gothic"/>
              </a:rPr>
              <a:t>Pinteres. (s/f). Árbol. [Imagen]. Recuperado de https://www.pinterest.at/pin/346636502569705482/</a:t>
            </a:r>
            <a:endParaRPr sz="1100">
              <a:solidFill>
                <a:schemeClr val="dk1"/>
              </a:solidFill>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8"/>
                                        </p:tgtEl>
                                        <p:attrNameLst>
                                          <p:attrName>style.visibility</p:attrName>
                                        </p:attrNameLst>
                                      </p:cBhvr>
                                      <p:to>
                                        <p:strVal val="visible"/>
                                      </p:to>
                                    </p:set>
                                    <p:animEffect transition="in" filter="fade">
                                      <p:cBhvr>
                                        <p:cTn id="7" dur="1000"/>
                                        <p:tgtEl>
                                          <p:spTgt spid="28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9"/>
                                        </p:tgtEl>
                                        <p:attrNameLst>
                                          <p:attrName>style.visibility</p:attrName>
                                        </p:attrNameLst>
                                      </p:cBhvr>
                                      <p:to>
                                        <p:strVal val="visible"/>
                                      </p:to>
                                    </p:set>
                                    <p:animEffect transition="in" filter="fade">
                                      <p:cBhvr>
                                        <p:cTn id="12" dur="1822"/>
                                        <p:tgtEl>
                                          <p:spTgt spid="289"/>
                                        </p:tgtEl>
                                      </p:cBhvr>
                                    </p:animEffect>
                                  </p:childTnLst>
                                </p:cTn>
                              </p:par>
                              <p:par>
                                <p:cTn id="13" presetID="10" presetClass="entr" presetSubtype="0" fill="hold" nodeType="withEffect">
                                  <p:stCondLst>
                                    <p:cond delay="0"/>
                                  </p:stCondLst>
                                  <p:childTnLst>
                                    <p:set>
                                      <p:cBhvr>
                                        <p:cTn id="14" dur="1" fill="hold">
                                          <p:stCondLst>
                                            <p:cond delay="0"/>
                                          </p:stCondLst>
                                        </p:cTn>
                                        <p:tgtEl>
                                          <p:spTgt spid="293"/>
                                        </p:tgtEl>
                                        <p:attrNameLst>
                                          <p:attrName>style.visibility</p:attrName>
                                        </p:attrNameLst>
                                      </p:cBhvr>
                                      <p:to>
                                        <p:strVal val="visible"/>
                                      </p:to>
                                    </p:set>
                                    <p:animEffect transition="in" filter="fade">
                                      <p:cBhvr>
                                        <p:cTn id="15" dur="1822"/>
                                        <p:tgtEl>
                                          <p:spTgt spid="29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90"/>
                                        </p:tgtEl>
                                        <p:attrNameLst>
                                          <p:attrName>style.visibility</p:attrName>
                                        </p:attrNameLst>
                                      </p:cBhvr>
                                      <p:to>
                                        <p:strVal val="visible"/>
                                      </p:to>
                                    </p:set>
                                    <p:animEffect transition="in" filter="fade">
                                      <p:cBhvr>
                                        <p:cTn id="20" dur="1000"/>
                                        <p:tgtEl>
                                          <p:spTgt spid="290"/>
                                        </p:tgtEl>
                                      </p:cBhvr>
                                    </p:animEffect>
                                  </p:childTnLst>
                                </p:cTn>
                              </p:par>
                              <p:par>
                                <p:cTn id="21" presetID="10" presetClass="entr" presetSubtype="0" fill="hold" nodeType="withEffect">
                                  <p:stCondLst>
                                    <p:cond delay="0"/>
                                  </p:stCondLst>
                                  <p:childTnLst>
                                    <p:set>
                                      <p:cBhvr>
                                        <p:cTn id="22" dur="1" fill="hold">
                                          <p:stCondLst>
                                            <p:cond delay="0"/>
                                          </p:stCondLst>
                                        </p:cTn>
                                        <p:tgtEl>
                                          <p:spTgt spid="294"/>
                                        </p:tgtEl>
                                        <p:attrNameLst>
                                          <p:attrName>style.visibility</p:attrName>
                                        </p:attrNameLst>
                                      </p:cBhvr>
                                      <p:to>
                                        <p:strVal val="visible"/>
                                      </p:to>
                                    </p:set>
                                    <p:animEffect transition="in" filter="fade">
                                      <p:cBhvr>
                                        <p:cTn id="23" dur="1000"/>
                                        <p:tgtEl>
                                          <p:spTgt spid="29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91"/>
                                        </p:tgtEl>
                                        <p:attrNameLst>
                                          <p:attrName>style.visibility</p:attrName>
                                        </p:attrNameLst>
                                      </p:cBhvr>
                                      <p:to>
                                        <p:strVal val="visible"/>
                                      </p:to>
                                    </p:set>
                                    <p:animEffect transition="in" filter="fade">
                                      <p:cBhvr>
                                        <p:cTn id="28" dur="500"/>
                                        <p:tgtEl>
                                          <p:spTgt spid="291"/>
                                        </p:tgtEl>
                                      </p:cBhvr>
                                    </p:animEffect>
                                  </p:childTnLst>
                                </p:cTn>
                              </p:par>
                              <p:par>
                                <p:cTn id="29" presetID="10" presetClass="entr" presetSubtype="0" fill="hold" nodeType="withEffect">
                                  <p:stCondLst>
                                    <p:cond delay="0"/>
                                  </p:stCondLst>
                                  <p:childTnLst>
                                    <p:set>
                                      <p:cBhvr>
                                        <p:cTn id="30" dur="1" fill="hold">
                                          <p:stCondLst>
                                            <p:cond delay="0"/>
                                          </p:stCondLst>
                                        </p:cTn>
                                        <p:tgtEl>
                                          <p:spTgt spid="295"/>
                                        </p:tgtEl>
                                        <p:attrNameLst>
                                          <p:attrName>style.visibility</p:attrName>
                                        </p:attrNameLst>
                                      </p:cBhvr>
                                      <p:to>
                                        <p:strVal val="visible"/>
                                      </p:to>
                                    </p:set>
                                    <p:animEffect transition="in" filter="fade">
                                      <p:cBhvr>
                                        <p:cTn id="31" dur="500"/>
                                        <p:tgtEl>
                                          <p:spTgt spid="29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92"/>
                                        </p:tgtEl>
                                        <p:attrNameLst>
                                          <p:attrName>style.visibility</p:attrName>
                                        </p:attrNameLst>
                                      </p:cBhvr>
                                      <p:to>
                                        <p:strVal val="visible"/>
                                      </p:to>
                                    </p:set>
                                    <p:animEffect transition="in" filter="fade">
                                      <p:cBhvr>
                                        <p:cTn id="36" dur="2000"/>
                                        <p:tgtEl>
                                          <p:spTgt spid="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pic>
        <p:nvPicPr>
          <p:cNvPr id="300" name="Google Shape;300;p18" descr="Resultado de imagen para partes de una infografÃ­a"/>
          <p:cNvPicPr preferRelativeResize="0"/>
          <p:nvPr/>
        </p:nvPicPr>
        <p:blipFill rotWithShape="1">
          <a:blip r:embed="rId3">
            <a:alphaModFix/>
          </a:blip>
          <a:srcRect/>
          <a:stretch/>
        </p:blipFill>
        <p:spPr>
          <a:xfrm>
            <a:off x="528389" y="223272"/>
            <a:ext cx="11281248" cy="6578221"/>
          </a:xfrm>
          <a:prstGeom prst="rect">
            <a:avLst/>
          </a:prstGeom>
          <a:noFill/>
          <a:ln>
            <a:noFill/>
          </a:ln>
        </p:spPr>
      </p:pic>
      <p:sp>
        <p:nvSpPr>
          <p:cNvPr id="301" name="Google Shape;301;p18"/>
          <p:cNvSpPr/>
          <p:nvPr/>
        </p:nvSpPr>
        <p:spPr>
          <a:xfrm>
            <a:off x="828640" y="223272"/>
            <a:ext cx="1614310" cy="751669"/>
          </a:xfrm>
          <a:prstGeom prst="rect">
            <a:avLst/>
          </a:prstGeom>
          <a:solidFill>
            <a:srgbClr val="FFFF00"/>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s-PE" sz="2400">
                <a:solidFill>
                  <a:schemeClr val="dk1"/>
                </a:solidFill>
                <a:latin typeface="Century Gothic"/>
                <a:ea typeface="Century Gothic"/>
                <a:cs typeface="Century Gothic"/>
                <a:sym typeface="Century Gothic"/>
              </a:rPr>
              <a:t>Anexo</a:t>
            </a:r>
            <a:endParaRPr sz="2400">
              <a:solidFill>
                <a:schemeClr val="dk1"/>
              </a:solidFill>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0"/>
                                        </p:tgtEl>
                                        <p:attrNameLst>
                                          <p:attrName>style.visibility</p:attrName>
                                        </p:attrNameLst>
                                      </p:cBhvr>
                                      <p:to>
                                        <p:strVal val="visible"/>
                                      </p:to>
                                    </p:set>
                                    <p:animEffect transition="in" filter="fade">
                                      <p:cBhvr>
                                        <p:cTn id="7" dur="500"/>
                                        <p:tgtEl>
                                          <p:spTgt spid="3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pic>
        <p:nvPicPr>
          <p:cNvPr id="306" name="Google Shape;306;p19" descr="Resultado de imagen para partes de una infografÃ­a"/>
          <p:cNvPicPr preferRelativeResize="0"/>
          <p:nvPr/>
        </p:nvPicPr>
        <p:blipFill rotWithShape="1">
          <a:blip r:embed="rId3">
            <a:alphaModFix/>
          </a:blip>
          <a:srcRect/>
          <a:stretch/>
        </p:blipFill>
        <p:spPr>
          <a:xfrm>
            <a:off x="483122" y="0"/>
            <a:ext cx="11445022" cy="6359856"/>
          </a:xfrm>
          <a:prstGeom prst="rect">
            <a:avLst/>
          </a:prstGeom>
          <a:noFill/>
          <a:ln>
            <a:noFill/>
          </a:ln>
        </p:spPr>
      </p:pic>
      <p:sp>
        <p:nvSpPr>
          <p:cNvPr id="307" name="Google Shape;307;p19"/>
          <p:cNvSpPr/>
          <p:nvPr/>
        </p:nvSpPr>
        <p:spPr>
          <a:xfrm>
            <a:off x="2279177" y="6373503"/>
            <a:ext cx="9157646" cy="368024"/>
          </a:xfrm>
          <a:prstGeom prst="rect">
            <a:avLst/>
          </a:prstGeom>
          <a:solidFill>
            <a:schemeClr val="lt1"/>
          </a:solidFill>
          <a:ln w="15875" cap="rnd"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lnSpc>
                <a:spcPct val="107000"/>
              </a:lnSpc>
              <a:spcBef>
                <a:spcPts val="0"/>
              </a:spcBef>
              <a:spcAft>
                <a:spcPts val="0"/>
              </a:spcAft>
              <a:buNone/>
            </a:pPr>
            <a:r>
              <a:rPr lang="es-PE" sz="900">
                <a:solidFill>
                  <a:schemeClr val="dk1"/>
                </a:solidFill>
                <a:latin typeface="Century Gothic"/>
                <a:ea typeface="Century Gothic"/>
                <a:cs typeface="Century Gothic"/>
                <a:sym typeface="Century Gothic"/>
              </a:rPr>
              <a:t>Partes.del.com (s/f). Partes de la infografía [Imagen]. Recuperado de https://www.partesdel.com/partes_de_la_infografia.html</a:t>
            </a:r>
            <a:endParaRPr sz="1100">
              <a:solidFill>
                <a:schemeClr val="dk1"/>
              </a:solidFill>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6"/>
                                        </p:tgtEl>
                                        <p:attrNameLst>
                                          <p:attrName>style.visibility</p:attrName>
                                        </p:attrNameLst>
                                      </p:cBhvr>
                                      <p:to>
                                        <p:strVal val="visible"/>
                                      </p:to>
                                    </p:set>
                                    <p:animEffect transition="in" filter="fade">
                                      <p:cBhvr>
                                        <p:cTn id="7" dur="500"/>
                                        <p:tgtEl>
                                          <p:spTgt spid="3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
          <p:cNvSpPr txBox="1"/>
          <p:nvPr/>
        </p:nvSpPr>
        <p:spPr>
          <a:xfrm>
            <a:off x="2448951" y="622340"/>
            <a:ext cx="6358800" cy="11676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2000"/>
              <a:buFont typeface="Arial"/>
              <a:buNone/>
            </a:pPr>
            <a:r>
              <a:rPr lang="es-PE" sz="2800" b="1" i="0" u="none" strike="noStrike" cap="none" dirty="0">
                <a:solidFill>
                  <a:srgbClr val="F1C232"/>
                </a:solidFill>
                <a:latin typeface="Arial"/>
                <a:ea typeface="Arial"/>
                <a:cs typeface="Arial"/>
                <a:sym typeface="Arial"/>
              </a:rPr>
              <a:t>#</a:t>
            </a:r>
            <a:r>
              <a:rPr lang="es-PE" sz="2800" b="1" i="0" u="none" strike="noStrike" cap="none" dirty="0" err="1" smtClean="0">
                <a:solidFill>
                  <a:srgbClr val="0000FF"/>
                </a:solidFill>
                <a:latin typeface="Arial"/>
                <a:ea typeface="Arial"/>
                <a:cs typeface="Arial"/>
                <a:sym typeface="Arial"/>
              </a:rPr>
              <a:t>SeguimosAprendiendo</a:t>
            </a:r>
            <a:endParaRPr sz="2800" b="1" i="0" u="none" strike="noStrike" cap="none" dirty="0">
              <a:solidFill>
                <a:schemeClr val="dk2"/>
              </a:solidFill>
              <a:latin typeface="Raleway"/>
              <a:ea typeface="Raleway"/>
              <a:cs typeface="Raleway"/>
              <a:sym typeface="Raleway"/>
            </a:endParaRPr>
          </a:p>
          <a:p>
            <a:pPr marL="0" marR="0" lvl="0" indent="0" algn="ctr" rtl="0">
              <a:lnSpc>
                <a:spcPct val="100000"/>
              </a:lnSpc>
              <a:spcBef>
                <a:spcPts val="0"/>
              </a:spcBef>
              <a:spcAft>
                <a:spcPts val="0"/>
              </a:spcAft>
              <a:buClr>
                <a:schemeClr val="dk2"/>
              </a:buClr>
              <a:buSzPts val="2800"/>
              <a:buFont typeface="Raleway"/>
              <a:buNone/>
            </a:pPr>
            <a:r>
              <a:rPr lang="es-PE" sz="2800" b="1" i="0" u="none" strike="noStrike" cap="none" dirty="0">
                <a:solidFill>
                  <a:srgbClr val="FF0000"/>
                </a:solidFill>
                <a:latin typeface="Raleway"/>
                <a:ea typeface="Raleway"/>
                <a:cs typeface="Raleway"/>
                <a:sym typeface="Raleway"/>
              </a:rPr>
              <a:t>CIENCIAS SOCIALES</a:t>
            </a:r>
            <a:endParaRPr sz="2800" b="1" i="0" u="none" strike="noStrike" cap="none" dirty="0">
              <a:solidFill>
                <a:srgbClr val="FF0000"/>
              </a:solidFill>
              <a:latin typeface="Raleway"/>
              <a:ea typeface="Raleway"/>
              <a:cs typeface="Raleway"/>
              <a:sym typeface="Raleway"/>
            </a:endParaRPr>
          </a:p>
          <a:p>
            <a:pPr marL="0" marR="0" lvl="0" indent="0" algn="ctr" rtl="0">
              <a:lnSpc>
                <a:spcPct val="100000"/>
              </a:lnSpc>
              <a:spcBef>
                <a:spcPts val="0"/>
              </a:spcBef>
              <a:spcAft>
                <a:spcPts val="0"/>
              </a:spcAft>
              <a:buClr>
                <a:schemeClr val="dk2"/>
              </a:buClr>
              <a:buSzPts val="2800"/>
              <a:buFont typeface="Raleway"/>
              <a:buNone/>
            </a:pPr>
            <a:endParaRPr sz="2800" b="1" i="0" u="none" strike="noStrike" cap="none" dirty="0">
              <a:solidFill>
                <a:schemeClr val="dk2"/>
              </a:solidFill>
              <a:latin typeface="Raleway"/>
              <a:ea typeface="Raleway"/>
              <a:cs typeface="Raleway"/>
              <a:sym typeface="Raleway"/>
            </a:endParaRPr>
          </a:p>
          <a:p>
            <a:pPr marL="0" marR="0" lvl="0" indent="0" algn="l" rtl="0">
              <a:lnSpc>
                <a:spcPct val="100000"/>
              </a:lnSpc>
              <a:spcBef>
                <a:spcPts val="0"/>
              </a:spcBef>
              <a:spcAft>
                <a:spcPts val="0"/>
              </a:spcAft>
              <a:buClr>
                <a:srgbClr val="000000"/>
              </a:buClr>
              <a:buSzPts val="2800"/>
              <a:buFont typeface="Arial"/>
              <a:buNone/>
            </a:pPr>
            <a:endParaRPr sz="2800" b="1" i="0" u="none" strike="noStrike" cap="none" dirty="0">
              <a:solidFill>
                <a:srgbClr val="FF0000"/>
              </a:solidFill>
              <a:latin typeface="Raleway"/>
              <a:ea typeface="Raleway"/>
              <a:cs typeface="Raleway"/>
              <a:sym typeface="Raleway"/>
            </a:endParaRPr>
          </a:p>
        </p:txBody>
      </p:sp>
      <p:sp>
        <p:nvSpPr>
          <p:cNvPr id="172" name="Google Shape;172;p2"/>
          <p:cNvSpPr txBox="1"/>
          <p:nvPr/>
        </p:nvSpPr>
        <p:spPr>
          <a:xfrm>
            <a:off x="870857" y="1295399"/>
            <a:ext cx="10432568" cy="4626429"/>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Clr>
                <a:schemeClr val="dk1"/>
              </a:buClr>
              <a:buSzPts val="2000"/>
              <a:buFont typeface="Arial"/>
              <a:buNone/>
            </a:pPr>
            <a:endParaRPr sz="14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2000"/>
              <a:buFont typeface="Arial"/>
              <a:buNone/>
            </a:pPr>
            <a:r>
              <a:rPr lang="es-PE" sz="2000">
                <a:solidFill>
                  <a:schemeClr val="dk1"/>
                </a:solidFill>
              </a:rPr>
              <a:t>Querido estudiante agustino:</a:t>
            </a:r>
            <a:endParaRPr sz="2000">
              <a:solidFill>
                <a:schemeClr val="dk1"/>
              </a:solidFill>
            </a:endParaRPr>
          </a:p>
          <a:p>
            <a:pPr marL="0" marR="0" lvl="0" indent="0" algn="just" rtl="0">
              <a:lnSpc>
                <a:spcPct val="100000"/>
              </a:lnSpc>
              <a:spcBef>
                <a:spcPts val="0"/>
              </a:spcBef>
              <a:spcAft>
                <a:spcPts val="0"/>
              </a:spcAft>
              <a:buClr>
                <a:srgbClr val="000000"/>
              </a:buClr>
              <a:buSzPts val="2000"/>
              <a:buFont typeface="Arial"/>
              <a:buNone/>
            </a:pPr>
            <a:r>
              <a:rPr lang="es-PE" sz="2000">
                <a:solidFill>
                  <a:schemeClr val="dk1"/>
                </a:solidFill>
              </a:rPr>
              <a:t>Espero que te encuentres bien de salud y resguardado con tus seres queridos en casa.</a:t>
            </a:r>
            <a:endParaRPr sz="2000">
              <a:solidFill>
                <a:schemeClr val="dk1"/>
              </a:solidFill>
            </a:endParaRPr>
          </a:p>
          <a:p>
            <a:pPr marL="0" marR="0" lvl="0" indent="0" algn="just" rtl="0">
              <a:lnSpc>
                <a:spcPct val="100000"/>
              </a:lnSpc>
              <a:spcBef>
                <a:spcPts val="0"/>
              </a:spcBef>
              <a:spcAft>
                <a:spcPts val="0"/>
              </a:spcAft>
              <a:buClr>
                <a:srgbClr val="000000"/>
              </a:buClr>
              <a:buSzPts val="2000"/>
              <a:buFont typeface="Arial"/>
              <a:buNone/>
            </a:pPr>
            <a:endParaRPr sz="2000">
              <a:solidFill>
                <a:schemeClr val="dk1"/>
              </a:solidFill>
            </a:endParaRPr>
          </a:p>
          <a:p>
            <a:pPr marL="0" marR="0" lvl="0" indent="0" algn="just" rtl="0">
              <a:lnSpc>
                <a:spcPct val="100000"/>
              </a:lnSpc>
              <a:spcBef>
                <a:spcPts val="0"/>
              </a:spcBef>
              <a:spcAft>
                <a:spcPts val="0"/>
              </a:spcAft>
              <a:buClr>
                <a:srgbClr val="000000"/>
              </a:buClr>
              <a:buSzPts val="2000"/>
              <a:buFont typeface="Arial"/>
              <a:buNone/>
            </a:pPr>
            <a:r>
              <a:rPr lang="es-PE" sz="2000">
                <a:solidFill>
                  <a:schemeClr val="dk1"/>
                </a:solidFill>
              </a:rPr>
              <a:t>Te animo a que sigas poniendo todo tu empeño y</a:t>
            </a:r>
            <a:r>
              <a:rPr lang="es-PE" sz="2000" b="0" i="0" u="none" strike="noStrike" cap="none">
                <a:solidFill>
                  <a:schemeClr val="dk1"/>
                </a:solidFill>
                <a:latin typeface="Arial"/>
                <a:ea typeface="Arial"/>
                <a:cs typeface="Arial"/>
                <a:sym typeface="Arial"/>
              </a:rPr>
              <a:t> responsabilidad en este nuevo aprendizaje: </a:t>
            </a:r>
            <a:endParaRPr sz="2000" b="0" i="0" u="none" strike="noStrike" cap="none">
              <a:solidFill>
                <a:schemeClr val="dk1"/>
              </a:solidFill>
              <a:latin typeface="Century Gothic"/>
              <a:ea typeface="Century Gothic"/>
              <a:cs typeface="Century Gothic"/>
              <a:sym typeface="Century Gothic"/>
            </a:endParaRPr>
          </a:p>
          <a:p>
            <a:pPr marL="342900" marR="0" lvl="0" indent="-342900" algn="just" rtl="0">
              <a:lnSpc>
                <a:spcPct val="100000"/>
              </a:lnSpc>
              <a:spcBef>
                <a:spcPts val="0"/>
              </a:spcBef>
              <a:spcAft>
                <a:spcPts val="0"/>
              </a:spcAft>
              <a:buClr>
                <a:srgbClr val="000000"/>
              </a:buClr>
              <a:buSzPts val="2000"/>
              <a:buFont typeface="Arial"/>
              <a:buChar char="•"/>
            </a:pPr>
            <a:r>
              <a:rPr lang="es-PE" sz="2800" b="0" i="0" u="none" strike="noStrike" cap="none">
                <a:solidFill>
                  <a:schemeClr val="dk1"/>
                </a:solidFill>
                <a:latin typeface="Arial"/>
                <a:ea typeface="Arial"/>
                <a:cs typeface="Arial"/>
                <a:sym typeface="Arial"/>
              </a:rPr>
              <a:t>Ciencias Sociales: Las ocho </a:t>
            </a:r>
            <a:r>
              <a:rPr lang="es-PE" sz="2800">
                <a:solidFill>
                  <a:schemeClr val="dk1"/>
                </a:solidFill>
              </a:rPr>
              <a:t>r</a:t>
            </a:r>
            <a:r>
              <a:rPr lang="es-PE" sz="2800" b="0" i="0" u="none" strike="noStrike" cap="none">
                <a:solidFill>
                  <a:schemeClr val="dk1"/>
                </a:solidFill>
                <a:latin typeface="Arial"/>
                <a:ea typeface="Arial"/>
                <a:cs typeface="Arial"/>
                <a:sym typeface="Arial"/>
              </a:rPr>
              <a:t>egiones </a:t>
            </a:r>
            <a:r>
              <a:rPr lang="es-PE" sz="2800">
                <a:solidFill>
                  <a:schemeClr val="dk1"/>
                </a:solidFill>
              </a:rPr>
              <a:t>n</a:t>
            </a:r>
            <a:r>
              <a:rPr lang="es-PE" sz="2800" b="0" i="0" u="none" strike="noStrike" cap="none">
                <a:solidFill>
                  <a:schemeClr val="dk1"/>
                </a:solidFill>
                <a:latin typeface="Arial"/>
                <a:ea typeface="Arial"/>
                <a:cs typeface="Arial"/>
                <a:sym typeface="Arial"/>
              </a:rPr>
              <a:t>aturales del Perú</a:t>
            </a:r>
            <a:endParaRPr/>
          </a:p>
          <a:p>
            <a:pPr marL="0" marR="0" lvl="0" indent="0" algn="just" rtl="0">
              <a:lnSpc>
                <a:spcPct val="100000"/>
              </a:lnSpc>
              <a:spcBef>
                <a:spcPts val="0"/>
              </a:spcBef>
              <a:spcAft>
                <a:spcPts val="0"/>
              </a:spcAft>
              <a:buNone/>
            </a:pPr>
            <a:endParaRPr sz="2000" b="0" i="0" u="none" strike="noStrike" cap="none">
              <a:solidFill>
                <a:schemeClr val="dk1"/>
              </a:solidFill>
              <a:latin typeface="Arial"/>
              <a:ea typeface="Arial"/>
              <a:cs typeface="Arial"/>
              <a:sym typeface="Arial"/>
            </a:endParaRPr>
          </a:p>
          <a:p>
            <a:pPr marL="0" marR="0" lvl="0" indent="0" algn="just" rtl="0">
              <a:lnSpc>
                <a:spcPct val="100000"/>
              </a:lnSpc>
              <a:spcBef>
                <a:spcPts val="0"/>
              </a:spcBef>
              <a:spcAft>
                <a:spcPts val="0"/>
              </a:spcAft>
              <a:buClr>
                <a:schemeClr val="dk1"/>
              </a:buClr>
              <a:buSzPts val="2000"/>
              <a:buFont typeface="Arial"/>
              <a:buNone/>
            </a:pPr>
            <a:r>
              <a:rPr lang="es-PE" sz="2000" b="0" i="0" u="none" strike="noStrike" cap="none">
                <a:solidFill>
                  <a:schemeClr val="dk1"/>
                </a:solidFill>
                <a:latin typeface="Arial"/>
                <a:ea typeface="Arial"/>
                <a:cs typeface="Arial"/>
                <a:sym typeface="Arial"/>
              </a:rPr>
              <a:t>En este PPT, encontrarás actividades que deberás realizar y solo una tarea que deberás retornarla por el Sieweb. </a:t>
            </a:r>
            <a:r>
              <a:rPr lang="es-PE" sz="2000" b="0" i="0" u="none" strike="noStrike" cap="none">
                <a:solidFill>
                  <a:schemeClr val="dk1"/>
                </a:solidFill>
                <a:latin typeface="Century Gothic"/>
                <a:ea typeface="Century Gothic"/>
                <a:cs typeface="Century Gothic"/>
                <a:sym typeface="Century Gothic"/>
              </a:rPr>
              <a:t>A</a:t>
            </a:r>
            <a:r>
              <a:rPr lang="es-PE" sz="2000" b="0" i="0" u="none" strike="noStrike" cap="none">
                <a:solidFill>
                  <a:schemeClr val="dk1"/>
                </a:solidFill>
                <a:latin typeface="Arial"/>
                <a:ea typeface="Arial"/>
                <a:cs typeface="Arial"/>
                <a:sym typeface="Arial"/>
              </a:rPr>
              <a:t>demás se ha adjuntado la  rúbrica de calificación; por tanto,  tendrá una NOTA.</a:t>
            </a:r>
            <a:endParaRPr sz="2000" b="0" i="0" u="none" strike="noStrike" cap="none">
              <a:solidFill>
                <a:schemeClr val="dk1"/>
              </a:solidFill>
              <a:latin typeface="Arial"/>
              <a:ea typeface="Arial"/>
              <a:cs typeface="Arial"/>
              <a:sym typeface="Arial"/>
            </a:endParaRPr>
          </a:p>
          <a:p>
            <a:pPr marL="0" marR="0" lvl="0" indent="0" algn="just" rtl="0">
              <a:lnSpc>
                <a:spcPct val="100000"/>
              </a:lnSpc>
              <a:spcBef>
                <a:spcPts val="0"/>
              </a:spcBef>
              <a:spcAft>
                <a:spcPts val="0"/>
              </a:spcAft>
              <a:buClr>
                <a:schemeClr val="dk1"/>
              </a:buClr>
              <a:buSzPts val="2000"/>
              <a:buFont typeface="Arial"/>
              <a:buNone/>
            </a:pPr>
            <a:endParaRPr sz="2000" b="0" i="0" u="none" strike="noStrike" cap="none">
              <a:solidFill>
                <a:schemeClr val="dk1"/>
              </a:solidFill>
              <a:latin typeface="Arial"/>
              <a:ea typeface="Arial"/>
              <a:cs typeface="Arial"/>
              <a:sym typeface="Arial"/>
            </a:endParaRPr>
          </a:p>
          <a:p>
            <a:pPr marL="0" marR="0" lvl="0" indent="0" algn="just" rtl="0">
              <a:lnSpc>
                <a:spcPct val="100000"/>
              </a:lnSpc>
              <a:spcBef>
                <a:spcPts val="0"/>
              </a:spcBef>
              <a:spcAft>
                <a:spcPts val="0"/>
              </a:spcAft>
              <a:buClr>
                <a:schemeClr val="dk1"/>
              </a:buClr>
              <a:buSzPts val="2000"/>
              <a:buFont typeface="Arial"/>
              <a:buNone/>
            </a:pPr>
            <a:r>
              <a:rPr lang="es-PE" sz="2000" b="0" i="0" u="none" strike="noStrike" cap="none">
                <a:solidFill>
                  <a:schemeClr val="dk1"/>
                </a:solidFill>
                <a:latin typeface="Arial"/>
                <a:ea typeface="Arial"/>
                <a:cs typeface="Arial"/>
                <a:sym typeface="Arial"/>
              </a:rPr>
              <a:t>Lee detenidamente c</a:t>
            </a:r>
            <a:r>
              <a:rPr lang="es-PE" sz="2000">
                <a:solidFill>
                  <a:schemeClr val="dk1"/>
                </a:solidFill>
              </a:rPr>
              <a:t>ada diapositiva y responde antes de pasar a la otra .</a:t>
            </a:r>
            <a:endParaRPr sz="2000">
              <a:solidFill>
                <a:schemeClr val="dk1"/>
              </a:solidFill>
            </a:endParaRPr>
          </a:p>
          <a:p>
            <a:pPr marL="0" marR="0" lvl="0" indent="0" algn="just" rtl="0">
              <a:lnSpc>
                <a:spcPct val="100000"/>
              </a:lnSpc>
              <a:spcBef>
                <a:spcPts val="0"/>
              </a:spcBef>
              <a:spcAft>
                <a:spcPts val="0"/>
              </a:spcAft>
              <a:buClr>
                <a:schemeClr val="dk1"/>
              </a:buClr>
              <a:buSzPts val="2000"/>
              <a:buFont typeface="Arial"/>
              <a:buNone/>
            </a:pPr>
            <a:endParaRPr sz="2000">
              <a:solidFill>
                <a:schemeClr val="dk1"/>
              </a:solidFill>
            </a:endParaRPr>
          </a:p>
          <a:p>
            <a:pPr marL="0" marR="0" lvl="0" indent="0" algn="just" rtl="0">
              <a:lnSpc>
                <a:spcPct val="100000"/>
              </a:lnSpc>
              <a:spcBef>
                <a:spcPts val="0"/>
              </a:spcBef>
              <a:spcAft>
                <a:spcPts val="0"/>
              </a:spcAft>
              <a:buClr>
                <a:schemeClr val="dk1"/>
              </a:buClr>
              <a:buSzPts val="2000"/>
              <a:buFont typeface="Arial"/>
              <a:buNone/>
            </a:pPr>
            <a:r>
              <a:rPr lang="es-PE" sz="2000">
                <a:solidFill>
                  <a:schemeClr val="dk1"/>
                </a:solidFill>
              </a:rPr>
              <a:t>De tener alguna duda, comunícate conmigo a través del foro de tareas. </a:t>
            </a:r>
            <a:endParaRPr sz="2000">
              <a:solidFill>
                <a:schemeClr val="dk1"/>
              </a:solidFill>
            </a:endParaRPr>
          </a:p>
          <a:p>
            <a:pPr marL="0" marR="0" lvl="0" indent="0" algn="just" rtl="0">
              <a:lnSpc>
                <a:spcPct val="100000"/>
              </a:lnSpc>
              <a:spcBef>
                <a:spcPts val="0"/>
              </a:spcBef>
              <a:spcAft>
                <a:spcPts val="0"/>
              </a:spcAft>
              <a:buClr>
                <a:schemeClr val="dk1"/>
              </a:buClr>
              <a:buSzPts val="2000"/>
              <a:buFont typeface="Arial"/>
              <a:buNone/>
            </a:pPr>
            <a:endParaRPr sz="2000">
              <a:solidFill>
                <a:schemeClr val="dk1"/>
              </a:solidFill>
            </a:endParaRPr>
          </a:p>
          <a:p>
            <a:pPr marL="0" marR="0" lvl="0" indent="0" algn="just" rtl="0">
              <a:lnSpc>
                <a:spcPct val="100000"/>
              </a:lnSpc>
              <a:spcBef>
                <a:spcPts val="0"/>
              </a:spcBef>
              <a:spcAft>
                <a:spcPts val="0"/>
              </a:spcAft>
              <a:buClr>
                <a:schemeClr val="dk1"/>
              </a:buClr>
              <a:buSzPts val="2000"/>
              <a:buFont typeface="Arial"/>
              <a:buNone/>
            </a:pPr>
            <a:endParaRPr sz="2000" b="0"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1"/>
                                        </p:tgtEl>
                                        <p:attrNameLst>
                                          <p:attrName>style.visibility</p:attrName>
                                        </p:attrNameLst>
                                      </p:cBhvr>
                                      <p:to>
                                        <p:strVal val="visible"/>
                                      </p:to>
                                    </p:set>
                                    <p:animEffect transition="in" filter="fade">
                                      <p:cBhvr>
                                        <p:cTn id="7" dur="10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pic>
        <p:nvPicPr>
          <p:cNvPr id="312" name="Google Shape;312;p20" descr="Infografías como recurso educativo - La mar de llibres"/>
          <p:cNvPicPr preferRelativeResize="0"/>
          <p:nvPr/>
        </p:nvPicPr>
        <p:blipFill rotWithShape="1">
          <a:blip r:embed="rId3">
            <a:alphaModFix/>
          </a:blip>
          <a:srcRect/>
          <a:stretch/>
        </p:blipFill>
        <p:spPr>
          <a:xfrm>
            <a:off x="1037229" y="641444"/>
            <a:ext cx="10809027" cy="5431810"/>
          </a:xfrm>
          <a:prstGeom prst="rect">
            <a:avLst/>
          </a:prstGeom>
          <a:noFill/>
          <a:ln>
            <a:noFill/>
          </a:ln>
        </p:spPr>
      </p:pic>
      <p:sp>
        <p:nvSpPr>
          <p:cNvPr id="313" name="Google Shape;313;p20"/>
          <p:cNvSpPr/>
          <p:nvPr/>
        </p:nvSpPr>
        <p:spPr>
          <a:xfrm>
            <a:off x="1838575" y="127737"/>
            <a:ext cx="7264482" cy="513707"/>
          </a:xfrm>
          <a:prstGeom prst="rect">
            <a:avLst/>
          </a:prstGeom>
          <a:solidFill>
            <a:srgbClr val="FFFF00"/>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s-PE" sz="2400">
                <a:solidFill>
                  <a:schemeClr val="dk1"/>
                </a:solidFill>
                <a:latin typeface="Century Gothic"/>
                <a:ea typeface="Century Gothic"/>
                <a:cs typeface="Century Gothic"/>
                <a:sym typeface="Century Gothic"/>
              </a:rPr>
              <a:t>También te puede ayudar</a:t>
            </a:r>
            <a:endParaRPr sz="2400">
              <a:solidFill>
                <a:schemeClr val="dk1"/>
              </a:solidFill>
              <a:latin typeface="Century Gothic"/>
              <a:ea typeface="Century Gothic"/>
              <a:cs typeface="Century Gothic"/>
              <a:sym typeface="Century Gothic"/>
            </a:endParaRPr>
          </a:p>
        </p:txBody>
      </p:sp>
      <p:sp>
        <p:nvSpPr>
          <p:cNvPr id="314" name="Google Shape;314;p20"/>
          <p:cNvSpPr/>
          <p:nvPr/>
        </p:nvSpPr>
        <p:spPr>
          <a:xfrm>
            <a:off x="1037228" y="6073254"/>
            <a:ext cx="10809027" cy="615912"/>
          </a:xfrm>
          <a:prstGeom prst="rect">
            <a:avLst/>
          </a:prstGeom>
          <a:solidFill>
            <a:schemeClr val="lt1"/>
          </a:solidFill>
          <a:ln w="15875"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lnSpc>
                <a:spcPct val="107000"/>
              </a:lnSpc>
              <a:spcBef>
                <a:spcPts val="0"/>
              </a:spcBef>
              <a:spcAft>
                <a:spcPts val="0"/>
              </a:spcAft>
              <a:buNone/>
            </a:pPr>
            <a:r>
              <a:rPr lang="es-PE" sz="900">
                <a:solidFill>
                  <a:schemeClr val="dk1"/>
                </a:solidFill>
                <a:latin typeface="Century Gothic"/>
                <a:ea typeface="Century Gothic"/>
                <a:cs typeface="Century Gothic"/>
                <a:sym typeface="Century Gothic"/>
              </a:rPr>
              <a:t>La mar de llibres (2014). La infografía como recurso didáctico [Imagen]. Recuperado de https://www.google.com/url?sa=i&amp;url=http%3A%2F%2Fblogs.uji.es%2Fbibliotecauji%2Finfografias-como-recurso-educativo%2F&amp;psig=AOvVaw3-yDIr1BrEHul9foR_fKzl&amp;ust=1585413012849000&amp;source=images&amp;cd=vfe&amp;ved=0CAIQjRxqFwoTCKj2ye2Ju-gCFQAAAAAdAAAAABAS</a:t>
            </a:r>
            <a:endParaRPr sz="1100">
              <a:solidFill>
                <a:schemeClr val="dk1"/>
              </a:solidFill>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12"/>
                                        </p:tgtEl>
                                        <p:attrNameLst>
                                          <p:attrName>style.visibility</p:attrName>
                                        </p:attrNameLst>
                                      </p:cBhvr>
                                      <p:to>
                                        <p:strVal val="visible"/>
                                      </p:to>
                                    </p:set>
                                    <p:anim calcmode="lin" valueType="num">
                                      <p:cBhvr additive="base">
                                        <p:cTn id="7" dur="500"/>
                                        <p:tgtEl>
                                          <p:spTgt spid="312"/>
                                        </p:tgtEl>
                                        <p:attrNameLst>
                                          <p:attrName>ppt_w</p:attrName>
                                        </p:attrNameLst>
                                      </p:cBhvr>
                                      <p:tavLst>
                                        <p:tav tm="0">
                                          <p:val>
                                            <p:strVal val="0"/>
                                          </p:val>
                                        </p:tav>
                                        <p:tav tm="100000">
                                          <p:val>
                                            <p:strVal val="#ppt_w"/>
                                          </p:val>
                                        </p:tav>
                                      </p:tavLst>
                                    </p:anim>
                                    <p:anim calcmode="lin" valueType="num">
                                      <p:cBhvr additive="base">
                                        <p:cTn id="8" dur="500"/>
                                        <p:tgtEl>
                                          <p:spTgt spid="312"/>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21"/>
          <p:cNvSpPr txBox="1"/>
          <p:nvPr/>
        </p:nvSpPr>
        <p:spPr>
          <a:xfrm>
            <a:off x="1488451" y="1455487"/>
            <a:ext cx="9675418" cy="1192179"/>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rgbClr val="262626"/>
              </a:buClr>
              <a:buSzPts val="6000"/>
              <a:buFont typeface="Century Gothic"/>
              <a:buNone/>
            </a:pPr>
            <a:r>
              <a:rPr lang="es-PE" sz="6000">
                <a:solidFill>
                  <a:srgbClr val="262626"/>
                </a:solidFill>
                <a:latin typeface="Century Gothic"/>
                <a:ea typeface="Century Gothic"/>
                <a:cs typeface="Century Gothic"/>
                <a:sym typeface="Century Gothic"/>
              </a:rPr>
              <a:t># Seguimos Aprendiendo</a:t>
            </a:r>
            <a:endParaRPr sz="6000">
              <a:solidFill>
                <a:srgbClr val="262626"/>
              </a:solidFill>
              <a:latin typeface="Century Gothic"/>
              <a:ea typeface="Century Gothic"/>
              <a:cs typeface="Century Gothic"/>
              <a:sym typeface="Century Gothic"/>
            </a:endParaRPr>
          </a:p>
        </p:txBody>
      </p:sp>
      <p:sp>
        <p:nvSpPr>
          <p:cNvPr id="320" name="Google Shape;320;p21"/>
          <p:cNvSpPr/>
          <p:nvPr/>
        </p:nvSpPr>
        <p:spPr>
          <a:xfrm>
            <a:off x="2597748" y="3616026"/>
            <a:ext cx="7866256" cy="76944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PE" sz="4400" b="1">
                <a:solidFill>
                  <a:srgbClr val="0070C0"/>
                </a:solidFill>
                <a:latin typeface="Raleway"/>
                <a:ea typeface="Raleway"/>
                <a:cs typeface="Raleway"/>
                <a:sym typeface="Raleway"/>
              </a:rPr>
              <a:t>ÁREA: CIENCIAS SOCIALES</a:t>
            </a:r>
            <a:endParaRPr sz="4400" b="1">
              <a:solidFill>
                <a:srgbClr val="0070C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3"/>
          <p:cNvSpPr txBox="1"/>
          <p:nvPr/>
        </p:nvSpPr>
        <p:spPr>
          <a:xfrm>
            <a:off x="1705970" y="600502"/>
            <a:ext cx="9746769" cy="750626"/>
          </a:xfrm>
          <a:prstGeom prst="rect">
            <a:avLst/>
          </a:prstGeom>
          <a:solidFill>
            <a:srgbClr val="92D050"/>
          </a:solid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Clr>
                <a:schemeClr val="dk1"/>
              </a:buClr>
              <a:buSzPts val="2000"/>
              <a:buFont typeface="Arial"/>
              <a:buNone/>
            </a:pPr>
            <a:r>
              <a:rPr lang="es-PE" sz="2000" b="1" i="0" u="none" strike="noStrike" cap="none">
                <a:solidFill>
                  <a:srgbClr val="0000FF"/>
                </a:solidFill>
                <a:latin typeface="Arial"/>
                <a:ea typeface="Arial"/>
                <a:cs typeface="Arial"/>
                <a:sym typeface="Arial"/>
              </a:rPr>
              <a:t>   </a:t>
            </a:r>
            <a:r>
              <a:rPr lang="es-PE" sz="3200" b="1" i="0" u="none" strike="noStrike" cap="none">
                <a:solidFill>
                  <a:schemeClr val="dk1"/>
                </a:solidFill>
                <a:latin typeface="Arial"/>
                <a:ea typeface="Arial"/>
                <a:cs typeface="Arial"/>
                <a:sym typeface="Arial"/>
              </a:rPr>
              <a:t>Ciencias Sociales: Las ocho </a:t>
            </a:r>
            <a:r>
              <a:rPr lang="es-PE" sz="3200" b="1">
                <a:solidFill>
                  <a:schemeClr val="dk1"/>
                </a:solidFill>
              </a:rPr>
              <a:t>r</a:t>
            </a:r>
            <a:r>
              <a:rPr lang="es-PE" sz="3200" b="1" i="0" u="none" strike="noStrike" cap="none">
                <a:solidFill>
                  <a:schemeClr val="dk1"/>
                </a:solidFill>
                <a:latin typeface="Arial"/>
                <a:ea typeface="Arial"/>
                <a:cs typeface="Arial"/>
                <a:sym typeface="Arial"/>
              </a:rPr>
              <a:t>egiones del Perú</a:t>
            </a:r>
            <a:endParaRPr sz="3200" b="0" i="0" u="none" strike="noStrike" cap="none">
              <a:solidFill>
                <a:schemeClr val="dk1"/>
              </a:solidFill>
              <a:latin typeface="Arial"/>
              <a:ea typeface="Arial"/>
              <a:cs typeface="Arial"/>
              <a:sym typeface="Arial"/>
            </a:endParaRPr>
          </a:p>
          <a:p>
            <a:pPr marL="0" marR="0" lvl="0" indent="0" algn="just" rtl="0">
              <a:lnSpc>
                <a:spcPct val="100000"/>
              </a:lnSpc>
              <a:spcBef>
                <a:spcPts val="0"/>
              </a:spcBef>
              <a:spcAft>
                <a:spcPts val="0"/>
              </a:spcAft>
              <a:buClr>
                <a:schemeClr val="dk1"/>
              </a:buClr>
              <a:buSzPts val="2000"/>
              <a:buFont typeface="Arial"/>
              <a:buNone/>
            </a:pPr>
            <a:endParaRPr sz="2000" b="0" i="0" u="none" strike="noStrike" cap="none">
              <a:solidFill>
                <a:srgbClr val="FF0000"/>
              </a:solidFill>
              <a:latin typeface="Arial"/>
              <a:ea typeface="Arial"/>
              <a:cs typeface="Arial"/>
              <a:sym typeface="Arial"/>
            </a:endParaRPr>
          </a:p>
          <a:p>
            <a:pPr marL="457200" marR="0" lvl="0" indent="0" algn="just"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Arial"/>
              <a:ea typeface="Arial"/>
              <a:cs typeface="Arial"/>
              <a:sym typeface="Arial"/>
            </a:endParaRPr>
          </a:p>
          <a:p>
            <a:pPr marL="457200" marR="0" lvl="0" indent="0" algn="just"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Arial"/>
              <a:ea typeface="Arial"/>
              <a:cs typeface="Arial"/>
              <a:sym typeface="Arial"/>
            </a:endParaRPr>
          </a:p>
          <a:p>
            <a:pPr marL="457200" marR="0" lvl="0" indent="0" algn="just"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2000"/>
              <a:buFont typeface="Arial"/>
              <a:buNone/>
            </a:pPr>
            <a:endParaRPr sz="2000" b="0" i="0" u="none" strike="noStrike" cap="none">
              <a:solidFill>
                <a:schemeClr val="dk1"/>
              </a:solidFill>
              <a:latin typeface="Arial"/>
              <a:ea typeface="Arial"/>
              <a:cs typeface="Arial"/>
              <a:sym typeface="Arial"/>
            </a:endParaRPr>
          </a:p>
        </p:txBody>
      </p:sp>
      <p:sp>
        <p:nvSpPr>
          <p:cNvPr id="178" name="Google Shape;178;p3"/>
          <p:cNvSpPr/>
          <p:nvPr/>
        </p:nvSpPr>
        <p:spPr>
          <a:xfrm>
            <a:off x="1705970" y="1511651"/>
            <a:ext cx="9678212" cy="2514439"/>
          </a:xfrm>
          <a:prstGeom prst="rect">
            <a:avLst/>
          </a:prstGeom>
          <a:solidFill>
            <a:schemeClr val="lt1"/>
          </a:solidFill>
          <a:ln w="15875" cap="rnd"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s-PE" sz="2400" b="1" i="0" u="none" strike="noStrike" cap="none">
                <a:solidFill>
                  <a:schemeClr val="dk1"/>
                </a:solidFill>
                <a:latin typeface="Times New Roman"/>
                <a:ea typeface="Times New Roman"/>
                <a:cs typeface="Times New Roman"/>
                <a:sym typeface="Times New Roman"/>
              </a:rPr>
              <a:t>Competencia: </a:t>
            </a:r>
            <a:r>
              <a:rPr lang="es-PE" sz="2400" b="0" i="0" u="none" strike="noStrike" cap="none">
                <a:solidFill>
                  <a:schemeClr val="dk1"/>
                </a:solidFill>
                <a:latin typeface="Times New Roman"/>
                <a:ea typeface="Times New Roman"/>
                <a:cs typeface="Times New Roman"/>
                <a:sym typeface="Times New Roman"/>
              </a:rPr>
              <a:t>Gestiona responsablemente el espacio y el ambiente.</a:t>
            </a:r>
            <a:endParaRPr/>
          </a:p>
          <a:p>
            <a:pPr marL="0" marR="0" lvl="0" indent="0" algn="l" rtl="0">
              <a:spcBef>
                <a:spcPts val="0"/>
              </a:spcBef>
              <a:spcAft>
                <a:spcPts val="0"/>
              </a:spcAft>
              <a:buNone/>
            </a:pPr>
            <a:r>
              <a:rPr lang="es-PE" sz="2400" b="1">
                <a:solidFill>
                  <a:schemeClr val="dk1"/>
                </a:solidFill>
                <a:latin typeface="Times New Roman"/>
                <a:ea typeface="Times New Roman"/>
                <a:cs typeface="Times New Roman"/>
                <a:sym typeface="Times New Roman"/>
              </a:rPr>
              <a:t>Capacidad:</a:t>
            </a:r>
            <a:r>
              <a:rPr lang="es-PE" sz="2400">
                <a:solidFill>
                  <a:schemeClr val="dk1"/>
                </a:solidFill>
                <a:latin typeface="Times New Roman"/>
                <a:ea typeface="Times New Roman"/>
                <a:cs typeface="Times New Roman"/>
                <a:sym typeface="Times New Roman"/>
              </a:rPr>
              <a:t> Comprende las relaciones entre los elementos naturales y sociales </a:t>
            </a:r>
            <a:endParaRPr/>
          </a:p>
          <a:p>
            <a:pPr marL="0" marR="0" lvl="0" indent="0" algn="l" rtl="0">
              <a:spcBef>
                <a:spcPts val="0"/>
              </a:spcBef>
              <a:spcAft>
                <a:spcPts val="0"/>
              </a:spcAft>
              <a:buNone/>
            </a:pPr>
            <a:r>
              <a:rPr lang="es-PE" sz="2400" b="1">
                <a:solidFill>
                  <a:schemeClr val="dk1"/>
                </a:solidFill>
                <a:latin typeface="Times New Roman"/>
                <a:ea typeface="Times New Roman"/>
                <a:cs typeface="Times New Roman"/>
                <a:sym typeface="Times New Roman"/>
              </a:rPr>
              <a:t>Destreza</a:t>
            </a:r>
            <a:r>
              <a:rPr lang="es-PE" sz="2400">
                <a:solidFill>
                  <a:schemeClr val="dk1"/>
                </a:solidFill>
                <a:latin typeface="Times New Roman"/>
                <a:ea typeface="Times New Roman"/>
                <a:cs typeface="Times New Roman"/>
                <a:sym typeface="Times New Roman"/>
              </a:rPr>
              <a:t>: Identificar</a:t>
            </a:r>
            <a:endParaRPr/>
          </a:p>
          <a:p>
            <a:pPr marL="0" marR="0" lvl="0" indent="0" algn="l" rtl="0">
              <a:spcBef>
                <a:spcPts val="0"/>
              </a:spcBef>
              <a:spcAft>
                <a:spcPts val="0"/>
              </a:spcAft>
              <a:buNone/>
            </a:pPr>
            <a:r>
              <a:rPr lang="es-PE" sz="2400" b="1">
                <a:solidFill>
                  <a:schemeClr val="dk1"/>
                </a:solidFill>
                <a:latin typeface="Times New Roman"/>
                <a:ea typeface="Times New Roman"/>
                <a:cs typeface="Times New Roman"/>
                <a:sym typeface="Times New Roman"/>
              </a:rPr>
              <a:t>Propósito de aprendizaje</a:t>
            </a:r>
            <a:r>
              <a:rPr lang="es-PE" sz="2400">
                <a:solidFill>
                  <a:schemeClr val="dk1"/>
                </a:solidFill>
                <a:latin typeface="Times New Roman"/>
                <a:ea typeface="Times New Roman"/>
                <a:cs typeface="Times New Roman"/>
                <a:sym typeface="Times New Roman"/>
              </a:rPr>
              <a:t>: Identifica las características de una determinada región natural del Perú a través de la elaboración de una infografía.</a:t>
            </a:r>
            <a:endParaRPr sz="2400">
              <a:solidFill>
                <a:schemeClr val="dk1"/>
              </a:solidFill>
              <a:latin typeface="Times New Roman"/>
              <a:ea typeface="Times New Roman"/>
              <a:cs typeface="Times New Roman"/>
              <a:sym typeface="Times New Roman"/>
            </a:endParaRPr>
          </a:p>
        </p:txBody>
      </p:sp>
      <p:pic>
        <p:nvPicPr>
          <p:cNvPr id="179" name="Google Shape;179;p3" descr="Profesora mujer apuntando al globo terráqueo - Descargar vector"/>
          <p:cNvPicPr preferRelativeResize="0"/>
          <p:nvPr/>
        </p:nvPicPr>
        <p:blipFill rotWithShape="1">
          <a:blip r:embed="rId3">
            <a:alphaModFix/>
          </a:blip>
          <a:srcRect/>
          <a:stretch/>
        </p:blipFill>
        <p:spPr>
          <a:xfrm>
            <a:off x="8187147" y="3926732"/>
            <a:ext cx="3197035" cy="2262341"/>
          </a:xfrm>
          <a:prstGeom prst="rect">
            <a:avLst/>
          </a:prstGeom>
          <a:noFill/>
          <a:ln>
            <a:noFill/>
          </a:ln>
        </p:spPr>
      </p:pic>
      <p:sp>
        <p:nvSpPr>
          <p:cNvPr id="180" name="Google Shape;180;p3"/>
          <p:cNvSpPr/>
          <p:nvPr/>
        </p:nvSpPr>
        <p:spPr>
          <a:xfrm>
            <a:off x="1548263" y="4640239"/>
            <a:ext cx="6226628" cy="1098458"/>
          </a:xfrm>
          <a:prstGeom prst="wedgeRoundRectCallout">
            <a:avLst>
              <a:gd name="adj1" fmla="val 45315"/>
              <a:gd name="adj2" fmla="val 69345"/>
              <a:gd name="adj3" fmla="val 16667"/>
            </a:avLst>
          </a:prstGeom>
          <a:solidFill>
            <a:srgbClr val="FFC000"/>
          </a:solidFill>
          <a:ln w="15875" cap="rnd"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PE" sz="2800">
                <a:solidFill>
                  <a:schemeClr val="dk1"/>
                </a:solidFill>
                <a:latin typeface="Century Gothic"/>
                <a:ea typeface="Century Gothic"/>
                <a:cs typeface="Century Gothic"/>
                <a:sym typeface="Century Gothic"/>
              </a:rPr>
              <a:t>Observa con tu familia las siguientes imágenes</a:t>
            </a:r>
            <a:endParaRPr sz="2800">
              <a:solidFill>
                <a:schemeClr val="dk1"/>
              </a:solidFill>
              <a:latin typeface="Century Gothic"/>
              <a:ea typeface="Century Gothic"/>
              <a:cs typeface="Century Gothic"/>
              <a:sym typeface="Century Gothic"/>
            </a:endParaRPr>
          </a:p>
        </p:txBody>
      </p:sp>
      <p:sp>
        <p:nvSpPr>
          <p:cNvPr id="181" name="Google Shape;181;p3"/>
          <p:cNvSpPr/>
          <p:nvPr/>
        </p:nvSpPr>
        <p:spPr>
          <a:xfrm>
            <a:off x="4492683" y="6243300"/>
            <a:ext cx="7388928" cy="477463"/>
          </a:xfrm>
          <a:prstGeom prst="rect">
            <a:avLst/>
          </a:prstGeom>
          <a:solidFill>
            <a:schemeClr val="lt1"/>
          </a:solidFill>
          <a:ln w="15875"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lnSpc>
                <a:spcPct val="107000"/>
              </a:lnSpc>
              <a:spcBef>
                <a:spcPts val="0"/>
              </a:spcBef>
              <a:spcAft>
                <a:spcPts val="0"/>
              </a:spcAft>
              <a:buNone/>
            </a:pPr>
            <a:r>
              <a:rPr lang="es-PE" sz="900">
                <a:solidFill>
                  <a:schemeClr val="dk1"/>
                </a:solidFill>
                <a:latin typeface="Century Gothic"/>
                <a:ea typeface="Century Gothic"/>
                <a:cs typeface="Century Gothic"/>
                <a:sym typeface="Century Gothic"/>
              </a:rPr>
              <a:t>Vexels. (2020). Profesora. [Imagen]. Recuperado de https://es.vexels.com/vectores/vista-previa/70178/profesora-mujer-apuntando-al-globo-terraqueo</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7"/>
                                        </p:tgtEl>
                                        <p:attrNameLst>
                                          <p:attrName>style.visibility</p:attrName>
                                        </p:attrNameLst>
                                      </p:cBhvr>
                                      <p:to>
                                        <p:strVal val="visible"/>
                                      </p:to>
                                    </p:set>
                                    <p:anim calcmode="lin" valueType="num">
                                      <p:cBhvr additive="base">
                                        <p:cTn id="7" dur="500"/>
                                        <p:tgtEl>
                                          <p:spTgt spid="177"/>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8"/>
                                        </p:tgtEl>
                                        <p:attrNameLst>
                                          <p:attrName>style.visibility</p:attrName>
                                        </p:attrNameLst>
                                      </p:cBhvr>
                                      <p:to>
                                        <p:strVal val="visible"/>
                                      </p:to>
                                    </p:set>
                                    <p:animEffect transition="in" filter="fade">
                                      <p:cBhvr>
                                        <p:cTn id="12" dur="1000"/>
                                        <p:tgtEl>
                                          <p:spTgt spid="17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9"/>
                                        </p:tgtEl>
                                        <p:attrNameLst>
                                          <p:attrName>style.visibility</p:attrName>
                                        </p:attrNameLst>
                                      </p:cBhvr>
                                      <p:to>
                                        <p:strVal val="visible"/>
                                      </p:to>
                                    </p:set>
                                    <p:animEffect transition="in" filter="fade">
                                      <p:cBhvr>
                                        <p:cTn id="17" dur="2000"/>
                                        <p:tgtEl>
                                          <p:spTgt spid="179"/>
                                        </p:tgtEl>
                                      </p:cBhvr>
                                    </p:animEffect>
                                  </p:childTnLst>
                                </p:cTn>
                              </p:par>
                              <p:par>
                                <p:cTn id="18" presetID="10" presetClass="entr" presetSubtype="0" fill="hold" nodeType="withEffect">
                                  <p:stCondLst>
                                    <p:cond delay="0"/>
                                  </p:stCondLst>
                                  <p:childTnLst>
                                    <p:set>
                                      <p:cBhvr>
                                        <p:cTn id="19" dur="1" fill="hold">
                                          <p:stCondLst>
                                            <p:cond delay="0"/>
                                          </p:stCondLst>
                                        </p:cTn>
                                        <p:tgtEl>
                                          <p:spTgt spid="180"/>
                                        </p:tgtEl>
                                        <p:attrNameLst>
                                          <p:attrName>style.visibility</p:attrName>
                                        </p:attrNameLst>
                                      </p:cBhvr>
                                      <p:to>
                                        <p:strVal val="visible"/>
                                      </p:to>
                                    </p:set>
                                    <p:animEffect transition="in" filter="fade">
                                      <p:cBhvr>
                                        <p:cTn id="20" dur="2000"/>
                                        <p:tgtEl>
                                          <p:spTgt spid="180"/>
                                        </p:tgtEl>
                                      </p:cBhvr>
                                    </p:animEffect>
                                  </p:childTnLst>
                                </p:cTn>
                              </p:par>
                              <p:par>
                                <p:cTn id="21" presetID="10" presetClass="entr" presetSubtype="0" fill="hold" nodeType="withEffect">
                                  <p:stCondLst>
                                    <p:cond delay="0"/>
                                  </p:stCondLst>
                                  <p:childTnLst>
                                    <p:set>
                                      <p:cBhvr>
                                        <p:cTn id="22" dur="1" fill="hold">
                                          <p:stCondLst>
                                            <p:cond delay="0"/>
                                          </p:stCondLst>
                                        </p:cTn>
                                        <p:tgtEl>
                                          <p:spTgt spid="181"/>
                                        </p:tgtEl>
                                        <p:attrNameLst>
                                          <p:attrName>style.visibility</p:attrName>
                                        </p:attrNameLst>
                                      </p:cBhvr>
                                      <p:to>
                                        <p:strVal val="visible"/>
                                      </p:to>
                                    </p:set>
                                    <p:animEffect transition="in" filter="fade">
                                      <p:cBhvr>
                                        <p:cTn id="23" dur="2000"/>
                                        <p:tgtEl>
                                          <p:spTgt spid="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pic>
        <p:nvPicPr>
          <p:cNvPr id="186" name="Google Shape;186;p4" descr="Resultado de imagen de los andes peruanos"/>
          <p:cNvPicPr preferRelativeResize="0"/>
          <p:nvPr/>
        </p:nvPicPr>
        <p:blipFill rotWithShape="1">
          <a:blip r:embed="rId3">
            <a:alphaModFix/>
          </a:blip>
          <a:srcRect/>
          <a:stretch/>
        </p:blipFill>
        <p:spPr>
          <a:xfrm>
            <a:off x="553407" y="-1"/>
            <a:ext cx="5481601" cy="6439437"/>
          </a:xfrm>
          <a:prstGeom prst="rect">
            <a:avLst/>
          </a:prstGeom>
          <a:noFill/>
          <a:ln>
            <a:noFill/>
          </a:ln>
        </p:spPr>
      </p:pic>
      <p:pic>
        <p:nvPicPr>
          <p:cNvPr id="187" name="Google Shape;187;p4" descr="Resultado de imagen de los andes peruanos"/>
          <p:cNvPicPr preferRelativeResize="0"/>
          <p:nvPr/>
        </p:nvPicPr>
        <p:blipFill rotWithShape="1">
          <a:blip r:embed="rId4">
            <a:alphaModFix/>
          </a:blip>
          <a:srcRect/>
          <a:stretch/>
        </p:blipFill>
        <p:spPr>
          <a:xfrm>
            <a:off x="6035008" y="-1"/>
            <a:ext cx="6037110" cy="5731099"/>
          </a:xfrm>
          <a:prstGeom prst="rect">
            <a:avLst/>
          </a:prstGeom>
          <a:noFill/>
          <a:ln>
            <a:noFill/>
          </a:ln>
        </p:spPr>
      </p:pic>
      <p:sp>
        <p:nvSpPr>
          <p:cNvPr id="188" name="Google Shape;188;p4"/>
          <p:cNvSpPr/>
          <p:nvPr/>
        </p:nvSpPr>
        <p:spPr>
          <a:xfrm>
            <a:off x="6333907" y="5793586"/>
            <a:ext cx="5542084" cy="866521"/>
          </a:xfrm>
          <a:prstGeom prst="rect">
            <a:avLst/>
          </a:prstGeom>
          <a:solidFill>
            <a:schemeClr val="lt1"/>
          </a:solidFill>
          <a:ln w="15875"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lnSpc>
                <a:spcPct val="107000"/>
              </a:lnSpc>
              <a:spcBef>
                <a:spcPts val="0"/>
              </a:spcBef>
              <a:spcAft>
                <a:spcPts val="0"/>
              </a:spcAft>
              <a:buNone/>
            </a:pPr>
            <a:r>
              <a:rPr lang="es-PE" sz="800">
                <a:solidFill>
                  <a:schemeClr val="dk1"/>
                </a:solidFill>
                <a:latin typeface="Century Gothic"/>
                <a:ea typeface="Century Gothic"/>
                <a:cs typeface="Century Gothic"/>
                <a:sym typeface="Century Gothic"/>
              </a:rPr>
              <a:t>Maravilla moderna y natural. (s/f). Paisajes del Perú [Imágenes]. Recuperado de https://peru.info/es-pe/turismo/noticias/3/16/los-paisajes-naturales-mas-impresionantes-del-peru</a:t>
            </a:r>
            <a:endParaRPr sz="1100">
              <a:solidFill>
                <a:schemeClr val="dk1"/>
              </a:solidFill>
              <a:latin typeface="Century Gothic"/>
              <a:ea typeface="Century Gothic"/>
              <a:cs typeface="Century Gothic"/>
              <a:sym typeface="Century Gothic"/>
            </a:endParaRPr>
          </a:p>
          <a:p>
            <a:pPr marL="0" marR="0" lvl="0" indent="0" algn="just" rtl="0">
              <a:lnSpc>
                <a:spcPct val="107000"/>
              </a:lnSpc>
              <a:spcBef>
                <a:spcPts val="800"/>
              </a:spcBef>
              <a:spcAft>
                <a:spcPts val="0"/>
              </a:spcAft>
              <a:buNone/>
            </a:pPr>
            <a:r>
              <a:rPr lang="es-PE" sz="800">
                <a:solidFill>
                  <a:schemeClr val="dk1"/>
                </a:solidFill>
                <a:latin typeface="Century Gothic"/>
                <a:ea typeface="Century Gothic"/>
                <a:cs typeface="Century Gothic"/>
                <a:sym typeface="Century Gothic"/>
              </a:rPr>
              <a:t>La costa sur del Perú. (s/f). Desierto. [Imagen]. Recuperado de https://www.aboutespanol.com/la-costa-sur-del-peru-1190847</a:t>
            </a:r>
            <a:endParaRPr sz="1100">
              <a:solidFill>
                <a:schemeClr val="dk1"/>
              </a:solidFill>
              <a:latin typeface="Century Gothic"/>
              <a:ea typeface="Century Gothic"/>
              <a:cs typeface="Century Gothic"/>
              <a:sym typeface="Century Gothic"/>
            </a:endParaRPr>
          </a:p>
          <a:p>
            <a:pPr marL="0" marR="0" lvl="0" indent="0" algn="just" rtl="0">
              <a:lnSpc>
                <a:spcPct val="107000"/>
              </a:lnSpc>
              <a:spcBef>
                <a:spcPts val="800"/>
              </a:spcBef>
              <a:spcAft>
                <a:spcPts val="0"/>
              </a:spcAft>
              <a:buNone/>
            </a:pPr>
            <a:r>
              <a:rPr lang="es-PE" sz="800">
                <a:solidFill>
                  <a:schemeClr val="dk1"/>
                </a:solidFill>
                <a:latin typeface="Century Gothic"/>
                <a:ea typeface="Century Gothic"/>
                <a:cs typeface="Century Gothic"/>
                <a:sym typeface="Century Gothic"/>
              </a:rPr>
              <a:t> </a:t>
            </a:r>
            <a:endParaRPr sz="1100">
              <a:solidFill>
                <a:schemeClr val="dk1"/>
              </a:solidFill>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6"/>
                                        </p:tgtEl>
                                        <p:attrNameLst>
                                          <p:attrName>style.visibility</p:attrName>
                                        </p:attrNameLst>
                                      </p:cBhvr>
                                      <p:to>
                                        <p:strVal val="visible"/>
                                      </p:to>
                                    </p:set>
                                    <p:animEffect transition="in" filter="fade">
                                      <p:cBhvr>
                                        <p:cTn id="7" dur="2000"/>
                                        <p:tgtEl>
                                          <p:spTgt spid="1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7"/>
                                        </p:tgtEl>
                                        <p:attrNameLst>
                                          <p:attrName>style.visibility</p:attrName>
                                        </p:attrNameLst>
                                      </p:cBhvr>
                                      <p:to>
                                        <p:strVal val="visible"/>
                                      </p:to>
                                    </p:set>
                                    <p:animEffect transition="in" filter="fade">
                                      <p:cBhvr>
                                        <p:cTn id="12" dur="2000"/>
                                        <p:tgtEl>
                                          <p:spTgt spid="18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8"/>
                                        </p:tgtEl>
                                        <p:attrNameLst>
                                          <p:attrName>style.visibility</p:attrName>
                                        </p:attrNameLst>
                                      </p:cBhvr>
                                      <p:to>
                                        <p:strVal val="visible"/>
                                      </p:to>
                                    </p:set>
                                    <p:animEffect transition="in" filter="fade">
                                      <p:cBhvr>
                                        <p:cTn id="17" dur="500"/>
                                        <p:tgtEl>
                                          <p:spTgt spid="1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pic>
        <p:nvPicPr>
          <p:cNvPr id="193" name="Google Shape;193;p5" descr="Resultado de imagen de paisajes peruanos"/>
          <p:cNvPicPr preferRelativeResize="0"/>
          <p:nvPr/>
        </p:nvPicPr>
        <p:blipFill rotWithShape="1">
          <a:blip r:embed="rId3">
            <a:alphaModFix/>
          </a:blip>
          <a:srcRect/>
          <a:stretch/>
        </p:blipFill>
        <p:spPr>
          <a:xfrm>
            <a:off x="894477" y="173485"/>
            <a:ext cx="5471887" cy="5094514"/>
          </a:xfrm>
          <a:prstGeom prst="rect">
            <a:avLst/>
          </a:prstGeom>
          <a:noFill/>
          <a:ln>
            <a:noFill/>
          </a:ln>
        </p:spPr>
      </p:pic>
      <p:pic>
        <p:nvPicPr>
          <p:cNvPr id="194" name="Google Shape;194;p5" descr="Resultado de imagen de paisajes peruanos"/>
          <p:cNvPicPr preferRelativeResize="0"/>
          <p:nvPr/>
        </p:nvPicPr>
        <p:blipFill rotWithShape="1">
          <a:blip r:embed="rId4">
            <a:alphaModFix/>
          </a:blip>
          <a:srcRect/>
          <a:stretch/>
        </p:blipFill>
        <p:spPr>
          <a:xfrm>
            <a:off x="6366364" y="532363"/>
            <a:ext cx="5768161" cy="5094514"/>
          </a:xfrm>
          <a:prstGeom prst="rect">
            <a:avLst/>
          </a:prstGeom>
          <a:noFill/>
          <a:ln>
            <a:noFill/>
          </a:ln>
        </p:spPr>
      </p:pic>
      <p:sp>
        <p:nvSpPr>
          <p:cNvPr id="195" name="Google Shape;195;p5"/>
          <p:cNvSpPr/>
          <p:nvPr/>
        </p:nvSpPr>
        <p:spPr>
          <a:xfrm>
            <a:off x="6333907" y="5793586"/>
            <a:ext cx="5542084" cy="866521"/>
          </a:xfrm>
          <a:prstGeom prst="rect">
            <a:avLst/>
          </a:prstGeom>
          <a:solidFill>
            <a:schemeClr val="lt1"/>
          </a:solidFill>
          <a:ln w="15875"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lnSpc>
                <a:spcPct val="107000"/>
              </a:lnSpc>
              <a:spcBef>
                <a:spcPts val="0"/>
              </a:spcBef>
              <a:spcAft>
                <a:spcPts val="0"/>
              </a:spcAft>
              <a:buNone/>
            </a:pPr>
            <a:r>
              <a:rPr lang="es-PE" sz="800">
                <a:solidFill>
                  <a:schemeClr val="dk1"/>
                </a:solidFill>
                <a:latin typeface="Century Gothic"/>
                <a:ea typeface="Century Gothic"/>
                <a:cs typeface="Century Gothic"/>
                <a:sym typeface="Century Gothic"/>
              </a:rPr>
              <a:t>Maravilla moderna y natural. (s/f). Paisajes del Perú [Imágenes]. Recuperado de https://peru.info/es-pe/turismo/noticias/3/16/los-paisajes-naturales-mas-impresionantes-del-peru</a:t>
            </a:r>
            <a:endParaRPr sz="1100">
              <a:solidFill>
                <a:schemeClr val="dk1"/>
              </a:solidFill>
              <a:latin typeface="Century Gothic"/>
              <a:ea typeface="Century Gothic"/>
              <a:cs typeface="Century Gothic"/>
              <a:sym typeface="Century Gothic"/>
            </a:endParaRPr>
          </a:p>
          <a:p>
            <a:pPr marL="0" marR="0" lvl="0" indent="0" algn="just" rtl="0">
              <a:lnSpc>
                <a:spcPct val="107000"/>
              </a:lnSpc>
              <a:spcBef>
                <a:spcPts val="800"/>
              </a:spcBef>
              <a:spcAft>
                <a:spcPts val="0"/>
              </a:spcAft>
              <a:buNone/>
            </a:pPr>
            <a:r>
              <a:rPr lang="es-PE" sz="800">
                <a:solidFill>
                  <a:schemeClr val="dk1"/>
                </a:solidFill>
                <a:latin typeface="Century Gothic"/>
                <a:ea typeface="Century Gothic"/>
                <a:cs typeface="Century Gothic"/>
                <a:sym typeface="Century Gothic"/>
              </a:rPr>
              <a:t>La costa sur del Perú. (s/f). Desierto. [Imagen]. Recuperado de https://www.aboutespanol.com/la-costa-sur-del-peru-1190847</a:t>
            </a:r>
            <a:endParaRPr sz="1100">
              <a:solidFill>
                <a:schemeClr val="dk1"/>
              </a:solidFill>
              <a:latin typeface="Century Gothic"/>
              <a:ea typeface="Century Gothic"/>
              <a:cs typeface="Century Gothic"/>
              <a:sym typeface="Century Gothic"/>
            </a:endParaRPr>
          </a:p>
          <a:p>
            <a:pPr marL="0" marR="0" lvl="0" indent="0" algn="just" rtl="0">
              <a:lnSpc>
                <a:spcPct val="107000"/>
              </a:lnSpc>
              <a:spcBef>
                <a:spcPts val="800"/>
              </a:spcBef>
              <a:spcAft>
                <a:spcPts val="0"/>
              </a:spcAft>
              <a:buNone/>
            </a:pPr>
            <a:r>
              <a:rPr lang="es-PE" sz="800">
                <a:solidFill>
                  <a:schemeClr val="dk1"/>
                </a:solidFill>
                <a:latin typeface="Century Gothic"/>
                <a:ea typeface="Century Gothic"/>
                <a:cs typeface="Century Gothic"/>
                <a:sym typeface="Century Gothic"/>
              </a:rPr>
              <a:t> </a:t>
            </a:r>
            <a:endParaRPr sz="1100">
              <a:solidFill>
                <a:schemeClr val="dk1"/>
              </a:solidFill>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3"/>
                                        </p:tgtEl>
                                        <p:attrNameLst>
                                          <p:attrName>style.visibility</p:attrName>
                                        </p:attrNameLst>
                                      </p:cBhvr>
                                      <p:to>
                                        <p:strVal val="visible"/>
                                      </p:to>
                                    </p:set>
                                    <p:animEffect transition="in" filter="fade">
                                      <p:cBhvr>
                                        <p:cTn id="7" dur="2000"/>
                                        <p:tgtEl>
                                          <p:spTgt spid="19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4"/>
                                        </p:tgtEl>
                                        <p:attrNameLst>
                                          <p:attrName>style.visibility</p:attrName>
                                        </p:attrNameLst>
                                      </p:cBhvr>
                                      <p:to>
                                        <p:strVal val="visible"/>
                                      </p:to>
                                    </p:set>
                                    <p:animEffect transition="in" filter="fade">
                                      <p:cBhvr>
                                        <p:cTn id="12" dur="1000"/>
                                        <p:tgtEl>
                                          <p:spTgt spid="19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5"/>
                                        </p:tgtEl>
                                        <p:attrNameLst>
                                          <p:attrName>style.visibility</p:attrName>
                                        </p:attrNameLst>
                                      </p:cBhvr>
                                      <p:to>
                                        <p:strVal val="visible"/>
                                      </p:to>
                                    </p:set>
                                    <p:animEffect transition="in" filter="fade">
                                      <p:cBhvr>
                                        <p:cTn id="17" dur="500"/>
                                        <p:tgtEl>
                                          <p:spTgt spid="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pic>
        <p:nvPicPr>
          <p:cNvPr id="200" name="Google Shape;200;p6" descr="Resultado de imagen de paisajes de la selva peruana"/>
          <p:cNvPicPr preferRelativeResize="0"/>
          <p:nvPr/>
        </p:nvPicPr>
        <p:blipFill rotWithShape="1">
          <a:blip r:embed="rId3">
            <a:alphaModFix/>
          </a:blip>
          <a:srcRect/>
          <a:stretch/>
        </p:blipFill>
        <p:spPr>
          <a:xfrm>
            <a:off x="700980" y="235476"/>
            <a:ext cx="5519057" cy="5510231"/>
          </a:xfrm>
          <a:prstGeom prst="rect">
            <a:avLst/>
          </a:prstGeom>
          <a:noFill/>
          <a:ln>
            <a:noFill/>
          </a:ln>
        </p:spPr>
      </p:pic>
      <p:pic>
        <p:nvPicPr>
          <p:cNvPr id="201" name="Google Shape;201;p6" descr="Resultado de imagen de paisajes de la selva peruana"/>
          <p:cNvPicPr preferRelativeResize="0"/>
          <p:nvPr/>
        </p:nvPicPr>
        <p:blipFill rotWithShape="1">
          <a:blip r:embed="rId4">
            <a:alphaModFix/>
          </a:blip>
          <a:srcRect/>
          <a:stretch/>
        </p:blipFill>
        <p:spPr>
          <a:xfrm>
            <a:off x="6220037" y="986103"/>
            <a:ext cx="5627736" cy="5152573"/>
          </a:xfrm>
          <a:prstGeom prst="rect">
            <a:avLst/>
          </a:prstGeom>
          <a:noFill/>
          <a:ln>
            <a:noFill/>
          </a:ln>
        </p:spPr>
      </p:pic>
      <p:sp>
        <p:nvSpPr>
          <p:cNvPr id="202" name="Google Shape;202;p6"/>
          <p:cNvSpPr/>
          <p:nvPr/>
        </p:nvSpPr>
        <p:spPr>
          <a:xfrm>
            <a:off x="677953" y="5786073"/>
            <a:ext cx="5542084" cy="866521"/>
          </a:xfrm>
          <a:prstGeom prst="rect">
            <a:avLst/>
          </a:prstGeom>
          <a:solidFill>
            <a:schemeClr val="lt1"/>
          </a:solidFill>
          <a:ln w="15875"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lnSpc>
                <a:spcPct val="107000"/>
              </a:lnSpc>
              <a:spcBef>
                <a:spcPts val="0"/>
              </a:spcBef>
              <a:spcAft>
                <a:spcPts val="0"/>
              </a:spcAft>
              <a:buNone/>
            </a:pPr>
            <a:r>
              <a:rPr lang="es-PE" sz="800">
                <a:solidFill>
                  <a:schemeClr val="dk1"/>
                </a:solidFill>
                <a:latin typeface="Century Gothic"/>
                <a:ea typeface="Century Gothic"/>
                <a:cs typeface="Century Gothic"/>
                <a:sym typeface="Century Gothic"/>
              </a:rPr>
              <a:t>Maravilla moderna y natural. (s/f). Paisajes del Perú [Imágenes]. Recuperado de https://peru.info/es-pe/turismo/noticias/3/16/los-paisajes-naturales-mas-impresionantes-del-peru</a:t>
            </a:r>
            <a:endParaRPr sz="1100">
              <a:solidFill>
                <a:schemeClr val="dk1"/>
              </a:solidFill>
              <a:latin typeface="Century Gothic"/>
              <a:ea typeface="Century Gothic"/>
              <a:cs typeface="Century Gothic"/>
              <a:sym typeface="Century Gothic"/>
            </a:endParaRPr>
          </a:p>
          <a:p>
            <a:pPr marL="0" marR="0" lvl="0" indent="0" algn="just" rtl="0">
              <a:lnSpc>
                <a:spcPct val="107000"/>
              </a:lnSpc>
              <a:spcBef>
                <a:spcPts val="800"/>
              </a:spcBef>
              <a:spcAft>
                <a:spcPts val="0"/>
              </a:spcAft>
              <a:buNone/>
            </a:pPr>
            <a:r>
              <a:rPr lang="es-PE" sz="800">
                <a:solidFill>
                  <a:schemeClr val="dk1"/>
                </a:solidFill>
                <a:latin typeface="Century Gothic"/>
                <a:ea typeface="Century Gothic"/>
                <a:cs typeface="Century Gothic"/>
                <a:sym typeface="Century Gothic"/>
              </a:rPr>
              <a:t>La costa sur del Perú. (s/f). Desierto. [Imagen]. Recuperado de https://www.aboutespanol.com/la-costa-sur-del-peru-1190847</a:t>
            </a:r>
            <a:endParaRPr sz="1100">
              <a:solidFill>
                <a:schemeClr val="dk1"/>
              </a:solidFill>
              <a:latin typeface="Century Gothic"/>
              <a:ea typeface="Century Gothic"/>
              <a:cs typeface="Century Gothic"/>
              <a:sym typeface="Century Gothic"/>
            </a:endParaRPr>
          </a:p>
          <a:p>
            <a:pPr marL="0" marR="0" lvl="0" indent="0" algn="just" rtl="0">
              <a:lnSpc>
                <a:spcPct val="107000"/>
              </a:lnSpc>
              <a:spcBef>
                <a:spcPts val="800"/>
              </a:spcBef>
              <a:spcAft>
                <a:spcPts val="0"/>
              </a:spcAft>
              <a:buNone/>
            </a:pPr>
            <a:r>
              <a:rPr lang="es-PE" sz="800">
                <a:solidFill>
                  <a:schemeClr val="dk1"/>
                </a:solidFill>
                <a:latin typeface="Century Gothic"/>
                <a:ea typeface="Century Gothic"/>
                <a:cs typeface="Century Gothic"/>
                <a:sym typeface="Century Gothic"/>
              </a:rPr>
              <a:t> </a:t>
            </a:r>
            <a:endParaRPr sz="1100">
              <a:solidFill>
                <a:schemeClr val="dk1"/>
              </a:solidFill>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0"/>
                                        </p:tgtEl>
                                        <p:attrNameLst>
                                          <p:attrName>style.visibility</p:attrName>
                                        </p:attrNameLst>
                                      </p:cBhvr>
                                      <p:to>
                                        <p:strVal val="visible"/>
                                      </p:to>
                                    </p:set>
                                    <p:animEffect transition="in" filter="fade">
                                      <p:cBhvr>
                                        <p:cTn id="7" dur="500"/>
                                        <p:tgtEl>
                                          <p:spTgt spid="20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1"/>
                                        </p:tgtEl>
                                        <p:attrNameLst>
                                          <p:attrName>style.visibility</p:attrName>
                                        </p:attrNameLst>
                                      </p:cBhvr>
                                      <p:to>
                                        <p:strVal val="visible"/>
                                      </p:to>
                                    </p:set>
                                    <p:animEffect transition="in" filter="fade">
                                      <p:cBhvr>
                                        <p:cTn id="12" dur="500"/>
                                        <p:tgtEl>
                                          <p:spTgt spid="20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2"/>
                                        </p:tgtEl>
                                        <p:attrNameLst>
                                          <p:attrName>style.visibility</p:attrName>
                                        </p:attrNameLst>
                                      </p:cBhvr>
                                      <p:to>
                                        <p:strVal val="visible"/>
                                      </p:to>
                                    </p:set>
                                    <p:animEffect transition="in" filter="fade">
                                      <p:cBhvr>
                                        <p:cTn id="17" dur="500"/>
                                        <p:tgtEl>
                                          <p:spTgt spid="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pic>
        <p:nvPicPr>
          <p:cNvPr id="207" name="Google Shape;207;p7" descr="Resultado de imagen de paisajes de la costa peruana desiertos"/>
          <p:cNvPicPr preferRelativeResize="0"/>
          <p:nvPr/>
        </p:nvPicPr>
        <p:blipFill rotWithShape="1">
          <a:blip r:embed="rId3">
            <a:alphaModFix/>
          </a:blip>
          <a:srcRect/>
          <a:stretch/>
        </p:blipFill>
        <p:spPr>
          <a:xfrm>
            <a:off x="5882184" y="0"/>
            <a:ext cx="5993807" cy="5117006"/>
          </a:xfrm>
          <a:prstGeom prst="rect">
            <a:avLst/>
          </a:prstGeom>
          <a:noFill/>
          <a:ln>
            <a:noFill/>
          </a:ln>
        </p:spPr>
      </p:pic>
      <p:pic>
        <p:nvPicPr>
          <p:cNvPr id="208" name="Google Shape;208;p7" descr="Resultado de imagen de paisajes de la costa peruana desiertos"/>
          <p:cNvPicPr preferRelativeResize="0"/>
          <p:nvPr/>
        </p:nvPicPr>
        <p:blipFill rotWithShape="1">
          <a:blip r:embed="rId4">
            <a:alphaModFix/>
          </a:blip>
          <a:srcRect/>
          <a:stretch/>
        </p:blipFill>
        <p:spPr>
          <a:xfrm>
            <a:off x="727644" y="676580"/>
            <a:ext cx="5154540" cy="5117006"/>
          </a:xfrm>
          <a:prstGeom prst="rect">
            <a:avLst/>
          </a:prstGeom>
          <a:noFill/>
          <a:ln>
            <a:noFill/>
          </a:ln>
        </p:spPr>
      </p:pic>
      <p:sp>
        <p:nvSpPr>
          <p:cNvPr id="209" name="Google Shape;209;p7"/>
          <p:cNvSpPr/>
          <p:nvPr/>
        </p:nvSpPr>
        <p:spPr>
          <a:xfrm>
            <a:off x="6333907" y="5793586"/>
            <a:ext cx="5542084" cy="866521"/>
          </a:xfrm>
          <a:prstGeom prst="rect">
            <a:avLst/>
          </a:prstGeom>
          <a:solidFill>
            <a:schemeClr val="lt1"/>
          </a:solidFill>
          <a:ln w="15875"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lnSpc>
                <a:spcPct val="107000"/>
              </a:lnSpc>
              <a:spcBef>
                <a:spcPts val="0"/>
              </a:spcBef>
              <a:spcAft>
                <a:spcPts val="0"/>
              </a:spcAft>
              <a:buNone/>
            </a:pPr>
            <a:r>
              <a:rPr lang="es-PE" sz="800">
                <a:solidFill>
                  <a:schemeClr val="dk1"/>
                </a:solidFill>
                <a:latin typeface="Century Gothic"/>
                <a:ea typeface="Century Gothic"/>
                <a:cs typeface="Century Gothic"/>
                <a:sym typeface="Century Gothic"/>
              </a:rPr>
              <a:t>Maravilla moderna y natural. (s/f). Paisajes del Perú [Imágenes]. Recuperado de https://peru.info/es-pe/turismo/noticias/3/16/los-paisajes-naturales-mas-impresionantes-del-peru</a:t>
            </a:r>
            <a:endParaRPr sz="1100">
              <a:solidFill>
                <a:schemeClr val="dk1"/>
              </a:solidFill>
              <a:latin typeface="Century Gothic"/>
              <a:ea typeface="Century Gothic"/>
              <a:cs typeface="Century Gothic"/>
              <a:sym typeface="Century Gothic"/>
            </a:endParaRPr>
          </a:p>
          <a:p>
            <a:pPr marL="0" marR="0" lvl="0" indent="0" algn="just" rtl="0">
              <a:lnSpc>
                <a:spcPct val="107000"/>
              </a:lnSpc>
              <a:spcBef>
                <a:spcPts val="800"/>
              </a:spcBef>
              <a:spcAft>
                <a:spcPts val="0"/>
              </a:spcAft>
              <a:buNone/>
            </a:pPr>
            <a:r>
              <a:rPr lang="es-PE" sz="800">
                <a:solidFill>
                  <a:schemeClr val="dk1"/>
                </a:solidFill>
                <a:latin typeface="Century Gothic"/>
                <a:ea typeface="Century Gothic"/>
                <a:cs typeface="Century Gothic"/>
                <a:sym typeface="Century Gothic"/>
              </a:rPr>
              <a:t>La costa sur del Perú. (s/f). Desierto. [Imagen]. Recuperado de https://www.aboutespanol.com/la-costa-sur-del-peru-1190847</a:t>
            </a:r>
            <a:endParaRPr sz="1100">
              <a:solidFill>
                <a:schemeClr val="dk1"/>
              </a:solidFill>
              <a:latin typeface="Century Gothic"/>
              <a:ea typeface="Century Gothic"/>
              <a:cs typeface="Century Gothic"/>
              <a:sym typeface="Century Gothic"/>
            </a:endParaRPr>
          </a:p>
          <a:p>
            <a:pPr marL="0" marR="0" lvl="0" indent="0" algn="just" rtl="0">
              <a:lnSpc>
                <a:spcPct val="107000"/>
              </a:lnSpc>
              <a:spcBef>
                <a:spcPts val="800"/>
              </a:spcBef>
              <a:spcAft>
                <a:spcPts val="0"/>
              </a:spcAft>
              <a:buNone/>
            </a:pPr>
            <a:r>
              <a:rPr lang="es-PE" sz="800">
                <a:solidFill>
                  <a:schemeClr val="dk1"/>
                </a:solidFill>
                <a:latin typeface="Century Gothic"/>
                <a:ea typeface="Century Gothic"/>
                <a:cs typeface="Century Gothic"/>
                <a:sym typeface="Century Gothic"/>
              </a:rPr>
              <a:t> </a:t>
            </a:r>
            <a:endParaRPr sz="1100">
              <a:solidFill>
                <a:schemeClr val="dk1"/>
              </a:solidFill>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8"/>
                                        </p:tgtEl>
                                        <p:attrNameLst>
                                          <p:attrName>style.visibility</p:attrName>
                                        </p:attrNameLst>
                                      </p:cBhvr>
                                      <p:to>
                                        <p:strVal val="visible"/>
                                      </p:to>
                                    </p:set>
                                    <p:animEffect transition="in" filter="fade">
                                      <p:cBhvr>
                                        <p:cTn id="7" dur="1822"/>
                                        <p:tgtEl>
                                          <p:spTgt spid="20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7"/>
                                        </p:tgtEl>
                                        <p:attrNameLst>
                                          <p:attrName>style.visibility</p:attrName>
                                        </p:attrNameLst>
                                      </p:cBhvr>
                                      <p:to>
                                        <p:strVal val="visible"/>
                                      </p:to>
                                    </p:set>
                                    <p:animEffect transition="in" filter="fade">
                                      <p:cBhvr>
                                        <p:cTn id="12" dur="1000"/>
                                        <p:tgtEl>
                                          <p:spTgt spid="20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9"/>
                                        </p:tgtEl>
                                        <p:attrNameLst>
                                          <p:attrName>style.visibility</p:attrName>
                                        </p:attrNameLst>
                                      </p:cBhvr>
                                      <p:to>
                                        <p:strVal val="visible"/>
                                      </p:to>
                                    </p:set>
                                    <p:animEffect transition="in" filter="fade">
                                      <p:cBhvr>
                                        <p:cTn id="17" dur="500"/>
                                        <p:tgtEl>
                                          <p:spTgt spid="2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8"/>
          <p:cNvSpPr/>
          <p:nvPr/>
        </p:nvSpPr>
        <p:spPr>
          <a:xfrm>
            <a:off x="1306286" y="174171"/>
            <a:ext cx="9144000" cy="1886641"/>
          </a:xfrm>
          <a:prstGeom prst="star8">
            <a:avLst>
              <a:gd name="adj" fmla="val 37500"/>
            </a:avLst>
          </a:prstGeom>
          <a:solidFill>
            <a:srgbClr val="FFC000"/>
          </a:solidFill>
          <a:ln w="15875" cap="rnd"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PE" sz="2800">
                <a:solidFill>
                  <a:schemeClr val="dk1"/>
                </a:solidFill>
                <a:latin typeface="Century Gothic"/>
                <a:ea typeface="Century Gothic"/>
                <a:cs typeface="Century Gothic"/>
                <a:sym typeface="Century Gothic"/>
              </a:rPr>
              <a:t>Luego de observar las imágenes, comenta con tu familia y  responde las preguntas</a:t>
            </a:r>
            <a:endParaRPr sz="2800">
              <a:solidFill>
                <a:schemeClr val="dk1"/>
              </a:solidFill>
              <a:latin typeface="Century Gothic"/>
              <a:ea typeface="Century Gothic"/>
              <a:cs typeface="Century Gothic"/>
              <a:sym typeface="Century Gothic"/>
            </a:endParaRPr>
          </a:p>
        </p:txBody>
      </p:sp>
      <p:sp>
        <p:nvSpPr>
          <p:cNvPr id="215" name="Google Shape;215;p8"/>
          <p:cNvSpPr/>
          <p:nvPr/>
        </p:nvSpPr>
        <p:spPr>
          <a:xfrm>
            <a:off x="4327850" y="2060800"/>
            <a:ext cx="7387800" cy="4104300"/>
          </a:xfrm>
          <a:prstGeom prst="foldedCorner">
            <a:avLst>
              <a:gd name="adj" fmla="val 16667"/>
            </a:avLst>
          </a:prstGeom>
          <a:solidFill>
            <a:srgbClr val="F49D86"/>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342900" marR="0" lvl="0" indent="-215900" algn="l" rtl="0">
              <a:spcBef>
                <a:spcPts val="0"/>
              </a:spcBef>
              <a:spcAft>
                <a:spcPts val="0"/>
              </a:spcAft>
              <a:buClr>
                <a:schemeClr val="dk1"/>
              </a:buClr>
              <a:buSzPts val="2000"/>
              <a:buFont typeface="Arial"/>
              <a:buNone/>
            </a:pPr>
            <a:endParaRPr sz="2000" dirty="0">
              <a:solidFill>
                <a:schemeClr val="dk1"/>
              </a:solidFill>
              <a:latin typeface="Century Gothic"/>
              <a:ea typeface="Century Gothic"/>
              <a:cs typeface="Century Gothic"/>
              <a:sym typeface="Century Gothic"/>
            </a:endParaRPr>
          </a:p>
          <a:p>
            <a:pPr marL="342900" marR="0" lvl="0" indent="-190500" algn="l" rtl="0">
              <a:spcBef>
                <a:spcPts val="0"/>
              </a:spcBef>
              <a:spcAft>
                <a:spcPts val="0"/>
              </a:spcAft>
              <a:buClr>
                <a:schemeClr val="dk1"/>
              </a:buClr>
              <a:buSzPts val="2400"/>
              <a:buFont typeface="Arial"/>
              <a:buNone/>
            </a:pPr>
            <a:endParaRPr sz="2400" dirty="0">
              <a:solidFill>
                <a:schemeClr val="dk1"/>
              </a:solidFill>
              <a:latin typeface="Century Gothic"/>
              <a:ea typeface="Century Gothic"/>
              <a:cs typeface="Century Gothic"/>
              <a:sym typeface="Century Gothic"/>
            </a:endParaRPr>
          </a:p>
          <a:p>
            <a:pPr marL="342900" marR="0" lvl="0" indent="-342900" algn="l" rtl="0">
              <a:spcBef>
                <a:spcPts val="0"/>
              </a:spcBef>
              <a:spcAft>
                <a:spcPts val="0"/>
              </a:spcAft>
              <a:buClr>
                <a:schemeClr val="dk1"/>
              </a:buClr>
              <a:buSzPts val="2600"/>
              <a:buFont typeface="Arial"/>
              <a:buChar char="•"/>
            </a:pPr>
            <a:r>
              <a:rPr lang="es-PE" sz="2600" dirty="0">
                <a:solidFill>
                  <a:schemeClr val="dk1"/>
                </a:solidFill>
                <a:latin typeface="Century Gothic"/>
                <a:ea typeface="Century Gothic"/>
                <a:cs typeface="Century Gothic"/>
                <a:sym typeface="Century Gothic"/>
              </a:rPr>
              <a:t>¿Los paisajes observados son los únicos que presenta el Perú?</a:t>
            </a:r>
            <a:endParaRPr sz="2600" dirty="0">
              <a:solidFill>
                <a:schemeClr val="dk1"/>
              </a:solidFill>
              <a:latin typeface="Century Gothic"/>
              <a:ea typeface="Century Gothic"/>
              <a:cs typeface="Century Gothic"/>
              <a:sym typeface="Century Gothic"/>
            </a:endParaRPr>
          </a:p>
          <a:p>
            <a:pPr marL="457200" marR="0" lvl="0" indent="0" algn="l" rtl="0">
              <a:spcBef>
                <a:spcPts val="0"/>
              </a:spcBef>
              <a:spcAft>
                <a:spcPts val="0"/>
              </a:spcAft>
              <a:buNone/>
            </a:pPr>
            <a:r>
              <a:rPr lang="es-PE" sz="1000" b="1" dirty="0">
                <a:solidFill>
                  <a:schemeClr val="dk1"/>
                </a:solidFill>
                <a:latin typeface="Century Gothic"/>
                <a:ea typeface="Century Gothic"/>
                <a:cs typeface="Century Gothic"/>
                <a:sym typeface="Century Gothic"/>
              </a:rPr>
              <a:t> </a:t>
            </a:r>
            <a:endParaRPr sz="1000" b="1" dirty="0">
              <a:solidFill>
                <a:schemeClr val="dk1"/>
              </a:solidFill>
              <a:latin typeface="Century Gothic"/>
              <a:ea typeface="Century Gothic"/>
              <a:cs typeface="Century Gothic"/>
              <a:sym typeface="Century Gothic"/>
            </a:endParaRPr>
          </a:p>
          <a:p>
            <a:pPr marL="342900" marR="0" lvl="0" indent="-342900" algn="l" rtl="0">
              <a:spcBef>
                <a:spcPts val="0"/>
              </a:spcBef>
              <a:spcAft>
                <a:spcPts val="0"/>
              </a:spcAft>
              <a:buClr>
                <a:schemeClr val="dk1"/>
              </a:buClr>
              <a:buSzPts val="2600"/>
              <a:buFont typeface="Arial"/>
              <a:buChar char="•"/>
            </a:pPr>
            <a:r>
              <a:rPr lang="es-PE" sz="2600" dirty="0">
                <a:solidFill>
                  <a:schemeClr val="dk1"/>
                </a:solidFill>
                <a:latin typeface="Century Gothic"/>
                <a:ea typeface="Century Gothic"/>
                <a:cs typeface="Century Gothic"/>
                <a:sym typeface="Century Gothic"/>
              </a:rPr>
              <a:t>¿Por qué </a:t>
            </a:r>
            <a:r>
              <a:rPr lang="es-PE" sz="2600" dirty="0" smtClean="0">
                <a:solidFill>
                  <a:schemeClr val="dk1"/>
                </a:solidFill>
                <a:latin typeface="Century Gothic"/>
                <a:ea typeface="Century Gothic"/>
                <a:cs typeface="Century Gothic"/>
                <a:sym typeface="Century Gothic"/>
              </a:rPr>
              <a:t>se  dice que el Perú tiene todos los paisajes y climas del mundo? </a:t>
            </a:r>
            <a:endParaRPr sz="2600" dirty="0" smtClean="0">
              <a:solidFill>
                <a:schemeClr val="dk1"/>
              </a:solidFill>
              <a:latin typeface="Century Gothic"/>
              <a:ea typeface="Century Gothic"/>
              <a:cs typeface="Century Gothic"/>
              <a:sym typeface="Century Gothic"/>
            </a:endParaRPr>
          </a:p>
          <a:p>
            <a:pPr marL="457200" marR="0" lvl="0" indent="0" algn="l" rtl="0">
              <a:lnSpc>
                <a:spcPct val="100000"/>
              </a:lnSpc>
              <a:spcBef>
                <a:spcPts val="0"/>
              </a:spcBef>
              <a:spcAft>
                <a:spcPts val="0"/>
              </a:spcAft>
              <a:buNone/>
            </a:pPr>
            <a:endParaRPr sz="1000" b="1" dirty="0" smtClean="0">
              <a:solidFill>
                <a:schemeClr val="dk1"/>
              </a:solidFill>
              <a:latin typeface="Century Gothic"/>
              <a:ea typeface="Century Gothic"/>
              <a:cs typeface="Century Gothic"/>
              <a:sym typeface="Century Gothic"/>
            </a:endParaRPr>
          </a:p>
          <a:p>
            <a:pPr marL="342900" marR="0" lvl="0" indent="-342900" algn="l" rtl="0">
              <a:spcBef>
                <a:spcPts val="0"/>
              </a:spcBef>
              <a:spcAft>
                <a:spcPts val="0"/>
              </a:spcAft>
              <a:buClr>
                <a:schemeClr val="dk1"/>
              </a:buClr>
              <a:buSzPts val="2600"/>
              <a:buFont typeface="Arial"/>
              <a:buChar char="•"/>
            </a:pPr>
            <a:r>
              <a:rPr lang="es-PE" sz="2600" dirty="0" smtClean="0">
                <a:solidFill>
                  <a:schemeClr val="dk1"/>
                </a:solidFill>
                <a:latin typeface="Century Gothic"/>
                <a:ea typeface="Century Gothic"/>
                <a:cs typeface="Century Gothic"/>
                <a:sym typeface="Century Gothic"/>
              </a:rPr>
              <a:t>¿A qué se debe esta diversidad?</a:t>
            </a:r>
            <a:endParaRPr sz="2600" dirty="0" smtClean="0">
              <a:solidFill>
                <a:schemeClr val="dk1"/>
              </a:solidFill>
              <a:latin typeface="Century Gothic"/>
              <a:ea typeface="Century Gothic"/>
              <a:cs typeface="Century Gothic"/>
              <a:sym typeface="Century Gothic"/>
            </a:endParaRPr>
          </a:p>
          <a:p>
            <a:pPr marL="457200" marR="0" lvl="0" indent="0" algn="l" rtl="0">
              <a:lnSpc>
                <a:spcPct val="100000"/>
              </a:lnSpc>
              <a:spcBef>
                <a:spcPts val="0"/>
              </a:spcBef>
              <a:spcAft>
                <a:spcPts val="0"/>
              </a:spcAft>
              <a:buNone/>
            </a:pPr>
            <a:endParaRPr sz="1000" b="1" dirty="0" smtClean="0">
              <a:solidFill>
                <a:schemeClr val="dk1"/>
              </a:solidFill>
              <a:latin typeface="Century Gothic"/>
              <a:ea typeface="Century Gothic"/>
              <a:cs typeface="Century Gothic"/>
              <a:sym typeface="Century Gothic"/>
            </a:endParaRPr>
          </a:p>
          <a:p>
            <a:pPr marL="342900" marR="0" lvl="0" indent="-342900" algn="l" rtl="0">
              <a:spcBef>
                <a:spcPts val="0"/>
              </a:spcBef>
              <a:spcAft>
                <a:spcPts val="0"/>
              </a:spcAft>
              <a:buClr>
                <a:schemeClr val="dk1"/>
              </a:buClr>
              <a:buSzPts val="2600"/>
              <a:buFont typeface="Arial"/>
              <a:buChar char="•"/>
            </a:pPr>
            <a:r>
              <a:rPr lang="es-PE" sz="2600" dirty="0" smtClean="0">
                <a:solidFill>
                  <a:schemeClr val="dk1"/>
                </a:solidFill>
                <a:latin typeface="Century Gothic"/>
                <a:ea typeface="Century Gothic"/>
                <a:cs typeface="Century Gothic"/>
                <a:sym typeface="Century Gothic"/>
              </a:rPr>
              <a:t>¿</a:t>
            </a:r>
            <a:r>
              <a:rPr lang="es-PE" sz="2600" dirty="0">
                <a:solidFill>
                  <a:schemeClr val="dk1"/>
                </a:solidFill>
                <a:latin typeface="Century Gothic"/>
                <a:ea typeface="Century Gothic"/>
                <a:cs typeface="Century Gothic"/>
                <a:sym typeface="Century Gothic"/>
              </a:rPr>
              <a:t>Qué relación tiene la cordillera de los Andes con esta diversidad?</a:t>
            </a:r>
            <a:endParaRPr dirty="0"/>
          </a:p>
          <a:p>
            <a:pPr marL="0" marR="0" lvl="0" indent="0" algn="l" rtl="0">
              <a:spcBef>
                <a:spcPts val="0"/>
              </a:spcBef>
              <a:spcAft>
                <a:spcPts val="0"/>
              </a:spcAft>
              <a:buNone/>
            </a:pPr>
            <a:endParaRPr sz="2400" dirty="0">
              <a:solidFill>
                <a:schemeClr val="dk1"/>
              </a:solidFill>
              <a:latin typeface="Century Gothic"/>
              <a:ea typeface="Century Gothic"/>
              <a:cs typeface="Century Gothic"/>
              <a:sym typeface="Century Gothic"/>
            </a:endParaRPr>
          </a:p>
        </p:txBody>
      </p:sp>
      <p:pic>
        <p:nvPicPr>
          <p:cNvPr id="216" name="Google Shape;216;p8" descr="Resultado de imagen de niño pensando animado"/>
          <p:cNvPicPr preferRelativeResize="0"/>
          <p:nvPr/>
        </p:nvPicPr>
        <p:blipFill rotWithShape="1">
          <a:blip r:embed="rId3">
            <a:alphaModFix/>
          </a:blip>
          <a:srcRect/>
          <a:stretch/>
        </p:blipFill>
        <p:spPr>
          <a:xfrm>
            <a:off x="787576" y="2238017"/>
            <a:ext cx="3233963" cy="3599541"/>
          </a:xfrm>
          <a:prstGeom prst="rect">
            <a:avLst/>
          </a:prstGeom>
          <a:noFill/>
          <a:ln>
            <a:noFill/>
          </a:ln>
        </p:spPr>
      </p:pic>
      <p:pic>
        <p:nvPicPr>
          <p:cNvPr id="217" name="Google Shape;217;p8"/>
          <p:cNvPicPr preferRelativeResize="0"/>
          <p:nvPr/>
        </p:nvPicPr>
        <p:blipFill rotWithShape="1">
          <a:blip r:embed="rId4">
            <a:alphaModFix/>
          </a:blip>
          <a:srcRect/>
          <a:stretch/>
        </p:blipFill>
        <p:spPr>
          <a:xfrm>
            <a:off x="583272" y="6165104"/>
            <a:ext cx="3591426" cy="466790"/>
          </a:xfrm>
          <a:prstGeom prst="rect">
            <a:avLst/>
          </a:prstGeom>
          <a:noFill/>
          <a:ln w="9525" cap="flat" cmpd="sng">
            <a:solidFill>
              <a:schemeClr val="lt1"/>
            </a:solidFill>
            <a:prstDash val="solid"/>
            <a:round/>
            <a:headEnd type="none" w="sm" len="sm"/>
            <a:tailEnd type="none" w="sm" len="s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4"/>
                                        </p:tgtEl>
                                        <p:attrNameLst>
                                          <p:attrName>style.visibility</p:attrName>
                                        </p:attrNameLst>
                                      </p:cBhvr>
                                      <p:to>
                                        <p:strVal val="visible"/>
                                      </p:to>
                                    </p:set>
                                    <p:animEffect transition="in" filter="fade">
                                      <p:cBhvr>
                                        <p:cTn id="7" dur="2000"/>
                                        <p:tgtEl>
                                          <p:spTgt spid="2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6"/>
                                        </p:tgtEl>
                                        <p:attrNameLst>
                                          <p:attrName>style.visibility</p:attrName>
                                        </p:attrNameLst>
                                      </p:cBhvr>
                                      <p:to>
                                        <p:strVal val="visible"/>
                                      </p:to>
                                    </p:set>
                                    <p:animEffect transition="in" filter="fade">
                                      <p:cBhvr>
                                        <p:cTn id="12" dur="1000"/>
                                        <p:tgtEl>
                                          <p:spTgt spid="216"/>
                                        </p:tgtEl>
                                      </p:cBhvr>
                                    </p:animEffect>
                                  </p:childTnLst>
                                </p:cTn>
                              </p:par>
                              <p:par>
                                <p:cTn id="13" presetID="10" presetClass="entr" presetSubtype="0" fill="hold" nodeType="withEffect">
                                  <p:stCondLst>
                                    <p:cond delay="0"/>
                                  </p:stCondLst>
                                  <p:childTnLst>
                                    <p:set>
                                      <p:cBhvr>
                                        <p:cTn id="14" dur="1" fill="hold">
                                          <p:stCondLst>
                                            <p:cond delay="0"/>
                                          </p:stCondLst>
                                        </p:cTn>
                                        <p:tgtEl>
                                          <p:spTgt spid="217"/>
                                        </p:tgtEl>
                                        <p:attrNameLst>
                                          <p:attrName>style.visibility</p:attrName>
                                        </p:attrNameLst>
                                      </p:cBhvr>
                                      <p:to>
                                        <p:strVal val="visible"/>
                                      </p:to>
                                    </p:set>
                                    <p:animEffect transition="in" filter="fade">
                                      <p:cBhvr>
                                        <p:cTn id="15" dur="1000"/>
                                        <p:tgtEl>
                                          <p:spTgt spid="21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15"/>
                                        </p:tgtEl>
                                        <p:attrNameLst>
                                          <p:attrName>style.visibility</p:attrName>
                                        </p:attrNameLst>
                                      </p:cBhvr>
                                      <p:to>
                                        <p:strVal val="visible"/>
                                      </p:to>
                                    </p:set>
                                    <p:animEffect transition="in" filter="fade">
                                      <p:cBhvr>
                                        <p:cTn id="20" dur="1000"/>
                                        <p:tgtEl>
                                          <p:spTgt spid="2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9"/>
          <p:cNvSpPr/>
          <p:nvPr/>
        </p:nvSpPr>
        <p:spPr>
          <a:xfrm>
            <a:off x="2898740" y="1110452"/>
            <a:ext cx="6763800" cy="977700"/>
          </a:xfrm>
          <a:prstGeom prst="rect">
            <a:avLst/>
          </a:prstGeom>
          <a:solidFill>
            <a:srgbClr val="FFC000"/>
          </a:solidFill>
          <a:ln w="15875" cap="rnd"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PE" sz="2800" dirty="0">
                <a:solidFill>
                  <a:srgbClr val="000000"/>
                </a:solidFill>
                <a:latin typeface="Century Gothic"/>
                <a:ea typeface="Century Gothic"/>
                <a:cs typeface="Century Gothic"/>
                <a:sym typeface="Century Gothic"/>
              </a:rPr>
              <a:t>Las </a:t>
            </a:r>
            <a:r>
              <a:rPr lang="es-PE" sz="2800" dirty="0">
                <a:latin typeface="Century Gothic"/>
                <a:ea typeface="Century Gothic"/>
                <a:cs typeface="Century Gothic"/>
                <a:sym typeface="Century Gothic"/>
              </a:rPr>
              <a:t>o</a:t>
            </a:r>
            <a:r>
              <a:rPr lang="es-PE" sz="2800" dirty="0">
                <a:solidFill>
                  <a:srgbClr val="000000"/>
                </a:solidFill>
                <a:latin typeface="Century Gothic"/>
                <a:ea typeface="Century Gothic"/>
                <a:cs typeface="Century Gothic"/>
                <a:sym typeface="Century Gothic"/>
              </a:rPr>
              <a:t>cho </a:t>
            </a:r>
            <a:r>
              <a:rPr lang="es-PE" sz="2800" dirty="0">
                <a:latin typeface="Century Gothic"/>
                <a:ea typeface="Century Gothic"/>
                <a:cs typeface="Century Gothic"/>
                <a:sym typeface="Century Gothic"/>
              </a:rPr>
              <a:t>r</a:t>
            </a:r>
            <a:r>
              <a:rPr lang="es-PE" sz="2800" dirty="0">
                <a:solidFill>
                  <a:srgbClr val="000000"/>
                </a:solidFill>
                <a:latin typeface="Century Gothic"/>
                <a:ea typeface="Century Gothic"/>
                <a:cs typeface="Century Gothic"/>
                <a:sym typeface="Century Gothic"/>
              </a:rPr>
              <a:t>egiones </a:t>
            </a:r>
            <a:r>
              <a:rPr lang="es-PE" sz="2800" dirty="0">
                <a:latin typeface="Century Gothic"/>
                <a:ea typeface="Century Gothic"/>
                <a:cs typeface="Century Gothic"/>
                <a:sym typeface="Century Gothic"/>
              </a:rPr>
              <a:t>n</a:t>
            </a:r>
            <a:r>
              <a:rPr lang="es-PE" sz="2800" dirty="0">
                <a:solidFill>
                  <a:srgbClr val="000000"/>
                </a:solidFill>
                <a:latin typeface="Century Gothic"/>
                <a:ea typeface="Century Gothic"/>
                <a:cs typeface="Century Gothic"/>
                <a:sym typeface="Century Gothic"/>
              </a:rPr>
              <a:t>aturales del Perú</a:t>
            </a:r>
            <a:endParaRPr dirty="0"/>
          </a:p>
        </p:txBody>
      </p:sp>
      <p:sp>
        <p:nvSpPr>
          <p:cNvPr id="223" name="Google Shape;223;p9"/>
          <p:cNvSpPr/>
          <p:nvPr/>
        </p:nvSpPr>
        <p:spPr>
          <a:xfrm>
            <a:off x="1125399" y="2129791"/>
            <a:ext cx="10900228" cy="1511180"/>
          </a:xfrm>
          <a:prstGeom prst="rect">
            <a:avLst/>
          </a:prstGeom>
          <a:solidFill>
            <a:schemeClr val="lt1"/>
          </a:solidFill>
          <a:ln w="15875" cap="rnd"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s-PE" sz="2000" dirty="0">
                <a:solidFill>
                  <a:schemeClr val="dk1"/>
                </a:solidFill>
                <a:latin typeface="Century Gothic"/>
                <a:ea typeface="Century Gothic"/>
                <a:cs typeface="Century Gothic"/>
                <a:sym typeface="Century Gothic"/>
              </a:rPr>
              <a:t>El territorio peruano ha sido dividido tradicionalmente en tres grandes regiones geográficas: la </a:t>
            </a:r>
            <a:r>
              <a:rPr lang="es-PE" sz="2000" dirty="0" smtClean="0">
                <a:solidFill>
                  <a:schemeClr val="dk1"/>
                </a:solidFill>
                <a:latin typeface="Century Gothic"/>
                <a:ea typeface="Century Gothic"/>
                <a:cs typeface="Century Gothic"/>
                <a:sym typeface="Century Gothic"/>
              </a:rPr>
              <a:t>costa</a:t>
            </a:r>
            <a:r>
              <a:rPr lang="es-PE" sz="2000" dirty="0">
                <a:solidFill>
                  <a:schemeClr val="dk1"/>
                </a:solidFill>
                <a:latin typeface="Century Gothic"/>
                <a:ea typeface="Century Gothic"/>
                <a:cs typeface="Century Gothic"/>
                <a:sym typeface="Century Gothic"/>
              </a:rPr>
              <a:t>, la </a:t>
            </a:r>
            <a:r>
              <a:rPr lang="es-PE" sz="2000" dirty="0" smtClean="0">
                <a:solidFill>
                  <a:schemeClr val="dk1"/>
                </a:solidFill>
                <a:latin typeface="Century Gothic"/>
                <a:ea typeface="Century Gothic"/>
                <a:cs typeface="Century Gothic"/>
                <a:sym typeface="Century Gothic"/>
              </a:rPr>
              <a:t>región </a:t>
            </a:r>
            <a:r>
              <a:rPr lang="es-PE" sz="2000" dirty="0">
                <a:solidFill>
                  <a:schemeClr val="dk1"/>
                </a:solidFill>
                <a:latin typeface="Century Gothic"/>
                <a:ea typeface="Century Gothic"/>
                <a:cs typeface="Century Gothic"/>
                <a:sym typeface="Century Gothic"/>
              </a:rPr>
              <a:t>a</a:t>
            </a:r>
            <a:r>
              <a:rPr lang="es-PE" sz="2000" dirty="0" smtClean="0">
                <a:solidFill>
                  <a:schemeClr val="dk1"/>
                </a:solidFill>
                <a:latin typeface="Century Gothic"/>
                <a:ea typeface="Century Gothic"/>
                <a:cs typeface="Century Gothic"/>
                <a:sym typeface="Century Gothic"/>
              </a:rPr>
              <a:t>ndina </a:t>
            </a:r>
            <a:r>
              <a:rPr lang="es-PE" sz="2000" dirty="0">
                <a:solidFill>
                  <a:schemeClr val="dk1"/>
                </a:solidFill>
                <a:latin typeface="Century Gothic"/>
                <a:ea typeface="Century Gothic"/>
                <a:cs typeface="Century Gothic"/>
                <a:sym typeface="Century Gothic"/>
              </a:rPr>
              <a:t>y la </a:t>
            </a:r>
            <a:r>
              <a:rPr lang="es-PE" sz="2000" dirty="0" smtClean="0">
                <a:solidFill>
                  <a:schemeClr val="dk1"/>
                </a:solidFill>
                <a:latin typeface="Century Gothic"/>
                <a:ea typeface="Century Gothic"/>
                <a:cs typeface="Century Gothic"/>
                <a:sym typeface="Century Gothic"/>
              </a:rPr>
              <a:t>selva </a:t>
            </a:r>
            <a:r>
              <a:rPr lang="es-PE" sz="2000" dirty="0">
                <a:solidFill>
                  <a:schemeClr val="dk1"/>
                </a:solidFill>
                <a:latin typeface="Century Gothic"/>
                <a:ea typeface="Century Gothic"/>
                <a:cs typeface="Century Gothic"/>
                <a:sym typeface="Century Gothic"/>
              </a:rPr>
              <a:t>o </a:t>
            </a:r>
            <a:r>
              <a:rPr lang="es-PE" sz="2000" dirty="0" smtClean="0">
                <a:solidFill>
                  <a:schemeClr val="dk1"/>
                </a:solidFill>
                <a:latin typeface="Century Gothic"/>
                <a:ea typeface="Century Gothic"/>
                <a:cs typeface="Century Gothic"/>
                <a:sym typeface="Century Gothic"/>
              </a:rPr>
              <a:t>región </a:t>
            </a:r>
            <a:r>
              <a:rPr lang="es-PE" sz="2000" dirty="0">
                <a:solidFill>
                  <a:schemeClr val="dk1"/>
                </a:solidFill>
                <a:latin typeface="Century Gothic"/>
                <a:ea typeface="Century Gothic"/>
                <a:cs typeface="Century Gothic"/>
                <a:sym typeface="Century Gothic"/>
              </a:rPr>
              <a:t>a</a:t>
            </a:r>
            <a:r>
              <a:rPr lang="es-PE" sz="2000" dirty="0" smtClean="0">
                <a:solidFill>
                  <a:schemeClr val="dk1"/>
                </a:solidFill>
                <a:latin typeface="Century Gothic"/>
                <a:ea typeface="Century Gothic"/>
                <a:cs typeface="Century Gothic"/>
                <a:sym typeface="Century Gothic"/>
              </a:rPr>
              <a:t>mazónica</a:t>
            </a:r>
            <a:r>
              <a:rPr lang="es-PE" sz="2000" dirty="0">
                <a:solidFill>
                  <a:schemeClr val="dk1"/>
                </a:solidFill>
                <a:latin typeface="Century Gothic"/>
                <a:ea typeface="Century Gothic"/>
                <a:cs typeface="Century Gothic"/>
                <a:sym typeface="Century Gothic"/>
              </a:rPr>
              <a:t>. Sin embargo, en cada una de ellas no existe uniformidad de relieve, de clima ni de flora. Ante este problema el Dr. Javier Pulgar Vidal, desarrolló su tesis sobre las </a:t>
            </a:r>
            <a:r>
              <a:rPr lang="es-PE" sz="2000" dirty="0" smtClean="0">
                <a:solidFill>
                  <a:schemeClr val="dk1"/>
                </a:solidFill>
                <a:latin typeface="Century Gothic"/>
                <a:ea typeface="Century Gothic"/>
                <a:cs typeface="Century Gothic"/>
                <a:sym typeface="Century Gothic"/>
              </a:rPr>
              <a:t>ocho </a:t>
            </a:r>
            <a:r>
              <a:rPr lang="es-PE" sz="2000" dirty="0">
                <a:solidFill>
                  <a:schemeClr val="dk1"/>
                </a:solidFill>
                <a:latin typeface="Century Gothic"/>
                <a:ea typeface="Century Gothic"/>
                <a:cs typeface="Century Gothic"/>
                <a:sym typeface="Century Gothic"/>
              </a:rPr>
              <a:t>regiones naturales del Perú.</a:t>
            </a:r>
            <a:endParaRPr sz="2000" dirty="0">
              <a:solidFill>
                <a:schemeClr val="dk1"/>
              </a:solidFill>
              <a:latin typeface="Century Gothic"/>
              <a:ea typeface="Century Gothic"/>
              <a:cs typeface="Century Gothic"/>
              <a:sym typeface="Century Gothic"/>
            </a:endParaRPr>
          </a:p>
        </p:txBody>
      </p:sp>
      <p:sp>
        <p:nvSpPr>
          <p:cNvPr id="224" name="Google Shape;224;p9"/>
          <p:cNvSpPr/>
          <p:nvPr/>
        </p:nvSpPr>
        <p:spPr>
          <a:xfrm>
            <a:off x="1674448" y="168756"/>
            <a:ext cx="5900059" cy="818866"/>
          </a:xfrm>
          <a:prstGeom prst="wave">
            <a:avLst>
              <a:gd name="adj1" fmla="val 12500"/>
              <a:gd name="adj2" fmla="val 0"/>
            </a:avLst>
          </a:prstGeom>
          <a:solidFill>
            <a:srgbClr val="92D050"/>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s-PE" sz="1800" b="1">
                <a:solidFill>
                  <a:schemeClr val="dk1"/>
                </a:solidFill>
                <a:latin typeface="Century Gothic"/>
                <a:ea typeface="Century Gothic"/>
                <a:cs typeface="Century Gothic"/>
                <a:sym typeface="Century Gothic"/>
              </a:rPr>
              <a:t>Reconoce información importante del tema</a:t>
            </a:r>
            <a:endParaRPr sz="1800" b="1">
              <a:solidFill>
                <a:schemeClr val="dk1"/>
              </a:solidFill>
              <a:latin typeface="Century Gothic"/>
              <a:ea typeface="Century Gothic"/>
              <a:cs typeface="Century Gothic"/>
              <a:sym typeface="Century Gothic"/>
            </a:endParaRPr>
          </a:p>
        </p:txBody>
      </p:sp>
      <p:pic>
        <p:nvPicPr>
          <p:cNvPr id="225" name="Google Shape;225;p9" descr="Resultado de imagen de javier pulgar vidal"/>
          <p:cNvPicPr preferRelativeResize="0"/>
          <p:nvPr/>
        </p:nvPicPr>
        <p:blipFill rotWithShape="1">
          <a:blip r:embed="rId3">
            <a:alphaModFix/>
          </a:blip>
          <a:srcRect/>
          <a:stretch/>
        </p:blipFill>
        <p:spPr>
          <a:xfrm>
            <a:off x="1125399" y="3822093"/>
            <a:ext cx="2554514" cy="2872134"/>
          </a:xfrm>
          <a:prstGeom prst="rect">
            <a:avLst/>
          </a:prstGeom>
          <a:noFill/>
          <a:ln>
            <a:noFill/>
          </a:ln>
        </p:spPr>
      </p:pic>
      <p:sp>
        <p:nvSpPr>
          <p:cNvPr id="226" name="Google Shape;226;p9"/>
          <p:cNvSpPr/>
          <p:nvPr/>
        </p:nvSpPr>
        <p:spPr>
          <a:xfrm>
            <a:off x="3737970" y="3682655"/>
            <a:ext cx="8287657" cy="2494762"/>
          </a:xfrm>
          <a:prstGeom prst="leftArrow">
            <a:avLst>
              <a:gd name="adj1" fmla="val 50000"/>
              <a:gd name="adj2" fmla="val 75599"/>
            </a:avLst>
          </a:prstGeom>
          <a:solidFill>
            <a:srgbClr val="C2DDD2"/>
          </a:solidFill>
          <a:ln w="15875" cap="rnd"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just" rtl="0">
              <a:spcBef>
                <a:spcPts val="0"/>
              </a:spcBef>
              <a:spcAft>
                <a:spcPts val="0"/>
              </a:spcAft>
              <a:buNone/>
            </a:pPr>
            <a:r>
              <a:rPr lang="es-PE" sz="1800" dirty="0">
                <a:solidFill>
                  <a:schemeClr val="dk1"/>
                </a:solidFill>
                <a:latin typeface="Century Gothic"/>
                <a:ea typeface="Century Gothic"/>
                <a:cs typeface="Century Gothic"/>
                <a:sym typeface="Century Gothic"/>
              </a:rPr>
              <a:t>De acuerdo al geógrafo peruano Javier Pulgar Vidal, en el Perú se pueden identificar ocho regiones naturales conforme a sus pisos altitudinales, a los cuales les corresponden determinadas condiciones climáticas, de relieve, flora, fauna y recursos</a:t>
            </a:r>
            <a:r>
              <a:rPr lang="es-PE" sz="2000" dirty="0">
                <a:solidFill>
                  <a:schemeClr val="dk1"/>
                </a:solidFill>
                <a:latin typeface="Century Gothic"/>
                <a:ea typeface="Century Gothic"/>
                <a:cs typeface="Century Gothic"/>
                <a:sym typeface="Century Gothic"/>
              </a:rPr>
              <a:t>.</a:t>
            </a:r>
            <a:endParaRPr dirty="0"/>
          </a:p>
        </p:txBody>
      </p:sp>
      <p:pic>
        <p:nvPicPr>
          <p:cNvPr id="227" name="Google Shape;227;p9"/>
          <p:cNvPicPr preferRelativeResize="0"/>
          <p:nvPr/>
        </p:nvPicPr>
        <p:blipFill rotWithShape="1">
          <a:blip r:embed="rId4">
            <a:alphaModFix/>
          </a:blip>
          <a:srcRect/>
          <a:stretch/>
        </p:blipFill>
        <p:spPr>
          <a:xfrm>
            <a:off x="5268600" y="6219100"/>
            <a:ext cx="6632250" cy="6389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4"/>
                                        </p:tgtEl>
                                        <p:attrNameLst>
                                          <p:attrName>style.visibility</p:attrName>
                                        </p:attrNameLst>
                                      </p:cBhvr>
                                      <p:to>
                                        <p:strVal val="visible"/>
                                      </p:to>
                                    </p:set>
                                    <p:animEffect transition="in" filter="fade">
                                      <p:cBhvr>
                                        <p:cTn id="7" dur="500"/>
                                        <p:tgtEl>
                                          <p:spTgt spid="2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2"/>
                                        </p:tgtEl>
                                        <p:attrNameLst>
                                          <p:attrName>style.visibility</p:attrName>
                                        </p:attrNameLst>
                                      </p:cBhvr>
                                      <p:to>
                                        <p:strVal val="visible"/>
                                      </p:to>
                                    </p:set>
                                    <p:animEffect transition="in" filter="fade">
                                      <p:cBhvr>
                                        <p:cTn id="12" dur="2000"/>
                                        <p:tgtEl>
                                          <p:spTgt spid="2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3"/>
                                        </p:tgtEl>
                                        <p:attrNameLst>
                                          <p:attrName>style.visibility</p:attrName>
                                        </p:attrNameLst>
                                      </p:cBhvr>
                                      <p:to>
                                        <p:strVal val="visible"/>
                                      </p:to>
                                    </p:set>
                                    <p:animEffect transition="in" filter="fade">
                                      <p:cBhvr>
                                        <p:cTn id="17" dur="2000"/>
                                        <p:tgtEl>
                                          <p:spTgt spid="22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25"/>
                                        </p:tgtEl>
                                        <p:attrNameLst>
                                          <p:attrName>style.visibility</p:attrName>
                                        </p:attrNameLst>
                                      </p:cBhvr>
                                      <p:to>
                                        <p:strVal val="visible"/>
                                      </p:to>
                                    </p:set>
                                    <p:animEffect transition="in" filter="fade">
                                      <p:cBhvr>
                                        <p:cTn id="22" dur="500"/>
                                        <p:tgtEl>
                                          <p:spTgt spid="22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26"/>
                                        </p:tgtEl>
                                        <p:attrNameLst>
                                          <p:attrName>style.visibility</p:attrName>
                                        </p:attrNameLst>
                                      </p:cBhvr>
                                      <p:to>
                                        <p:strVal val="visible"/>
                                      </p:to>
                                    </p:set>
                                    <p:animEffect transition="in" filter="fade">
                                      <p:cBhvr>
                                        <p:cTn id="27" dur="1822"/>
                                        <p:tgtEl>
                                          <p:spTgt spid="226"/>
                                        </p:tgtEl>
                                      </p:cBhvr>
                                    </p:animEffect>
                                  </p:childTnLst>
                                </p:cTn>
                              </p:par>
                              <p:par>
                                <p:cTn id="28" presetID="10" presetClass="entr" presetSubtype="0" fill="hold" nodeType="withEffect">
                                  <p:stCondLst>
                                    <p:cond delay="0"/>
                                  </p:stCondLst>
                                  <p:childTnLst>
                                    <p:set>
                                      <p:cBhvr>
                                        <p:cTn id="29" dur="1" fill="hold">
                                          <p:stCondLst>
                                            <p:cond delay="0"/>
                                          </p:stCondLst>
                                        </p:cTn>
                                        <p:tgtEl>
                                          <p:spTgt spid="227"/>
                                        </p:tgtEl>
                                        <p:attrNameLst>
                                          <p:attrName>style.visibility</p:attrName>
                                        </p:attrNameLst>
                                      </p:cBhvr>
                                      <p:to>
                                        <p:strVal val="visible"/>
                                      </p:to>
                                    </p:set>
                                    <p:animEffect transition="in" filter="fade">
                                      <p:cBhvr>
                                        <p:cTn id="30" dur="1822"/>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spiral">
  <a:themeElements>
    <a:clrScheme name="Espiral">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1394</Words>
  <Application>Microsoft Office PowerPoint</Application>
  <PresentationFormat>Panorámica</PresentationFormat>
  <Paragraphs>103</Paragraphs>
  <Slides>21</Slides>
  <Notes>21</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21</vt:i4>
      </vt:variant>
    </vt:vector>
  </HeadingPairs>
  <TitlesOfParts>
    <vt:vector size="30" baseType="lpstr">
      <vt:lpstr>Raleway</vt:lpstr>
      <vt:lpstr>Roboto Condensed</vt:lpstr>
      <vt:lpstr>Times New Roman</vt:lpstr>
      <vt:lpstr>Arial</vt:lpstr>
      <vt:lpstr>Noto Sans Symbols</vt:lpstr>
      <vt:lpstr>Century Gothic</vt:lpstr>
      <vt:lpstr>Trebuchet MS</vt:lpstr>
      <vt:lpstr>Calibri</vt:lpstr>
      <vt:lpstr>Espiral</vt:lpstr>
      <vt:lpstr>#SeguimosAprendiendo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1. Elige una de las regiones que te propongo: - Costa o chala - Puna - Janca - Rupa rupa o selva alta 2. Ahora, que ya seleccionaste la región, procede a consultar en el libro (Pág. 127 – 134)la ubicación, relieve, flora , fauna y cómo fomentarías el cuidado de su  biodiversidad. Puedes consultar otras fuentes.  </vt:lpstr>
      <vt:lpstr>3. Identifica las características de la región natural seleccionada a través de la elaboración de una infografía. Ten en cuenta la rúbrica adjunta 4. Envía tu tarea de retorno por el sie web con el  siguiente título: Apellidos, nombres – Área – Título de la tarea   Retorna tu tarea hasta el día lunes 6 de abril. Recibirás la retroalimentación de la misma por mensajería hasta el lunes 13 de abril.</vt:lpstr>
      <vt:lpstr>Rúbrica</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#Seguimos Aprendiendo</dc:title>
  <dc:creator>CNSC_06</dc:creator>
  <cp:lastModifiedBy>carlos edmundo samanez caceres</cp:lastModifiedBy>
  <cp:revision>3</cp:revision>
  <dcterms:created xsi:type="dcterms:W3CDTF">2018-04-03T13:36:59Z</dcterms:created>
  <dcterms:modified xsi:type="dcterms:W3CDTF">2020-04-01T20:40:35Z</dcterms:modified>
</cp:coreProperties>
</file>