
<file path=[Content_Types].xml><?xml version="1.0" encoding="utf-8"?>
<Types xmlns="http://schemas.openxmlformats.org/package/2006/content-types"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87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6" r:id="rId6"/>
    <p:sldId id="267" r:id="rId7"/>
    <p:sldId id="259" r:id="rId8"/>
    <p:sldId id="268" r:id="rId9"/>
  </p:sldIdLst>
  <p:sldSz cx="12192000" cy="6858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8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048C61-36D6-4B73-9AF4-D31B74104F82}" type="doc">
      <dgm:prSet loTypeId="urn:microsoft.com/office/officeart/2005/8/layout/list1" loCatId="list" qsTypeId="urn:microsoft.com/office/officeart/2005/8/quickstyle/simple2" qsCatId="simple" csTypeId="urn:microsoft.com/office/officeart/2005/8/colors/accent3_2" csCatId="accent3" phldr="1"/>
      <dgm:spPr/>
    </dgm:pt>
    <dgm:pt modelId="{520A53C9-ECE9-46F5-88D2-D48EC507F57E}">
      <dgm:prSet phldrT="[Text]" custT="1"/>
      <dgm:spPr/>
      <dgm:t>
        <a:bodyPr/>
        <a:lstStyle/>
        <a:p>
          <a:r>
            <a:rPr lang="es-ES" sz="3200" b="1" kern="1200" noProof="0" dirty="0">
              <a:latin typeface="+mn-lt"/>
            </a:rPr>
            <a:t>Santa juliana de Mont </a:t>
          </a:r>
          <a:r>
            <a:rPr lang="es-ES" sz="3200" b="1" kern="1200" noProof="0" dirty="0" err="1">
              <a:latin typeface="+mn-lt"/>
            </a:rPr>
            <a:t>Cornillon</a:t>
          </a:r>
          <a:r>
            <a:rPr lang="es-ES" sz="3200" b="1" kern="1200" noProof="0" dirty="0">
              <a:latin typeface="+mn-lt"/>
            </a:rPr>
            <a:t> 1193-1258</a:t>
          </a:r>
          <a:endParaRPr lang="es-ES" sz="3200" b="1" kern="1200" cap="none" noProof="0" dirty="0">
            <a:latin typeface="+mn-lt"/>
            <a:ea typeface="+mn-ea"/>
            <a:cs typeface="+mn-cs"/>
          </a:endParaRPr>
        </a:p>
      </dgm:t>
    </dgm:pt>
    <dgm:pt modelId="{071F71CB-2E91-4706-8580-7A9507D3498C}" type="parTrans" cxnId="{06F43257-D3EF-4021-8B4C-8FF549290723}">
      <dgm:prSet/>
      <dgm:spPr/>
      <dgm:t>
        <a:bodyPr rtlCol="0"/>
        <a:lstStyle/>
        <a:p>
          <a:pPr rtl="0"/>
          <a:endParaRPr lang="es-ES" noProof="0" dirty="0">
            <a:latin typeface="+mn-lt"/>
          </a:endParaRPr>
        </a:p>
      </dgm:t>
    </dgm:pt>
    <dgm:pt modelId="{2B883F14-5874-45D7-94D5-8F5162A57A1C}" type="sibTrans" cxnId="{06F43257-D3EF-4021-8B4C-8FF549290723}">
      <dgm:prSet/>
      <dgm:spPr/>
      <dgm:t>
        <a:bodyPr rtlCol="0"/>
        <a:lstStyle/>
        <a:p>
          <a:pPr rtl="0"/>
          <a:endParaRPr lang="es-ES" noProof="0" dirty="0">
            <a:latin typeface="+mn-lt"/>
          </a:endParaRPr>
        </a:p>
      </dgm:t>
    </dgm:pt>
    <dgm:pt modelId="{A43C91FC-CF61-496E-9183-9D3494F5A21C}">
      <dgm:prSet custT="1"/>
      <dgm:spPr/>
      <dgm:t>
        <a:bodyPr rtlCol="0" anchor="ctr" anchorCtr="0"/>
        <a:lstStyle/>
        <a:p>
          <a:pPr>
            <a:defRPr cap="all"/>
          </a:pPr>
          <a:r>
            <a:rPr lang="es-ES" sz="3200" b="1" kern="1200" cap="none" noProof="0" dirty="0">
              <a:latin typeface="+mn-lt"/>
              <a:ea typeface="+mn-ea"/>
              <a:cs typeface="+mn-cs"/>
            </a:rPr>
            <a:t>Milagros Eucarísticos</a:t>
          </a:r>
        </a:p>
      </dgm:t>
    </dgm:pt>
    <dgm:pt modelId="{F1D537F3-CC2F-4C55-91E5-C93F3086BED1}" type="parTrans" cxnId="{D02027F7-6A35-4479-8F6F-CBCF18ED35D3}">
      <dgm:prSet/>
      <dgm:spPr/>
      <dgm:t>
        <a:bodyPr rtlCol="0"/>
        <a:lstStyle/>
        <a:p>
          <a:pPr rtl="0"/>
          <a:endParaRPr lang="es-ES" noProof="0" dirty="0">
            <a:latin typeface="+mn-lt"/>
          </a:endParaRPr>
        </a:p>
      </dgm:t>
    </dgm:pt>
    <dgm:pt modelId="{9C4CD417-9C03-4DAE-82E1-8B129445F60A}" type="sibTrans" cxnId="{D02027F7-6A35-4479-8F6F-CBCF18ED35D3}">
      <dgm:prSet/>
      <dgm:spPr/>
      <dgm:t>
        <a:bodyPr rtlCol="0"/>
        <a:lstStyle/>
        <a:p>
          <a:pPr rtl="0"/>
          <a:endParaRPr lang="es-ES" noProof="0" dirty="0">
            <a:latin typeface="+mn-lt"/>
          </a:endParaRPr>
        </a:p>
      </dgm:t>
    </dgm:pt>
    <dgm:pt modelId="{AF583F91-332F-4E72-A1E0-987BFD089F88}">
      <dgm:prSet phldrT="[Text]"/>
      <dgm:spPr/>
      <dgm:t>
        <a:bodyPr rtlCol="0" anchor="ctr" anchorCtr="0"/>
        <a:lstStyle/>
        <a:p>
          <a:pPr>
            <a:defRPr cap="all"/>
          </a:pPr>
          <a:r>
            <a:rPr lang="es-ES" b="1" noProof="0" dirty="0">
              <a:latin typeface="+mn-lt"/>
            </a:rPr>
            <a:t>La devoción Eucaristía</a:t>
          </a:r>
        </a:p>
      </dgm:t>
    </dgm:pt>
    <dgm:pt modelId="{705CEAA8-675D-47C0-8F48-2F40A711E383}" type="sibTrans" cxnId="{A68E0B67-A0CF-423E-9B01-65F9A6E5BDCF}">
      <dgm:prSet/>
      <dgm:spPr/>
      <dgm:t>
        <a:bodyPr rtlCol="0"/>
        <a:lstStyle/>
        <a:p>
          <a:pPr rtl="0"/>
          <a:endParaRPr lang="es-ES" noProof="0" dirty="0">
            <a:latin typeface="+mn-lt"/>
          </a:endParaRPr>
        </a:p>
      </dgm:t>
    </dgm:pt>
    <dgm:pt modelId="{64596A89-BBA0-45D0-8E22-7BBC2F943B47}" type="parTrans" cxnId="{A68E0B67-A0CF-423E-9B01-65F9A6E5BDCF}">
      <dgm:prSet/>
      <dgm:spPr/>
      <dgm:t>
        <a:bodyPr rtlCol="0"/>
        <a:lstStyle/>
        <a:p>
          <a:pPr rtl="0"/>
          <a:endParaRPr lang="es-ES" noProof="0" dirty="0">
            <a:latin typeface="+mn-lt"/>
          </a:endParaRPr>
        </a:p>
      </dgm:t>
    </dgm:pt>
    <dgm:pt modelId="{CF6AA18B-AA8A-4CB2-B757-8505729A3D72}" type="pres">
      <dgm:prSet presAssocID="{23048C61-36D6-4B73-9AF4-D31B74104F82}" presName="linear" presStyleCnt="0">
        <dgm:presLayoutVars>
          <dgm:dir/>
          <dgm:animLvl val="lvl"/>
          <dgm:resizeHandles val="exact"/>
        </dgm:presLayoutVars>
      </dgm:prSet>
      <dgm:spPr/>
    </dgm:pt>
    <dgm:pt modelId="{04533D2A-9D82-4F66-B727-2E0C79F204E7}" type="pres">
      <dgm:prSet presAssocID="{AF583F91-332F-4E72-A1E0-987BFD089F88}" presName="parentLin" presStyleCnt="0"/>
      <dgm:spPr/>
    </dgm:pt>
    <dgm:pt modelId="{4C31A011-578F-40ED-AB3D-1826DA29995E}" type="pres">
      <dgm:prSet presAssocID="{AF583F91-332F-4E72-A1E0-987BFD089F88}" presName="parentLeftMargin" presStyleLbl="node1" presStyleIdx="0" presStyleCnt="3"/>
      <dgm:spPr/>
    </dgm:pt>
    <dgm:pt modelId="{6291F413-323B-418A-BA8F-9A9974E0B4D7}" type="pres">
      <dgm:prSet presAssocID="{AF583F91-332F-4E72-A1E0-987BFD089F8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6AA690C-4F74-4F70-972D-547C54140274}" type="pres">
      <dgm:prSet presAssocID="{AF583F91-332F-4E72-A1E0-987BFD089F88}" presName="negativeSpace" presStyleCnt="0"/>
      <dgm:spPr/>
    </dgm:pt>
    <dgm:pt modelId="{5ADB4186-CB64-4D52-8CA8-167106C557EA}" type="pres">
      <dgm:prSet presAssocID="{AF583F91-332F-4E72-A1E0-987BFD089F88}" presName="childText" presStyleLbl="conFgAcc1" presStyleIdx="0" presStyleCnt="3" custLinFactY="-90595" custLinFactNeighborX="71143" custLinFactNeighborY="-100000">
        <dgm:presLayoutVars>
          <dgm:bulletEnabled val="1"/>
        </dgm:presLayoutVars>
      </dgm:prSet>
      <dgm:spPr/>
    </dgm:pt>
    <dgm:pt modelId="{6226701B-A352-4A98-909F-428A9AFFCD92}" type="pres">
      <dgm:prSet presAssocID="{705CEAA8-675D-47C0-8F48-2F40A711E383}" presName="spaceBetweenRectangles" presStyleCnt="0"/>
      <dgm:spPr/>
    </dgm:pt>
    <dgm:pt modelId="{6B8B1C37-1202-4D40-9A70-9DA916934F47}" type="pres">
      <dgm:prSet presAssocID="{520A53C9-ECE9-46F5-88D2-D48EC507F57E}" presName="parentLin" presStyleCnt="0"/>
      <dgm:spPr/>
    </dgm:pt>
    <dgm:pt modelId="{7E13807F-CB48-4B94-B459-4B8AE95AECB1}" type="pres">
      <dgm:prSet presAssocID="{520A53C9-ECE9-46F5-88D2-D48EC507F57E}" presName="parentLeftMargin" presStyleLbl="node1" presStyleIdx="0" presStyleCnt="3"/>
      <dgm:spPr/>
    </dgm:pt>
    <dgm:pt modelId="{78A51C79-597A-4CFB-B942-B4A1164BCB1A}" type="pres">
      <dgm:prSet presAssocID="{520A53C9-ECE9-46F5-88D2-D48EC507F57E}" presName="parentText" presStyleLbl="node1" presStyleIdx="1" presStyleCnt="3" custScaleX="127459" custScaleY="130279" custLinFactNeighborX="45632" custLinFactNeighborY="-5966">
        <dgm:presLayoutVars>
          <dgm:chMax val="0"/>
          <dgm:bulletEnabled val="1"/>
        </dgm:presLayoutVars>
      </dgm:prSet>
      <dgm:spPr/>
    </dgm:pt>
    <dgm:pt modelId="{641B9F92-5BF3-415E-83E0-0FDA4593AF48}" type="pres">
      <dgm:prSet presAssocID="{520A53C9-ECE9-46F5-88D2-D48EC507F57E}" presName="negativeSpace" presStyleCnt="0"/>
      <dgm:spPr/>
    </dgm:pt>
    <dgm:pt modelId="{D3DCED20-FE6B-4B91-A779-67FBA2E93E9E}" type="pres">
      <dgm:prSet presAssocID="{520A53C9-ECE9-46F5-88D2-D48EC507F57E}" presName="childText" presStyleLbl="conFgAcc1" presStyleIdx="1" presStyleCnt="3">
        <dgm:presLayoutVars>
          <dgm:bulletEnabled val="1"/>
        </dgm:presLayoutVars>
      </dgm:prSet>
      <dgm:spPr/>
    </dgm:pt>
    <dgm:pt modelId="{AD03EBAC-ED42-4360-B12F-274282591BC1}" type="pres">
      <dgm:prSet presAssocID="{2B883F14-5874-45D7-94D5-8F5162A57A1C}" presName="spaceBetweenRectangles" presStyleCnt="0"/>
      <dgm:spPr/>
    </dgm:pt>
    <dgm:pt modelId="{4CB087AF-30F4-4632-814D-ED8F9FBF2F9C}" type="pres">
      <dgm:prSet presAssocID="{A43C91FC-CF61-496E-9183-9D3494F5A21C}" presName="parentLin" presStyleCnt="0"/>
      <dgm:spPr/>
    </dgm:pt>
    <dgm:pt modelId="{65886B0F-B460-4DA0-95D2-3C18F63A348B}" type="pres">
      <dgm:prSet presAssocID="{A43C91FC-CF61-496E-9183-9D3494F5A21C}" presName="parentLeftMargin" presStyleLbl="node1" presStyleIdx="1" presStyleCnt="3"/>
      <dgm:spPr/>
    </dgm:pt>
    <dgm:pt modelId="{19DC7CB4-7377-4B86-9A63-C79D5E8EF1A9}" type="pres">
      <dgm:prSet presAssocID="{A43C91FC-CF61-496E-9183-9D3494F5A21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956351B-FFF1-4A94-BB17-5F691C1B0A90}" type="pres">
      <dgm:prSet presAssocID="{A43C91FC-CF61-496E-9183-9D3494F5A21C}" presName="negativeSpace" presStyleCnt="0"/>
      <dgm:spPr/>
    </dgm:pt>
    <dgm:pt modelId="{88C0C455-3FF9-4328-BD93-6F3F9AF6C31E}" type="pres">
      <dgm:prSet presAssocID="{A43C91FC-CF61-496E-9183-9D3494F5A21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01DCE07-6C96-4082-B9A6-F0948B217517}" type="presOf" srcId="{AF583F91-332F-4E72-A1E0-987BFD089F88}" destId="{6291F413-323B-418A-BA8F-9A9974E0B4D7}" srcOrd="1" destOrd="0" presId="urn:microsoft.com/office/officeart/2005/8/layout/list1"/>
    <dgm:cxn modelId="{3705B522-7AC7-4E80-954A-F7B153F526F1}" type="presOf" srcId="{A43C91FC-CF61-496E-9183-9D3494F5A21C}" destId="{19DC7CB4-7377-4B86-9A63-C79D5E8EF1A9}" srcOrd="1" destOrd="0" presId="urn:microsoft.com/office/officeart/2005/8/layout/list1"/>
    <dgm:cxn modelId="{E925F428-59CC-4DFD-9DB5-B0CB50432BED}" type="presOf" srcId="{520A53C9-ECE9-46F5-88D2-D48EC507F57E}" destId="{78A51C79-597A-4CFB-B942-B4A1164BCB1A}" srcOrd="1" destOrd="0" presId="urn:microsoft.com/office/officeart/2005/8/layout/list1"/>
    <dgm:cxn modelId="{36576C38-8267-4EA0-A7D0-B68E8AFFEC01}" type="presOf" srcId="{23048C61-36D6-4B73-9AF4-D31B74104F82}" destId="{CF6AA18B-AA8A-4CB2-B757-8505729A3D72}" srcOrd="0" destOrd="0" presId="urn:microsoft.com/office/officeart/2005/8/layout/list1"/>
    <dgm:cxn modelId="{A68E0B67-A0CF-423E-9B01-65F9A6E5BDCF}" srcId="{23048C61-36D6-4B73-9AF4-D31B74104F82}" destId="{AF583F91-332F-4E72-A1E0-987BFD089F88}" srcOrd="0" destOrd="0" parTransId="{64596A89-BBA0-45D0-8E22-7BBC2F943B47}" sibTransId="{705CEAA8-675D-47C0-8F48-2F40A711E383}"/>
    <dgm:cxn modelId="{B1F72A54-E1C1-4317-A062-2FA626D0B521}" type="presOf" srcId="{AF583F91-332F-4E72-A1E0-987BFD089F88}" destId="{4C31A011-578F-40ED-AB3D-1826DA29995E}" srcOrd="0" destOrd="0" presId="urn:microsoft.com/office/officeart/2005/8/layout/list1"/>
    <dgm:cxn modelId="{06F43257-D3EF-4021-8B4C-8FF549290723}" srcId="{23048C61-36D6-4B73-9AF4-D31B74104F82}" destId="{520A53C9-ECE9-46F5-88D2-D48EC507F57E}" srcOrd="1" destOrd="0" parTransId="{071F71CB-2E91-4706-8580-7A9507D3498C}" sibTransId="{2B883F14-5874-45D7-94D5-8F5162A57A1C}"/>
    <dgm:cxn modelId="{56A9498B-2B26-4A40-BD57-0F60D68E3249}" type="presOf" srcId="{520A53C9-ECE9-46F5-88D2-D48EC507F57E}" destId="{7E13807F-CB48-4B94-B459-4B8AE95AECB1}" srcOrd="0" destOrd="0" presId="urn:microsoft.com/office/officeart/2005/8/layout/list1"/>
    <dgm:cxn modelId="{8E35698D-CD8C-4E59-A8D8-2F244D3DB170}" type="presOf" srcId="{A43C91FC-CF61-496E-9183-9D3494F5A21C}" destId="{65886B0F-B460-4DA0-95D2-3C18F63A348B}" srcOrd="0" destOrd="0" presId="urn:microsoft.com/office/officeart/2005/8/layout/list1"/>
    <dgm:cxn modelId="{D02027F7-6A35-4479-8F6F-CBCF18ED35D3}" srcId="{23048C61-36D6-4B73-9AF4-D31B74104F82}" destId="{A43C91FC-CF61-496E-9183-9D3494F5A21C}" srcOrd="2" destOrd="0" parTransId="{F1D537F3-CC2F-4C55-91E5-C93F3086BED1}" sibTransId="{9C4CD417-9C03-4DAE-82E1-8B129445F60A}"/>
    <dgm:cxn modelId="{FE30E5DE-4642-459D-9593-F4CCACC503FB}" type="presParOf" srcId="{CF6AA18B-AA8A-4CB2-B757-8505729A3D72}" destId="{04533D2A-9D82-4F66-B727-2E0C79F204E7}" srcOrd="0" destOrd="0" presId="urn:microsoft.com/office/officeart/2005/8/layout/list1"/>
    <dgm:cxn modelId="{BD6C214C-F235-4550-8D39-04B733851AA3}" type="presParOf" srcId="{04533D2A-9D82-4F66-B727-2E0C79F204E7}" destId="{4C31A011-578F-40ED-AB3D-1826DA29995E}" srcOrd="0" destOrd="0" presId="urn:microsoft.com/office/officeart/2005/8/layout/list1"/>
    <dgm:cxn modelId="{FD782CD7-655C-4016-881E-3248C16E38B0}" type="presParOf" srcId="{04533D2A-9D82-4F66-B727-2E0C79F204E7}" destId="{6291F413-323B-418A-BA8F-9A9974E0B4D7}" srcOrd="1" destOrd="0" presId="urn:microsoft.com/office/officeart/2005/8/layout/list1"/>
    <dgm:cxn modelId="{58790195-82E2-49C3-9FB5-393DBF7CB325}" type="presParOf" srcId="{CF6AA18B-AA8A-4CB2-B757-8505729A3D72}" destId="{66AA690C-4F74-4F70-972D-547C54140274}" srcOrd="1" destOrd="0" presId="urn:microsoft.com/office/officeart/2005/8/layout/list1"/>
    <dgm:cxn modelId="{96B60F8E-2A9F-45B7-B042-E02DAAB56878}" type="presParOf" srcId="{CF6AA18B-AA8A-4CB2-B757-8505729A3D72}" destId="{5ADB4186-CB64-4D52-8CA8-167106C557EA}" srcOrd="2" destOrd="0" presId="urn:microsoft.com/office/officeart/2005/8/layout/list1"/>
    <dgm:cxn modelId="{6C6AB2E1-B845-4BAD-8AEF-7543C29DF144}" type="presParOf" srcId="{CF6AA18B-AA8A-4CB2-B757-8505729A3D72}" destId="{6226701B-A352-4A98-909F-428A9AFFCD92}" srcOrd="3" destOrd="0" presId="urn:microsoft.com/office/officeart/2005/8/layout/list1"/>
    <dgm:cxn modelId="{261D8C27-FA17-4324-B4AA-33E7546804E5}" type="presParOf" srcId="{CF6AA18B-AA8A-4CB2-B757-8505729A3D72}" destId="{6B8B1C37-1202-4D40-9A70-9DA916934F47}" srcOrd="4" destOrd="0" presId="urn:microsoft.com/office/officeart/2005/8/layout/list1"/>
    <dgm:cxn modelId="{CEDD2FA5-2323-4F45-9920-5393435922D9}" type="presParOf" srcId="{6B8B1C37-1202-4D40-9A70-9DA916934F47}" destId="{7E13807F-CB48-4B94-B459-4B8AE95AECB1}" srcOrd="0" destOrd="0" presId="urn:microsoft.com/office/officeart/2005/8/layout/list1"/>
    <dgm:cxn modelId="{A3E459B0-8FDF-4685-B9F2-1083F3A9A6D8}" type="presParOf" srcId="{6B8B1C37-1202-4D40-9A70-9DA916934F47}" destId="{78A51C79-597A-4CFB-B942-B4A1164BCB1A}" srcOrd="1" destOrd="0" presId="urn:microsoft.com/office/officeart/2005/8/layout/list1"/>
    <dgm:cxn modelId="{D7B7061C-EBD9-4C63-B83C-4CA093989AAA}" type="presParOf" srcId="{CF6AA18B-AA8A-4CB2-B757-8505729A3D72}" destId="{641B9F92-5BF3-415E-83E0-0FDA4593AF48}" srcOrd="5" destOrd="0" presId="urn:microsoft.com/office/officeart/2005/8/layout/list1"/>
    <dgm:cxn modelId="{1C8E12D6-C3FB-4030-977A-E5020CF5A779}" type="presParOf" srcId="{CF6AA18B-AA8A-4CB2-B757-8505729A3D72}" destId="{D3DCED20-FE6B-4B91-A779-67FBA2E93E9E}" srcOrd="6" destOrd="0" presId="urn:microsoft.com/office/officeart/2005/8/layout/list1"/>
    <dgm:cxn modelId="{BA26F0D4-3494-4844-8779-667AFE21709A}" type="presParOf" srcId="{CF6AA18B-AA8A-4CB2-B757-8505729A3D72}" destId="{AD03EBAC-ED42-4360-B12F-274282591BC1}" srcOrd="7" destOrd="0" presId="urn:microsoft.com/office/officeart/2005/8/layout/list1"/>
    <dgm:cxn modelId="{AE763CE0-31AD-454F-B620-C163C9796093}" type="presParOf" srcId="{CF6AA18B-AA8A-4CB2-B757-8505729A3D72}" destId="{4CB087AF-30F4-4632-814D-ED8F9FBF2F9C}" srcOrd="8" destOrd="0" presId="urn:microsoft.com/office/officeart/2005/8/layout/list1"/>
    <dgm:cxn modelId="{D4CF0917-18E2-46BA-A7F0-287111BC8C15}" type="presParOf" srcId="{4CB087AF-30F4-4632-814D-ED8F9FBF2F9C}" destId="{65886B0F-B460-4DA0-95D2-3C18F63A348B}" srcOrd="0" destOrd="0" presId="urn:microsoft.com/office/officeart/2005/8/layout/list1"/>
    <dgm:cxn modelId="{535EF696-45E2-4EC3-A7D6-EAC3038CEBC6}" type="presParOf" srcId="{4CB087AF-30F4-4632-814D-ED8F9FBF2F9C}" destId="{19DC7CB4-7377-4B86-9A63-C79D5E8EF1A9}" srcOrd="1" destOrd="0" presId="urn:microsoft.com/office/officeart/2005/8/layout/list1"/>
    <dgm:cxn modelId="{277F8A90-68E8-485B-A1C5-564160044F13}" type="presParOf" srcId="{CF6AA18B-AA8A-4CB2-B757-8505729A3D72}" destId="{6956351B-FFF1-4A94-BB17-5F691C1B0A90}" srcOrd="9" destOrd="0" presId="urn:microsoft.com/office/officeart/2005/8/layout/list1"/>
    <dgm:cxn modelId="{1A5B9853-C538-4BBA-84A2-46E2B13DE24C}" type="presParOf" srcId="{CF6AA18B-AA8A-4CB2-B757-8505729A3D72}" destId="{88C0C455-3FF9-4328-BD93-6F3F9AF6C31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74854D-9AD4-46C9-B382-1CA361ECF03B}" type="doc">
      <dgm:prSet loTypeId="urn:microsoft.com/office/officeart/2005/8/layout/hierarchy1" loCatId="hierarchy" qsTypeId="urn:microsoft.com/office/officeart/2005/8/quickstyle/simple5" qsCatId="simple" csTypeId="urn:microsoft.com/office/officeart/2005/8/colors/accent0_3" csCatId="mainScheme" phldr="1"/>
      <dgm:spPr/>
      <dgm:t>
        <a:bodyPr rtlCol="0"/>
        <a:lstStyle/>
        <a:p>
          <a:pPr rtl="0"/>
          <a:endParaRPr lang="ru-RU"/>
        </a:p>
      </dgm:t>
    </dgm:pt>
    <dgm:pt modelId="{77BE1F4E-118D-4304-9D24-1453E318C6A4}">
      <dgm:prSet phldrT="[Text]"/>
      <dgm:spPr/>
      <dgm:t>
        <a:bodyPr rtlCol="0"/>
        <a:lstStyle/>
        <a:p>
          <a:pPr>
            <a:defRPr cap="all"/>
          </a:pPr>
          <a:r>
            <a:rPr lang="es-ES" noProof="0"/>
            <a:t>EUCARISTÍA</a:t>
          </a:r>
        </a:p>
      </dgm:t>
    </dgm:pt>
    <dgm:pt modelId="{C603C84C-616C-4EE6-B5A5-08B6A7AD0230}" type="parTrans" cxnId="{411375EA-CA21-4857-A0F7-F3B9D675AE3D}">
      <dgm:prSet/>
      <dgm:spPr/>
      <dgm:t>
        <a:bodyPr rtlCol="0"/>
        <a:lstStyle/>
        <a:p>
          <a:pPr rtl="0"/>
          <a:endParaRPr lang="es-ES" noProof="0" dirty="0"/>
        </a:p>
      </dgm:t>
    </dgm:pt>
    <dgm:pt modelId="{19C5824F-42F8-4292-9143-AB06C37B1DC6}" type="sibTrans" cxnId="{411375EA-CA21-4857-A0F7-F3B9D675AE3D}">
      <dgm:prSet/>
      <dgm:spPr/>
      <dgm:t>
        <a:bodyPr rtlCol="0"/>
        <a:lstStyle/>
        <a:p>
          <a:pPr rtl="0"/>
          <a:endParaRPr lang="es-ES" noProof="0" dirty="0"/>
        </a:p>
      </dgm:t>
    </dgm:pt>
    <dgm:pt modelId="{D5EE77C5-9CDD-4F68-A126-AD345E7A8042}">
      <dgm:prSet phldrT="[Text]"/>
      <dgm:spPr/>
      <dgm:t>
        <a:bodyPr rtlCol="0"/>
        <a:lstStyle/>
        <a:p>
          <a:pPr>
            <a:defRPr cap="all"/>
          </a:pPr>
          <a:r>
            <a:rPr lang="es-ES" noProof="0"/>
            <a:t>PROCESIÓN</a:t>
          </a:r>
        </a:p>
      </dgm:t>
    </dgm:pt>
    <dgm:pt modelId="{D60D2118-7C86-4CCA-96B8-D7948643FF4F}" type="parTrans" cxnId="{654E655A-7BEE-4010-8F1B-1E6EAC0EB464}">
      <dgm:prSet/>
      <dgm:spPr/>
      <dgm:t>
        <a:bodyPr rtlCol="0"/>
        <a:lstStyle/>
        <a:p>
          <a:pPr rtl="0"/>
          <a:endParaRPr lang="es-ES" noProof="0" dirty="0"/>
        </a:p>
      </dgm:t>
    </dgm:pt>
    <dgm:pt modelId="{EA9EF87C-A61F-4517-8D7D-A43FC75D6920}" type="sibTrans" cxnId="{654E655A-7BEE-4010-8F1B-1E6EAC0EB464}">
      <dgm:prSet/>
      <dgm:spPr/>
      <dgm:t>
        <a:bodyPr rtlCol="0"/>
        <a:lstStyle/>
        <a:p>
          <a:pPr rtl="0"/>
          <a:endParaRPr lang="es-ES" noProof="0" dirty="0"/>
        </a:p>
      </dgm:t>
    </dgm:pt>
    <dgm:pt modelId="{1C211810-EC35-4323-AB8E-165A73483C3E}">
      <dgm:prSet phldrT="[Text]"/>
      <dgm:spPr/>
      <dgm:t>
        <a:bodyPr rtlCol="0"/>
        <a:lstStyle/>
        <a:p>
          <a:pPr>
            <a:defRPr cap="all"/>
          </a:pPr>
          <a:r>
            <a:rPr lang="es-ES" noProof="0" dirty="0"/>
            <a:t>OCTAVA de Juan </a:t>
          </a:r>
          <a:r>
            <a:rPr lang="es-ES" noProof="0" dirty="0" err="1"/>
            <a:t>xxii</a:t>
          </a:r>
          <a:endParaRPr lang="es-ES" noProof="0" dirty="0"/>
        </a:p>
      </dgm:t>
    </dgm:pt>
    <dgm:pt modelId="{970EDB94-05D8-41A1-9D63-B2858FF90223}" type="parTrans" cxnId="{C1D6266E-7CBE-41CE-8C60-5BCB26F81765}">
      <dgm:prSet/>
      <dgm:spPr/>
      <dgm:t>
        <a:bodyPr rtlCol="0"/>
        <a:lstStyle/>
        <a:p>
          <a:pPr rtl="0"/>
          <a:endParaRPr lang="es-ES" noProof="0" dirty="0"/>
        </a:p>
      </dgm:t>
    </dgm:pt>
    <dgm:pt modelId="{EFDFF833-2389-49F2-A8D2-EE54261B86F2}" type="sibTrans" cxnId="{C1D6266E-7CBE-41CE-8C60-5BCB26F81765}">
      <dgm:prSet/>
      <dgm:spPr/>
      <dgm:t>
        <a:bodyPr rtlCol="0"/>
        <a:lstStyle/>
        <a:p>
          <a:pPr rtl="0"/>
          <a:endParaRPr lang="es-ES" noProof="0" dirty="0"/>
        </a:p>
      </dgm:t>
    </dgm:pt>
    <dgm:pt modelId="{EF2D6234-7DAB-4720-BC11-40BF9E5A77F6}" type="pres">
      <dgm:prSet presAssocID="{DD74854D-9AD4-46C9-B382-1CA361ECF0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A214FC3-76B6-475F-8D26-D20D0EAF9F27}" type="pres">
      <dgm:prSet presAssocID="{77BE1F4E-118D-4304-9D24-1453E318C6A4}" presName="hierRoot1" presStyleCnt="0"/>
      <dgm:spPr/>
    </dgm:pt>
    <dgm:pt modelId="{CB923479-2B60-47B3-BAA2-61721C101795}" type="pres">
      <dgm:prSet presAssocID="{77BE1F4E-118D-4304-9D24-1453E318C6A4}" presName="composite" presStyleCnt="0"/>
      <dgm:spPr/>
    </dgm:pt>
    <dgm:pt modelId="{64780E95-688F-4CBD-8ABC-607733DB24F0}" type="pres">
      <dgm:prSet presAssocID="{77BE1F4E-118D-4304-9D24-1453E318C6A4}" presName="background" presStyleLbl="node0" presStyleIdx="0" presStyleCnt="3"/>
      <dgm:spPr/>
    </dgm:pt>
    <dgm:pt modelId="{68AE6E6D-9EB5-48ED-90D4-2D5A967323A1}" type="pres">
      <dgm:prSet presAssocID="{77BE1F4E-118D-4304-9D24-1453E318C6A4}" presName="text" presStyleLbl="fgAcc0" presStyleIdx="0" presStyleCnt="3">
        <dgm:presLayoutVars>
          <dgm:chPref val="3"/>
        </dgm:presLayoutVars>
      </dgm:prSet>
      <dgm:spPr/>
    </dgm:pt>
    <dgm:pt modelId="{3B9C1749-3CA3-49DA-B778-6B8906EF7D91}" type="pres">
      <dgm:prSet presAssocID="{77BE1F4E-118D-4304-9D24-1453E318C6A4}" presName="hierChild2" presStyleCnt="0"/>
      <dgm:spPr/>
    </dgm:pt>
    <dgm:pt modelId="{507364CE-A9DF-4FFA-B870-7DF981CD1003}" type="pres">
      <dgm:prSet presAssocID="{D5EE77C5-9CDD-4F68-A126-AD345E7A8042}" presName="hierRoot1" presStyleCnt="0"/>
      <dgm:spPr/>
    </dgm:pt>
    <dgm:pt modelId="{A202BA13-F162-4FD6-AE2E-6718E88393A6}" type="pres">
      <dgm:prSet presAssocID="{D5EE77C5-9CDD-4F68-A126-AD345E7A8042}" presName="composite" presStyleCnt="0"/>
      <dgm:spPr/>
    </dgm:pt>
    <dgm:pt modelId="{4BEAF4B1-F6B0-4EE1-97C9-BC5DAEFB219D}" type="pres">
      <dgm:prSet presAssocID="{D5EE77C5-9CDD-4F68-A126-AD345E7A8042}" presName="background" presStyleLbl="node0" presStyleIdx="1" presStyleCnt="3"/>
      <dgm:spPr/>
    </dgm:pt>
    <dgm:pt modelId="{4774A6E2-5461-466E-9C91-A1E6500EB768}" type="pres">
      <dgm:prSet presAssocID="{D5EE77C5-9CDD-4F68-A126-AD345E7A8042}" presName="text" presStyleLbl="fgAcc0" presStyleIdx="1" presStyleCnt="3">
        <dgm:presLayoutVars>
          <dgm:chPref val="3"/>
        </dgm:presLayoutVars>
      </dgm:prSet>
      <dgm:spPr/>
    </dgm:pt>
    <dgm:pt modelId="{CDD06A74-0CE7-4D15-92C5-A09EF41A1C9B}" type="pres">
      <dgm:prSet presAssocID="{D5EE77C5-9CDD-4F68-A126-AD345E7A8042}" presName="hierChild2" presStyleCnt="0"/>
      <dgm:spPr/>
    </dgm:pt>
    <dgm:pt modelId="{2B798AF6-2EBE-4F40-9631-989D7DB91DEB}" type="pres">
      <dgm:prSet presAssocID="{1C211810-EC35-4323-AB8E-165A73483C3E}" presName="hierRoot1" presStyleCnt="0"/>
      <dgm:spPr/>
    </dgm:pt>
    <dgm:pt modelId="{2E209FEF-8F8B-4EB2-BE8B-D83EACB1D5B9}" type="pres">
      <dgm:prSet presAssocID="{1C211810-EC35-4323-AB8E-165A73483C3E}" presName="composite" presStyleCnt="0"/>
      <dgm:spPr/>
    </dgm:pt>
    <dgm:pt modelId="{8BDDD3F2-DE2D-4D72-BAC9-3594C1034C81}" type="pres">
      <dgm:prSet presAssocID="{1C211810-EC35-4323-AB8E-165A73483C3E}" presName="background" presStyleLbl="node0" presStyleIdx="2" presStyleCnt="3"/>
      <dgm:spPr/>
    </dgm:pt>
    <dgm:pt modelId="{2FF0BACF-5596-462C-848C-61961F09C26C}" type="pres">
      <dgm:prSet presAssocID="{1C211810-EC35-4323-AB8E-165A73483C3E}" presName="text" presStyleLbl="fgAcc0" presStyleIdx="2" presStyleCnt="3">
        <dgm:presLayoutVars>
          <dgm:chPref val="3"/>
        </dgm:presLayoutVars>
      </dgm:prSet>
      <dgm:spPr/>
    </dgm:pt>
    <dgm:pt modelId="{A39EDDBB-C47B-4C72-A20C-EB4694A68728}" type="pres">
      <dgm:prSet presAssocID="{1C211810-EC35-4323-AB8E-165A73483C3E}" presName="hierChild2" presStyleCnt="0"/>
      <dgm:spPr/>
    </dgm:pt>
  </dgm:ptLst>
  <dgm:cxnLst>
    <dgm:cxn modelId="{34984830-D777-4ABD-A1EA-F43E5C1EBBC5}" type="presOf" srcId="{1C211810-EC35-4323-AB8E-165A73483C3E}" destId="{2FF0BACF-5596-462C-848C-61961F09C26C}" srcOrd="0" destOrd="0" presId="urn:microsoft.com/office/officeart/2005/8/layout/hierarchy1"/>
    <dgm:cxn modelId="{DC453C3C-743C-4F3C-B14E-EBE4AF788C9E}" type="presOf" srcId="{D5EE77C5-9CDD-4F68-A126-AD345E7A8042}" destId="{4774A6E2-5461-466E-9C91-A1E6500EB768}" srcOrd="0" destOrd="0" presId="urn:microsoft.com/office/officeart/2005/8/layout/hierarchy1"/>
    <dgm:cxn modelId="{C1D6266E-7CBE-41CE-8C60-5BCB26F81765}" srcId="{DD74854D-9AD4-46C9-B382-1CA361ECF03B}" destId="{1C211810-EC35-4323-AB8E-165A73483C3E}" srcOrd="2" destOrd="0" parTransId="{970EDB94-05D8-41A1-9D63-B2858FF90223}" sibTransId="{EFDFF833-2389-49F2-A8D2-EE54261B86F2}"/>
    <dgm:cxn modelId="{654E655A-7BEE-4010-8F1B-1E6EAC0EB464}" srcId="{DD74854D-9AD4-46C9-B382-1CA361ECF03B}" destId="{D5EE77C5-9CDD-4F68-A126-AD345E7A8042}" srcOrd="1" destOrd="0" parTransId="{D60D2118-7C86-4CCA-96B8-D7948643FF4F}" sibTransId="{EA9EF87C-A61F-4517-8D7D-A43FC75D6920}"/>
    <dgm:cxn modelId="{793EF394-807B-40E0-9666-C2E3C4301B77}" type="presOf" srcId="{77BE1F4E-118D-4304-9D24-1453E318C6A4}" destId="{68AE6E6D-9EB5-48ED-90D4-2D5A967323A1}" srcOrd="0" destOrd="0" presId="urn:microsoft.com/office/officeart/2005/8/layout/hierarchy1"/>
    <dgm:cxn modelId="{8E2AADA5-CFA9-4E73-B4A7-48C21E76B793}" type="presOf" srcId="{DD74854D-9AD4-46C9-B382-1CA361ECF03B}" destId="{EF2D6234-7DAB-4720-BC11-40BF9E5A77F6}" srcOrd="0" destOrd="0" presId="urn:microsoft.com/office/officeart/2005/8/layout/hierarchy1"/>
    <dgm:cxn modelId="{411375EA-CA21-4857-A0F7-F3B9D675AE3D}" srcId="{DD74854D-9AD4-46C9-B382-1CA361ECF03B}" destId="{77BE1F4E-118D-4304-9D24-1453E318C6A4}" srcOrd="0" destOrd="0" parTransId="{C603C84C-616C-4EE6-B5A5-08B6A7AD0230}" sibTransId="{19C5824F-42F8-4292-9143-AB06C37B1DC6}"/>
    <dgm:cxn modelId="{436F21D8-B476-4B2F-B144-F19437903F4D}" type="presParOf" srcId="{EF2D6234-7DAB-4720-BC11-40BF9E5A77F6}" destId="{1A214FC3-76B6-475F-8D26-D20D0EAF9F27}" srcOrd="0" destOrd="0" presId="urn:microsoft.com/office/officeart/2005/8/layout/hierarchy1"/>
    <dgm:cxn modelId="{393CC1FA-F501-432A-9569-C4CA38A68AF0}" type="presParOf" srcId="{1A214FC3-76B6-475F-8D26-D20D0EAF9F27}" destId="{CB923479-2B60-47B3-BAA2-61721C101795}" srcOrd="0" destOrd="0" presId="urn:microsoft.com/office/officeart/2005/8/layout/hierarchy1"/>
    <dgm:cxn modelId="{5C22C3F1-CC96-421E-97BD-7774CAF89B31}" type="presParOf" srcId="{CB923479-2B60-47B3-BAA2-61721C101795}" destId="{64780E95-688F-4CBD-8ABC-607733DB24F0}" srcOrd="0" destOrd="0" presId="urn:microsoft.com/office/officeart/2005/8/layout/hierarchy1"/>
    <dgm:cxn modelId="{0152C92C-5A13-498A-9B5E-5454128731CE}" type="presParOf" srcId="{CB923479-2B60-47B3-BAA2-61721C101795}" destId="{68AE6E6D-9EB5-48ED-90D4-2D5A967323A1}" srcOrd="1" destOrd="0" presId="urn:microsoft.com/office/officeart/2005/8/layout/hierarchy1"/>
    <dgm:cxn modelId="{552ED849-66BD-487C-9DB7-7ADA9D4A0D2A}" type="presParOf" srcId="{1A214FC3-76B6-475F-8D26-D20D0EAF9F27}" destId="{3B9C1749-3CA3-49DA-B778-6B8906EF7D91}" srcOrd="1" destOrd="0" presId="urn:microsoft.com/office/officeart/2005/8/layout/hierarchy1"/>
    <dgm:cxn modelId="{70867615-CF1F-4857-A16A-D4E416C82741}" type="presParOf" srcId="{EF2D6234-7DAB-4720-BC11-40BF9E5A77F6}" destId="{507364CE-A9DF-4FFA-B870-7DF981CD1003}" srcOrd="1" destOrd="0" presId="urn:microsoft.com/office/officeart/2005/8/layout/hierarchy1"/>
    <dgm:cxn modelId="{51CAEE07-8060-4C23-8339-0B6DBA96051C}" type="presParOf" srcId="{507364CE-A9DF-4FFA-B870-7DF981CD1003}" destId="{A202BA13-F162-4FD6-AE2E-6718E88393A6}" srcOrd="0" destOrd="0" presId="urn:microsoft.com/office/officeart/2005/8/layout/hierarchy1"/>
    <dgm:cxn modelId="{671FAC38-8EEE-4755-9347-A32238A6F3CA}" type="presParOf" srcId="{A202BA13-F162-4FD6-AE2E-6718E88393A6}" destId="{4BEAF4B1-F6B0-4EE1-97C9-BC5DAEFB219D}" srcOrd="0" destOrd="0" presId="urn:microsoft.com/office/officeart/2005/8/layout/hierarchy1"/>
    <dgm:cxn modelId="{AF1688C8-C692-426E-BE3A-E87AA3EC6BAB}" type="presParOf" srcId="{A202BA13-F162-4FD6-AE2E-6718E88393A6}" destId="{4774A6E2-5461-466E-9C91-A1E6500EB768}" srcOrd="1" destOrd="0" presId="urn:microsoft.com/office/officeart/2005/8/layout/hierarchy1"/>
    <dgm:cxn modelId="{8AB9D686-0D15-4B61-A370-38A941CA25C6}" type="presParOf" srcId="{507364CE-A9DF-4FFA-B870-7DF981CD1003}" destId="{CDD06A74-0CE7-4D15-92C5-A09EF41A1C9B}" srcOrd="1" destOrd="0" presId="urn:microsoft.com/office/officeart/2005/8/layout/hierarchy1"/>
    <dgm:cxn modelId="{F62CD092-609D-4655-BB63-73FFC34FB48A}" type="presParOf" srcId="{EF2D6234-7DAB-4720-BC11-40BF9E5A77F6}" destId="{2B798AF6-2EBE-4F40-9631-989D7DB91DEB}" srcOrd="2" destOrd="0" presId="urn:microsoft.com/office/officeart/2005/8/layout/hierarchy1"/>
    <dgm:cxn modelId="{278D7391-8070-494D-B908-27BC643EE430}" type="presParOf" srcId="{2B798AF6-2EBE-4F40-9631-989D7DB91DEB}" destId="{2E209FEF-8F8B-4EB2-BE8B-D83EACB1D5B9}" srcOrd="0" destOrd="0" presId="urn:microsoft.com/office/officeart/2005/8/layout/hierarchy1"/>
    <dgm:cxn modelId="{AE238225-868C-44B2-BF76-BA52027361A2}" type="presParOf" srcId="{2E209FEF-8F8B-4EB2-BE8B-D83EACB1D5B9}" destId="{8BDDD3F2-DE2D-4D72-BAC9-3594C1034C81}" srcOrd="0" destOrd="0" presId="urn:microsoft.com/office/officeart/2005/8/layout/hierarchy1"/>
    <dgm:cxn modelId="{96DC294A-CCA1-4AB6-9165-F643AA0DC58F}" type="presParOf" srcId="{2E209FEF-8F8B-4EB2-BE8B-D83EACB1D5B9}" destId="{2FF0BACF-5596-462C-848C-61961F09C26C}" srcOrd="1" destOrd="0" presId="urn:microsoft.com/office/officeart/2005/8/layout/hierarchy1"/>
    <dgm:cxn modelId="{B68EE6DB-FF20-47C5-A136-3A985CCA6082}" type="presParOf" srcId="{2B798AF6-2EBE-4F40-9631-989D7DB91DEB}" destId="{A39EDDBB-C47B-4C72-A20C-EB4694A6872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B4186-CB64-4D52-8CA8-167106C557EA}">
      <dsp:nvSpPr>
        <dsp:cNvPr id="0" name=""/>
        <dsp:cNvSpPr/>
      </dsp:nvSpPr>
      <dsp:spPr>
        <a:xfrm>
          <a:off x="0" y="0"/>
          <a:ext cx="6423211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91F413-323B-418A-BA8F-9A9974E0B4D7}">
      <dsp:nvSpPr>
        <dsp:cNvPr id="0" name=""/>
        <dsp:cNvSpPr/>
      </dsp:nvSpPr>
      <dsp:spPr>
        <a:xfrm>
          <a:off x="321160" y="54428"/>
          <a:ext cx="4496247" cy="738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9947" tIns="0" rIns="169947" bIns="0" numCol="1" spcCol="1270" rtlCol="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2500" b="1" kern="1200" noProof="0" dirty="0">
              <a:latin typeface="+mn-lt"/>
            </a:rPr>
            <a:t>La devoción Eucaristía</a:t>
          </a:r>
        </a:p>
      </dsp:txBody>
      <dsp:txXfrm>
        <a:off x="357186" y="90454"/>
        <a:ext cx="4424195" cy="665948"/>
      </dsp:txXfrm>
    </dsp:sp>
    <dsp:sp modelId="{D3DCED20-FE6B-4B91-A779-67FBA2E93E9E}">
      <dsp:nvSpPr>
        <dsp:cNvPr id="0" name=""/>
        <dsp:cNvSpPr/>
      </dsp:nvSpPr>
      <dsp:spPr>
        <a:xfrm>
          <a:off x="0" y="1780887"/>
          <a:ext cx="6423211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A51C79-597A-4CFB-B942-B4A1164BCB1A}">
      <dsp:nvSpPr>
        <dsp:cNvPr id="0" name=""/>
        <dsp:cNvSpPr/>
      </dsp:nvSpPr>
      <dsp:spPr>
        <a:xfrm>
          <a:off x="467712" y="1144399"/>
          <a:ext cx="5730872" cy="96145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9947" tIns="0" rIns="169947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noProof="0" dirty="0">
              <a:latin typeface="+mn-lt"/>
            </a:rPr>
            <a:t>Santa juliana de Mont </a:t>
          </a:r>
          <a:r>
            <a:rPr lang="es-ES" sz="3200" b="1" kern="1200" noProof="0" dirty="0" err="1">
              <a:latin typeface="+mn-lt"/>
            </a:rPr>
            <a:t>Cornillon</a:t>
          </a:r>
          <a:r>
            <a:rPr lang="es-ES" sz="3200" b="1" kern="1200" noProof="0" dirty="0">
              <a:latin typeface="+mn-lt"/>
            </a:rPr>
            <a:t> 1193-1258</a:t>
          </a:r>
          <a:endParaRPr lang="es-ES" sz="3200" b="1" kern="1200" cap="none" noProof="0" dirty="0">
            <a:latin typeface="+mn-lt"/>
            <a:ea typeface="+mn-ea"/>
            <a:cs typeface="+mn-cs"/>
          </a:endParaRPr>
        </a:p>
      </dsp:txBody>
      <dsp:txXfrm>
        <a:off x="514647" y="1191334"/>
        <a:ext cx="5637002" cy="867589"/>
      </dsp:txXfrm>
    </dsp:sp>
    <dsp:sp modelId="{88C0C455-3FF9-4328-BD93-6F3F9AF6C31E}">
      <dsp:nvSpPr>
        <dsp:cNvPr id="0" name=""/>
        <dsp:cNvSpPr/>
      </dsp:nvSpPr>
      <dsp:spPr>
        <a:xfrm>
          <a:off x="0" y="2914887"/>
          <a:ext cx="6423211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DC7CB4-7377-4B86-9A63-C79D5E8EF1A9}">
      <dsp:nvSpPr>
        <dsp:cNvPr id="0" name=""/>
        <dsp:cNvSpPr/>
      </dsp:nvSpPr>
      <dsp:spPr>
        <a:xfrm>
          <a:off x="321160" y="2545887"/>
          <a:ext cx="4496247" cy="738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9947" tIns="0" rIns="169947" bIns="0" numCol="1" spcCol="1270" rtlCol="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3200" b="1" kern="1200" cap="none" noProof="0" dirty="0">
              <a:latin typeface="+mn-lt"/>
              <a:ea typeface="+mn-ea"/>
              <a:cs typeface="+mn-cs"/>
            </a:rPr>
            <a:t>Milagros Eucarísticos</a:t>
          </a:r>
        </a:p>
      </dsp:txBody>
      <dsp:txXfrm>
        <a:off x="357186" y="2581913"/>
        <a:ext cx="4424195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80E95-688F-4CBD-8ABC-607733DB24F0}">
      <dsp:nvSpPr>
        <dsp:cNvPr id="0" name=""/>
        <dsp:cNvSpPr/>
      </dsp:nvSpPr>
      <dsp:spPr>
        <a:xfrm>
          <a:off x="0" y="552823"/>
          <a:ext cx="1806528" cy="1147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8AE6E6D-9EB5-48ED-90D4-2D5A967323A1}">
      <dsp:nvSpPr>
        <dsp:cNvPr id="0" name=""/>
        <dsp:cNvSpPr/>
      </dsp:nvSpPr>
      <dsp:spPr>
        <a:xfrm>
          <a:off x="200725" y="743512"/>
          <a:ext cx="1806528" cy="114714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rtlCol="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2300" kern="1200" noProof="0"/>
            <a:t>EUCARISTÍA</a:t>
          </a:r>
        </a:p>
      </dsp:txBody>
      <dsp:txXfrm>
        <a:off x="234324" y="777111"/>
        <a:ext cx="1739330" cy="1079947"/>
      </dsp:txXfrm>
    </dsp:sp>
    <dsp:sp modelId="{4BEAF4B1-F6B0-4EE1-97C9-BC5DAEFB219D}">
      <dsp:nvSpPr>
        <dsp:cNvPr id="0" name=""/>
        <dsp:cNvSpPr/>
      </dsp:nvSpPr>
      <dsp:spPr>
        <a:xfrm>
          <a:off x="2207978" y="552823"/>
          <a:ext cx="1806528" cy="1147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74A6E2-5461-466E-9C91-A1E6500EB768}">
      <dsp:nvSpPr>
        <dsp:cNvPr id="0" name=""/>
        <dsp:cNvSpPr/>
      </dsp:nvSpPr>
      <dsp:spPr>
        <a:xfrm>
          <a:off x="2408704" y="743512"/>
          <a:ext cx="1806528" cy="114714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rtlCol="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2300" kern="1200" noProof="0"/>
            <a:t>PROCESIÓN</a:t>
          </a:r>
        </a:p>
      </dsp:txBody>
      <dsp:txXfrm>
        <a:off x="2442303" y="777111"/>
        <a:ext cx="1739330" cy="1079947"/>
      </dsp:txXfrm>
    </dsp:sp>
    <dsp:sp modelId="{8BDDD3F2-DE2D-4D72-BAC9-3594C1034C81}">
      <dsp:nvSpPr>
        <dsp:cNvPr id="0" name=""/>
        <dsp:cNvSpPr/>
      </dsp:nvSpPr>
      <dsp:spPr>
        <a:xfrm>
          <a:off x="4415957" y="552823"/>
          <a:ext cx="1806528" cy="1147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FF0BACF-5596-462C-848C-61961F09C26C}">
      <dsp:nvSpPr>
        <dsp:cNvPr id="0" name=""/>
        <dsp:cNvSpPr/>
      </dsp:nvSpPr>
      <dsp:spPr>
        <a:xfrm>
          <a:off x="4616682" y="743512"/>
          <a:ext cx="1806528" cy="114714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rtlCol="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2300" kern="1200" noProof="0" dirty="0"/>
            <a:t>OCTAVA de Juan </a:t>
          </a:r>
          <a:r>
            <a:rPr lang="es-ES" sz="2300" kern="1200" noProof="0" dirty="0" err="1"/>
            <a:t>xxii</a:t>
          </a:r>
          <a:endParaRPr lang="es-ES" sz="2300" kern="1200" noProof="0" dirty="0"/>
        </a:p>
      </dsp:txBody>
      <dsp:txXfrm>
        <a:off x="4650281" y="777111"/>
        <a:ext cx="1739330" cy="1079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981E5B2-D57E-4237-84C6-E18CDF51EB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C5AF4FB-B11D-43A9-8F14-8A3074C830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67451-8D50-47BC-A6EC-71E3B1715201}" type="datetimeFigureOut">
              <a:rPr lang="es-ES" smtClean="0"/>
              <a:t>03/06/2020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39333FD-41FA-47CB-9E56-BD8D794738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DDCC33E-18EB-430F-8424-3793C21198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AB115-FA9C-43CF-8722-AADA8C87493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99597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5B461-5608-4FD4-A327-9703697D67AA}" type="datetimeFigureOut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dirty="0"/>
              <a:t>Editar estilos de texto del patrón</a:t>
            </a:r>
          </a:p>
          <a:p>
            <a:pPr lvl="1"/>
            <a:r>
              <a:rPr lang="es-ES" noProof="0" dirty="0"/>
              <a:t>Segundo nivel</a:t>
            </a:r>
          </a:p>
          <a:p>
            <a:pPr lvl="2"/>
            <a:r>
              <a:rPr lang="es-ES" noProof="0" dirty="0"/>
              <a:t>Tercer nivel</a:t>
            </a:r>
          </a:p>
          <a:p>
            <a:pPr lvl="3"/>
            <a:r>
              <a:rPr lang="es-ES" noProof="0" dirty="0"/>
              <a:t>Cuarto nivel</a:t>
            </a:r>
          </a:p>
          <a:p>
            <a:pPr lvl="4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0A1CA-5646-4C38-A617-1560A65D9C69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5942052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0A1CA-5646-4C38-A617-1560A65D9C6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488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0A1CA-5646-4C38-A617-1560A65D9C69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5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0A1CA-5646-4C38-A617-1560A65D9C69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0540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Imagen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ángulo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rtlCol="0" anchor="b">
            <a:noAutofit/>
          </a:bodyPr>
          <a:lstStyle>
            <a:lvl1pPr algn="r">
              <a:defRPr sz="54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 rtlCol="0"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DD956A-F2B4-466E-A601-1DCEA727E5B8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20846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Imagen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ángulo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rtlCol="0" anchor="b">
            <a:normAutofit/>
          </a:bodyPr>
          <a:lstStyle>
            <a:lvl1pPr>
              <a:defRPr sz="24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0319" y="5169583"/>
            <a:ext cx="9613862" cy="622971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DB145A-11E0-4CD3-B2B8-405ECBAE8737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884332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Imagen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ángulo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0322" y="4711615"/>
            <a:ext cx="9613859" cy="1090789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4E84CF3-0BE9-49A2-81E6-CCBBE4A40848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524452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Imagen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ángulo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127856" y="609598"/>
            <a:ext cx="8718877" cy="3036061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del título del patrón</a:t>
            </a:r>
          </a:p>
        </p:txBody>
      </p:sp>
      <p:sp>
        <p:nvSpPr>
          <p:cNvPr id="12" name="Marcador de posición de texto 3"/>
          <p:cNvSpPr>
            <a:spLocks noGrp="1"/>
          </p:cNvSpPr>
          <p:nvPr>
            <p:ph type="body" sz="half" idx="13" hasCustomPrompt="1"/>
          </p:nvPr>
        </p:nvSpPr>
        <p:spPr>
          <a:xfrm>
            <a:off x="1402288" y="3653379"/>
            <a:ext cx="815657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0322" y="4711615"/>
            <a:ext cx="9613859" cy="1090789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C342DD-E127-4B4A-B27B-6438F93DEC8A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  <p:sp>
        <p:nvSpPr>
          <p:cNvPr id="16" name="Cuadro de texto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es-ES" sz="7200" noProof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Cuadro de texto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es-ES" sz="7200" noProof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176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Imagen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ángulo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0320" y="5300149"/>
            <a:ext cx="9613862" cy="50225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CB9E39-2ACD-470B-9C19-6E758AE556B1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90140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Imagen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ángulo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ítulo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7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660946" y="2336873"/>
            <a:ext cx="307003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8" name="Marcador de posición de texto 3"/>
          <p:cNvSpPr>
            <a:spLocks noGrp="1"/>
          </p:cNvSpPr>
          <p:nvPr>
            <p:ph type="body" sz="half" idx="15" hasCustomPrompt="1"/>
          </p:nvPr>
        </p:nvSpPr>
        <p:spPr>
          <a:xfrm>
            <a:off x="680322" y="3022673"/>
            <a:ext cx="3049702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9" name="Marcador de posición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3956025" y="2336873"/>
            <a:ext cx="306324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10" name="Marcador de posición de texto 3"/>
          <p:cNvSpPr>
            <a:spLocks noGrp="1"/>
          </p:cNvSpPr>
          <p:nvPr>
            <p:ph type="body" sz="half" idx="16" hasCustomPrompt="1"/>
          </p:nvPr>
        </p:nvSpPr>
        <p:spPr>
          <a:xfrm>
            <a:off x="3945470" y="3022673"/>
            <a:ext cx="3063240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11" name="Marcador de posición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7224156" y="2336873"/>
            <a:ext cx="30700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12" name="Marcador de posición de texto 3"/>
          <p:cNvSpPr>
            <a:spLocks noGrp="1"/>
          </p:cNvSpPr>
          <p:nvPr>
            <p:ph type="body" sz="half" idx="17" hasCustomPrompt="1"/>
          </p:nvPr>
        </p:nvSpPr>
        <p:spPr>
          <a:xfrm>
            <a:off x="7224156" y="3022673"/>
            <a:ext cx="3070025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A369640-6FB1-49FD-BDEE-8D41471D69B9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51026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Imagen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ángulo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ítulo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19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680318" y="4297503"/>
            <a:ext cx="304970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0" name="Marcador de posición de imagen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21" name="Marcador de posición de texto 3"/>
          <p:cNvSpPr>
            <a:spLocks noGrp="1"/>
          </p:cNvSpPr>
          <p:nvPr>
            <p:ph type="body" sz="half" idx="18" hasCustomPrompt="1"/>
          </p:nvPr>
        </p:nvSpPr>
        <p:spPr>
          <a:xfrm>
            <a:off x="680318" y="4873765"/>
            <a:ext cx="3049705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2" name="Marcador de posición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3945471" y="4297503"/>
            <a:ext cx="306324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3" name="Marcador de posición de imagen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24" name="Marcador de posición de texto 3"/>
          <p:cNvSpPr>
            <a:spLocks noGrp="1"/>
          </p:cNvSpPr>
          <p:nvPr>
            <p:ph type="body" sz="half" idx="19" hasCustomPrompt="1"/>
          </p:nvPr>
        </p:nvSpPr>
        <p:spPr>
          <a:xfrm>
            <a:off x="3944117" y="4873764"/>
            <a:ext cx="3067297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5" name="Marcador de posición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7230678" y="4297503"/>
            <a:ext cx="306350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6" name="Marcador de posición de imagen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27" name="Marcador de posición de texto 3"/>
          <p:cNvSpPr>
            <a:spLocks noGrp="1"/>
          </p:cNvSpPr>
          <p:nvPr>
            <p:ph type="body" sz="half" idx="20" hasCustomPrompt="1"/>
          </p:nvPr>
        </p:nvSpPr>
        <p:spPr>
          <a:xfrm>
            <a:off x="7230553" y="4873762"/>
            <a:ext cx="3067563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8EA860-B530-43F8-894C-0D8E6A9C1DE4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897522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Imagen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ángulo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r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01643E-5B4A-435E-AAB9-37ED7058BA4A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443469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ángulo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680322" y="609597"/>
            <a:ext cx="8870004" cy="5326589"/>
          </a:xfrm>
        </p:spPr>
        <p:txBody>
          <a:bodyPr vert="eaVert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 rtlCol="0"/>
          <a:lstStyle/>
          <a:p>
            <a:pPr rtl="0"/>
            <a:fld id="{5EAAB1AA-D3C2-4512-9B9A-958AE528212A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357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Imagen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ángulo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86456DE-C2C0-4D83-A68C-A4B9A5C99EEB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746584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Imagen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ángulo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rtlCol="0" anchor="ctr">
            <a:normAutofit/>
          </a:bodyPr>
          <a:lstStyle>
            <a:lvl1pPr algn="r"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680322" y="4232171"/>
            <a:ext cx="9613860" cy="1704017"/>
          </a:xfrm>
        </p:spPr>
        <p:txBody>
          <a:bodyPr rtlCol="0"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76E63F2-23DA-433C-A6FC-903B5804505A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6785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Imagen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ángulo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 hasCustomPrompt="1"/>
          </p:nvPr>
        </p:nvSpPr>
        <p:spPr>
          <a:xfrm>
            <a:off x="680320" y="2336873"/>
            <a:ext cx="4698358" cy="3599316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 hasCustomPrompt="1"/>
          </p:nvPr>
        </p:nvSpPr>
        <p:spPr>
          <a:xfrm>
            <a:off x="5594123" y="2336873"/>
            <a:ext cx="4700058" cy="3599316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F474BB1-E186-4B30-A71A-5677A317ADEC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786205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Imagen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ángulo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906350" y="2336873"/>
            <a:ext cx="4472327" cy="69313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 hasCustomPrompt="1"/>
          </p:nvPr>
        </p:nvSpPr>
        <p:spPr>
          <a:xfrm>
            <a:off x="680322" y="3030008"/>
            <a:ext cx="4698355" cy="2906179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5820154" y="2336873"/>
            <a:ext cx="4474028" cy="692076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 hasCustomPrompt="1"/>
          </p:nvPr>
        </p:nvSpPr>
        <p:spPr>
          <a:xfrm>
            <a:off x="5594123" y="3030008"/>
            <a:ext cx="4700059" cy="2906179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DE7D30-9648-4CC6-9AE3-C458107A1C69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79981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Imagen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ángulo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D6425E9-5832-45AC-8C03-36EDE69C854B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099717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9A4A43-2A6A-4FD0-B954-5BFACE889691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380784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Imagen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ángulo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4685846" y="2336873"/>
            <a:ext cx="5608336" cy="3599313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0322" y="2336872"/>
            <a:ext cx="3790078" cy="359931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FB0CCDD-D565-4851-952B-D80CD0AFE5BC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244838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Imagen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ángulo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0323" y="2336873"/>
            <a:ext cx="3876256" cy="3599315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7B800FE-1AD8-418C-B32C-9BEF919C4907}" type="datetime1">
              <a:rPr lang="es-ES" noProof="0" smtClean="0"/>
              <a:t>03/06/2020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6444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AB4CF47-E533-4A70-BF49-6C810311C9C9}" type="datetime1">
              <a:rPr lang="es-ES" noProof="0" smtClean="0"/>
              <a:t>03/06/2020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580633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media1.m4a"/><Relationship Id="rId7" Type="http://schemas.openxmlformats.org/officeDocument/2006/relationships/image" Target="../media/image6.png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5.jp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diagramQuickStyle" Target="../diagrams/quickStyle1.xml"/><Relationship Id="rId3" Type="http://schemas.openxmlformats.org/officeDocument/2006/relationships/audio" Target="../media/media2.m4a"/><Relationship Id="rId7" Type="http://schemas.openxmlformats.org/officeDocument/2006/relationships/image" Target="../media/image2.png"/><Relationship Id="rId12" Type="http://schemas.openxmlformats.org/officeDocument/2006/relationships/diagramLayout" Target="../diagrams/layout1.xml"/><Relationship Id="rId2" Type="http://schemas.microsoft.com/office/2007/relationships/media" Target="../media/media2.m4a"/><Relationship Id="rId16" Type="http://schemas.openxmlformats.org/officeDocument/2006/relationships/image" Target="../media/image8.png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11" Type="http://schemas.openxmlformats.org/officeDocument/2006/relationships/diagramData" Target="../diagrams/data1.xml"/><Relationship Id="rId5" Type="http://schemas.openxmlformats.org/officeDocument/2006/relationships/notesSlide" Target="../notesSlides/notesSlide2.xml"/><Relationship Id="rId15" Type="http://schemas.microsoft.com/office/2007/relationships/diagramDrawing" Target="../diagrams/drawing1.xml"/><Relationship Id="rId10" Type="http://schemas.openxmlformats.org/officeDocument/2006/relationships/image" Target="../media/image11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0.jpg"/><Relationship Id="rId14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audio" Target="../media/media3.m4a"/><Relationship Id="rId7" Type="http://schemas.openxmlformats.org/officeDocument/2006/relationships/image" Target="../media/image3.png"/><Relationship Id="rId2" Type="http://schemas.microsoft.com/office/2007/relationships/media" Target="../media/media3.m4a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11" Type="http://schemas.openxmlformats.org/officeDocument/2006/relationships/image" Target="../media/image8.png"/><Relationship Id="rId5" Type="http://schemas.openxmlformats.org/officeDocument/2006/relationships/image" Target="../media/image9.png"/><Relationship Id="rId10" Type="http://schemas.openxmlformats.org/officeDocument/2006/relationships/image" Target="../media/image14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diagramColors" Target="../diagrams/colors2.xml"/><Relationship Id="rId3" Type="http://schemas.openxmlformats.org/officeDocument/2006/relationships/audio" Target="../media/media4.m4a"/><Relationship Id="rId7" Type="http://schemas.openxmlformats.org/officeDocument/2006/relationships/image" Target="../media/image2.png"/><Relationship Id="rId12" Type="http://schemas.openxmlformats.org/officeDocument/2006/relationships/diagramQuickStyle" Target="../diagrams/quickStyle2.xml"/><Relationship Id="rId17" Type="http://schemas.openxmlformats.org/officeDocument/2006/relationships/image" Target="../media/image8.png"/><Relationship Id="rId2" Type="http://schemas.microsoft.com/office/2007/relationships/media" Target="../media/media4.m4a"/><Relationship Id="rId16" Type="http://schemas.openxmlformats.org/officeDocument/2006/relationships/image" Target="../media/image17.jpg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11" Type="http://schemas.openxmlformats.org/officeDocument/2006/relationships/diagramLayout" Target="../diagrams/layout2.xml"/><Relationship Id="rId5" Type="http://schemas.openxmlformats.org/officeDocument/2006/relationships/notesSlide" Target="../notesSlides/notesSlide3.xml"/><Relationship Id="rId15" Type="http://schemas.openxmlformats.org/officeDocument/2006/relationships/image" Target="../media/image16.jpg"/><Relationship Id="rId10" Type="http://schemas.openxmlformats.org/officeDocument/2006/relationships/diagramData" Target="../diagrams/data2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5.jpg"/><Relationship Id="rId14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23.jpg"/><Relationship Id="rId3" Type="http://schemas.openxmlformats.org/officeDocument/2006/relationships/audio" Target="../media/media5.m4a"/><Relationship Id="rId7" Type="http://schemas.openxmlformats.org/officeDocument/2006/relationships/image" Target="../media/image3.png"/><Relationship Id="rId12" Type="http://schemas.openxmlformats.org/officeDocument/2006/relationships/image" Target="../media/image22.jpg"/><Relationship Id="rId2" Type="http://schemas.microsoft.com/office/2007/relationships/media" Target="../media/media5.m4a"/><Relationship Id="rId1" Type="http://schemas.openxmlformats.org/officeDocument/2006/relationships/tags" Target="../tags/tag5.xml"/><Relationship Id="rId6" Type="http://schemas.openxmlformats.org/officeDocument/2006/relationships/image" Target="../media/image2.png"/><Relationship Id="rId11" Type="http://schemas.openxmlformats.org/officeDocument/2006/relationships/image" Target="../media/image21.jpg"/><Relationship Id="rId5" Type="http://schemas.openxmlformats.org/officeDocument/2006/relationships/image" Target="../media/image9.png"/><Relationship Id="rId10" Type="http://schemas.openxmlformats.org/officeDocument/2006/relationships/image" Target="../media/image20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9.jp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 ramo de flores">
            <a:extLst>
              <a:ext uri="{FF2B5EF4-FFF2-40B4-BE49-F238E27FC236}">
                <a16:creationId xmlns:a16="http://schemas.microsoft.com/office/drawing/2014/main" id="{718EB7F9-40D1-422D-8A3D-8DE631B08A5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813" b="7813"/>
          <a:stretch/>
        </p:blipFill>
        <p:spPr>
          <a:xfrm>
            <a:off x="-3176" y="10"/>
            <a:ext cx="12192000" cy="6857991"/>
          </a:xfrm>
          <a:prstGeom prst="rect">
            <a:avLst/>
          </a:prstGeom>
        </p:spPr>
      </p:pic>
      <p:sp>
        <p:nvSpPr>
          <p:cNvPr id="110" name="Rectángulo 109">
            <a:extLst>
              <a:ext uri="{FF2B5EF4-FFF2-40B4-BE49-F238E27FC236}">
                <a16:creationId xmlns:a16="http://schemas.microsoft.com/office/drawing/2014/main" id="{41704883-D088-4683-A1FD-AEE53B336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4249541"/>
            <a:ext cx="8968085" cy="1660332"/>
          </a:xfrm>
          <a:prstGeom prst="rect">
            <a:avLst/>
          </a:prstGeom>
          <a:solidFill>
            <a:schemeClr val="bg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48F08EB-495B-4F59-9AE0-81E72B1F16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4402667"/>
            <a:ext cx="8133478" cy="940240"/>
          </a:xfrm>
        </p:spPr>
        <p:txBody>
          <a:bodyPr rtlCol="0">
            <a:normAutofit/>
          </a:bodyPr>
          <a:lstStyle/>
          <a:p>
            <a:pPr rtl="0"/>
            <a:r>
              <a:rPr lang="es-ES" sz="4800" dirty="0"/>
              <a:t>CORPUS CHRISTI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73B736C-9A72-4014-8CFF-9DFDB6F30F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322" y="5342302"/>
            <a:ext cx="8133478" cy="406566"/>
          </a:xfrm>
        </p:spPr>
        <p:txBody>
          <a:bodyPr rtlCol="0">
            <a:normAutofit/>
          </a:bodyPr>
          <a:lstStyle/>
          <a:p>
            <a:pPr rtl="0"/>
            <a:r>
              <a:rPr lang="es-ES" sz="1800" dirty="0"/>
              <a:t>ADORO TE DEVOTE LATENS DEITAS</a:t>
            </a: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A9C04EC1-26B9-40BD-84A6-B2C0A913D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11715" y="4249541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Rectángulo 113">
            <a:extLst>
              <a:ext uri="{FF2B5EF4-FFF2-40B4-BE49-F238E27FC236}">
                <a16:creationId xmlns:a16="http://schemas.microsoft.com/office/drawing/2014/main" id="{9BAB74E2-5A82-47FD-BBB4-BFD47779F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02314"/>
            <a:ext cx="8968085" cy="275942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16" name="Rectángulo 115">
            <a:extLst>
              <a:ext uri="{FF2B5EF4-FFF2-40B4-BE49-F238E27FC236}">
                <a16:creationId xmlns:a16="http://schemas.microsoft.com/office/drawing/2014/main" id="{9C4FFB60-A034-4994-8F55-E38D4F31C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11715" y="5902314"/>
            <a:ext cx="3080285" cy="275942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pic>
        <p:nvPicPr>
          <p:cNvPr id="4" name="INTRO">
            <a:hlinkClick r:id="" action="ppaction://media"/>
            <a:extLst>
              <a:ext uri="{FF2B5EF4-FFF2-40B4-BE49-F238E27FC236}">
                <a16:creationId xmlns:a16="http://schemas.microsoft.com/office/drawing/2014/main" id="{D57E35FB-A65C-44DE-A790-A9DAAF2F487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749550" y="4733141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5794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88"/>
    </mc:Choice>
    <mc:Fallback xmlns="">
      <p:transition spd="slow" advTm="361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6884" objId="4"/>
        <p14:stopEvt time="33107" objId="4"/>
        <p14:playEvt time="33594" objId="4"/>
        <p14:pauseEvt time="36188" objId="4"/>
        <p14:stopEvt time="36188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DE641BE7-E53D-4EDB-86DC-A76FE7EB6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11A48E22-6C4A-485A-A345-17F1041FF9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40C68FC5-6DE5-45F0-880D-585271AD4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063AE720-E0EC-4F00-9B14-A51B549E6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6CEF4CF-2E44-4485-9C96-E73FDA7D9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00B9EE5-E5A7-4E69-A1F1-5BF0A0E07C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1" name="Rectangle 70">
              <a:extLst>
                <a:ext uri="{FF2B5EF4-FFF2-40B4-BE49-F238E27FC236}">
                  <a16:creationId xmlns:a16="http://schemas.microsoft.com/office/drawing/2014/main" id="{2C334725-6E35-433F-B92D-4E897FA81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DCC960A6-9487-44CE-8D7C-E4B21299D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6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9079692A-7677-4AFE-8F10-7D0CE6E6D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5408" y="-1"/>
            <a:ext cx="4736592" cy="6858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Imagen que contiene persona, grupo, foto, posando&#10;&#10;Descripción generada automáticamente">
            <a:extLst>
              <a:ext uri="{FF2B5EF4-FFF2-40B4-BE49-F238E27FC236}">
                <a16:creationId xmlns:a16="http://schemas.microsoft.com/office/drawing/2014/main" id="{16F85FC8-2839-4E01-A969-727D135A6DE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0327" r="1" b="1"/>
          <a:stretch/>
        </p:blipFill>
        <p:spPr>
          <a:xfrm>
            <a:off x="7550979" y="1"/>
            <a:ext cx="4645152" cy="2225039"/>
          </a:xfrm>
          <a:prstGeom prst="rect">
            <a:avLst/>
          </a:prstGeom>
          <a:ln>
            <a:noFill/>
          </a:ln>
          <a:effectLst/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3B466075-C91E-407D-BFCB-3B87C1128D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796704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0D5C3FC-6172-405C-9AFC-93072A8DC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7087552" cy="10809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Origen de la fiesta 1208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1A6BDBB1-A7C5-42B1-925F-0029F87D4D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967048" cy="321164"/>
          </a:xfrm>
          <a:prstGeom prst="rect">
            <a:avLst/>
          </a:prstGeom>
        </p:spPr>
      </p:pic>
      <p:pic>
        <p:nvPicPr>
          <p:cNvPr id="10" name="Marcador de contenido 9" descr="Imagen que contiene camiseta, bolsa&#10;&#10;Descripción generada automáticamente">
            <a:extLst>
              <a:ext uri="{FF2B5EF4-FFF2-40B4-BE49-F238E27FC236}">
                <a16:creationId xmlns:a16="http://schemas.microsoft.com/office/drawing/2014/main" id="{3F74D9C0-8744-4BCC-8259-601002CF97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10"/>
          <a:stretch>
            <a:fillRect/>
          </a:stretch>
        </p:blipFill>
        <p:spPr>
          <a:xfrm>
            <a:off x="8153821" y="2217951"/>
            <a:ext cx="3439468" cy="4637686"/>
          </a:xfrm>
        </p:spPr>
      </p:pic>
      <p:graphicFrame>
        <p:nvGraphicFramePr>
          <p:cNvPr id="35" name="Marcador de posición de contenido 2" descr="Gráfico de panal de SmartArt">
            <a:extLst>
              <a:ext uri="{FF2B5EF4-FFF2-40B4-BE49-F238E27FC236}">
                <a16:creationId xmlns:a16="http://schemas.microsoft.com/office/drawing/2014/main" id="{6CEFEAFB-F2B0-44F5-BF1F-1E69764749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2093283"/>
              </p:ext>
            </p:extLst>
          </p:nvPr>
        </p:nvGraphicFramePr>
        <p:xfrm>
          <a:off x="680321" y="2336873"/>
          <a:ext cx="6423211" cy="3599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4" name="ORIGEN">
            <a:hlinkClick r:id="" action="ppaction://media"/>
            <a:extLst>
              <a:ext uri="{FF2B5EF4-FFF2-40B4-BE49-F238E27FC236}">
                <a16:creationId xmlns:a16="http://schemas.microsoft.com/office/drawing/2014/main" id="{63C2FECF-AE12-48CB-8577-534DF7E65CD8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6505649" y="1211862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405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1857">
        <p:split orient="vert"/>
      </p:transition>
    </mc:Choice>
    <mc:Fallback xmlns="">
      <p:transition spd="slow" advTm="81857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6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4325" objId="4"/>
        <p14:stopEvt time="79181" objId="4"/>
        <p14:playEvt time="80289" objId="4"/>
        <p14:pauseEvt time="81856" objId="4"/>
        <p14:stopEvt time="81857" objId="4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E93D5FC-63A0-47A4-A8C7-365881F64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C2F18C-671F-4ECE-96A3-EBAFC5796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9728584-DEE7-4174-9BB7-DAEBB71F9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4C1E679-9F46-4A3D-8724-12767F0EB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B7D69C-15F2-4834-A591-AF4B6F90B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4C1EC56-8AD4-4D6F-8D1D-2CC827FA4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El Papa Urbano IV y Santo Tomás de Aquino</a:t>
            </a:r>
          </a:p>
        </p:txBody>
      </p:sp>
      <p:pic>
        <p:nvPicPr>
          <p:cNvPr id="10" name="Marcador de contenido 9" descr="Imagen que contiene texto, libro, hombre, foto&#10;&#10;Descripción generada automáticamente">
            <a:extLst>
              <a:ext uri="{FF2B5EF4-FFF2-40B4-BE49-F238E27FC236}">
                <a16:creationId xmlns:a16="http://schemas.microsoft.com/office/drawing/2014/main" id="{25C3AB2B-43CA-4040-BABB-7B1E4C03FD4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8332865" y="2427478"/>
            <a:ext cx="2609175" cy="3598863"/>
          </a:xfrm>
        </p:spPr>
      </p:pic>
      <p:pic>
        <p:nvPicPr>
          <p:cNvPr id="6" name="Marcador de contenido 5" descr="Imagen que contiene persona, foto, viejo, hombre&#10;&#10;Descripción generada automáticamente">
            <a:extLst>
              <a:ext uri="{FF2B5EF4-FFF2-40B4-BE49-F238E27FC236}">
                <a16:creationId xmlns:a16="http://schemas.microsoft.com/office/drawing/2014/main" id="{5F4D295B-C9E8-4261-BCAF-B7C0B90B5BE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0796" r="3" b="7708"/>
          <a:stretch/>
        </p:blipFill>
        <p:spPr>
          <a:xfrm>
            <a:off x="586863" y="2427552"/>
            <a:ext cx="2692907" cy="3598789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8" name="Marcador de contenido 7" descr="Imagen que contiene foto, viejo, taza, alfombra&#10;&#10;Descripción generada automáticamente">
            <a:extLst>
              <a:ext uri="{FF2B5EF4-FFF2-40B4-BE49-F238E27FC236}">
                <a16:creationId xmlns:a16="http://schemas.microsoft.com/office/drawing/2014/main" id="{E9163A64-B817-4A31-9C0F-801E1532AA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10"/>
          <a:srcRect l="13193" r="1289"/>
          <a:stretch/>
        </p:blipFill>
        <p:spPr>
          <a:xfrm>
            <a:off x="4353184" y="2461701"/>
            <a:ext cx="2692907" cy="3598789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1" name="DOS PERSONAJES">
            <a:hlinkClick r:id="" action="ppaction://media"/>
            <a:extLst>
              <a:ext uri="{FF2B5EF4-FFF2-40B4-BE49-F238E27FC236}">
                <a16:creationId xmlns:a16="http://schemas.microsoft.com/office/drawing/2014/main" id="{0823AEF2-C2F0-46F2-BFC4-2012757A350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846507" y="1090497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0170497"/>
      </p:ext>
    </p:extLst>
  </p:cSld>
  <p:clrMapOvr>
    <a:masterClrMapping/>
  </p:clrMapOvr>
  <p:transition spd="slow" advTm="5683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45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904" objId="11"/>
        <p14:stopEvt time="56460" objId="11"/>
        <p14:playEvt time="56491" objId="11"/>
        <p14:pauseEvt time="56837" objId="11"/>
        <p14:stopEvt time="56837" objId="11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>
            <a:extLst>
              <a:ext uri="{FF2B5EF4-FFF2-40B4-BE49-F238E27FC236}">
                <a16:creationId xmlns:a16="http://schemas.microsoft.com/office/drawing/2014/main" id="{5321D838-2C7E-4177-9DD3-DAC78324A2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224C28B3-E902-49D1-98A0-582D277A0E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F3A6C14C-E755-4A02-821B-6EA2D4C9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6478287C-E119-4E9C-95B0-518478BD9D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A4A294F-6D36-425B-8632-27FD6A284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3FECAD23-900F-4F1B-A441-6A68749F8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82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57943801-CAEC-4F98-9332-2A4D91284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4" name="Rectangle 93">
            <a:extLst>
              <a:ext uri="{FF2B5EF4-FFF2-40B4-BE49-F238E27FC236}">
                <a16:creationId xmlns:a16="http://schemas.microsoft.com/office/drawing/2014/main" id="{8A233090-6C39-4F59-8A0F-86F011A7E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484DCAA0-4BF1-4FB9-97BA-D6BA630419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7876030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990FFBA-DDAE-4248-B30B-2821CE5E9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53228"/>
            <a:ext cx="7558323" cy="10809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Sucesos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 Siglos XIV-XV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9BC2FEA5-B399-458A-8393-E06CE40DB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967048" cy="321164"/>
          </a:xfrm>
          <a:prstGeom prst="rect">
            <a:avLst/>
          </a:prstGeom>
        </p:spPr>
      </p:pic>
      <p:pic>
        <p:nvPicPr>
          <p:cNvPr id="8" name="Marcador de contenido 7" descr="Imagen que contiene reloj, negro, tabla, parado&#10;&#10;Descripción generada automáticamente">
            <a:extLst>
              <a:ext uri="{FF2B5EF4-FFF2-40B4-BE49-F238E27FC236}">
                <a16:creationId xmlns:a16="http://schemas.microsoft.com/office/drawing/2014/main" id="{F3907D8F-05C9-4B4E-88D1-D672CAF524E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9"/>
          <a:stretch>
            <a:fillRect/>
          </a:stretch>
        </p:blipFill>
        <p:spPr>
          <a:xfrm>
            <a:off x="8493469" y="609600"/>
            <a:ext cx="2655583" cy="5967604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graphicFrame>
        <p:nvGraphicFramePr>
          <p:cNvPr id="7" name="Marcador de posición de contenido 6" descr="Gráfico de proceso de SmartArt">
            <a:extLst>
              <a:ext uri="{FF2B5EF4-FFF2-40B4-BE49-F238E27FC236}">
                <a16:creationId xmlns:a16="http://schemas.microsoft.com/office/drawing/2014/main" id="{8397B61E-9AEA-4719-AF82-0E75A58FEE7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82430007"/>
              </p:ext>
            </p:extLst>
          </p:nvPr>
        </p:nvGraphicFramePr>
        <p:xfrm>
          <a:off x="680321" y="4275266"/>
          <a:ext cx="6423211" cy="2443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10" name="Imagen 9" descr="Imagen que contiene viejo, foto, alfombra, reloj&#10;&#10;Descripción generada automáticamente">
            <a:extLst>
              <a:ext uri="{FF2B5EF4-FFF2-40B4-BE49-F238E27FC236}">
                <a16:creationId xmlns:a16="http://schemas.microsoft.com/office/drawing/2014/main" id="{E093A742-6878-4EC0-8685-C23AFE3958F8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986" b="9333"/>
          <a:stretch/>
        </p:blipFill>
        <p:spPr>
          <a:xfrm>
            <a:off x="4193292" y="2386293"/>
            <a:ext cx="2828065" cy="2207177"/>
          </a:xfrm>
          <a:prstGeom prst="rect">
            <a:avLst/>
          </a:prstGeom>
        </p:spPr>
      </p:pic>
      <p:pic>
        <p:nvPicPr>
          <p:cNvPr id="14" name="Imagen 13" descr="Una multitud de gente&#10;&#10;Descripción generada automáticamente">
            <a:extLst>
              <a:ext uri="{FF2B5EF4-FFF2-40B4-BE49-F238E27FC236}">
                <a16:creationId xmlns:a16="http://schemas.microsoft.com/office/drawing/2014/main" id="{3207A0E8-7D43-44CD-8F3A-81792449C03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7678" y="2325410"/>
            <a:ext cx="2942904" cy="2207178"/>
          </a:xfrm>
          <a:prstGeom prst="rect">
            <a:avLst/>
          </a:prstGeom>
        </p:spPr>
      </p:pic>
      <p:pic>
        <p:nvPicPr>
          <p:cNvPr id="18" name="SUCESOS">
            <a:hlinkClick r:id="" action="ppaction://media"/>
            <a:extLst>
              <a:ext uri="{FF2B5EF4-FFF2-40B4-BE49-F238E27FC236}">
                <a16:creationId xmlns:a16="http://schemas.microsoft.com/office/drawing/2014/main" id="{03BD765D-8AEE-49D8-975B-A7A6F637C33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266433" y="1427766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0641933"/>
      </p:ext>
    </p:extLst>
  </p:cSld>
  <p:clrMapOvr>
    <a:masterClrMapping/>
  </p:clrMapOvr>
  <p:transition spd="slow" advTm="9923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76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454" objId="18"/>
        <p14:stopEvt time="97300" objId="18"/>
        <p14:playEvt time="98422" objId="18"/>
        <p14:pauseEvt time="99236" objId="18"/>
        <p14:stopEvt time="99236" objId="18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942FCB7-D1B7-4F20-8B70-9735A08EB9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6717C2A-00FC-4414-9A40-73018202A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A76CC71-89BE-4F9F-AF9C-DB2BF8EC8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BE140D4-12DB-4108-8166-E83F61CE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6765BD6-B297-45E6-B6A3-763EED387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4076163-0838-4BBE-9A78-8AA98A27BD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30" name="Rectangle 29">
              <a:extLst>
                <a:ext uri="{FF2B5EF4-FFF2-40B4-BE49-F238E27FC236}">
                  <a16:creationId xmlns:a16="http://schemas.microsoft.com/office/drawing/2014/main" id="{76EB5644-8FFE-4B4B-925B-03BFD50223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3B8C615-84E5-4E32-B595-1BBEA313D2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CF564A5-DFD7-430A-B4D5-CA0DB482CE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CACC4AC-D2DB-4C17-B043-4B1FE801F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" y="609598"/>
            <a:ext cx="5055641" cy="13606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/>
              <a:t>FIESTA EN CUSCO - PERÚ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3E54AF3-C488-49B7-9715-D679311BD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pic>
        <p:nvPicPr>
          <p:cNvPr id="17" name="Marcador de contenido 16" descr="Imagen que contiene edificio, tabla, exterior, pastel&#10;&#10;Descripción generada automáticamente">
            <a:extLst>
              <a:ext uri="{FF2B5EF4-FFF2-40B4-BE49-F238E27FC236}">
                <a16:creationId xmlns:a16="http://schemas.microsoft.com/office/drawing/2014/main" id="{3E67F9B2-EE76-4039-987A-70BDB960FF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484450" y="2043369"/>
            <a:ext cx="4218819" cy="2272996"/>
          </a:xfr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2DB4415C-6AA7-4D8A-B76B-F97256A8D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19700" y="-2"/>
            <a:ext cx="6972300" cy="685800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Marcador de contenido 5" descr="Imagen que contiene exterior, persona, edificio, ropa&#10;&#10;Descripción generada automáticamente">
            <a:extLst>
              <a:ext uri="{FF2B5EF4-FFF2-40B4-BE49-F238E27FC236}">
                <a16:creationId xmlns:a16="http://schemas.microsoft.com/office/drawing/2014/main" id="{440C2397-1DB1-4438-A5D5-81BFA9931FA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0266" r="26791" b="-2"/>
          <a:stretch/>
        </p:blipFill>
        <p:spPr>
          <a:xfrm>
            <a:off x="5314956" y="-1"/>
            <a:ext cx="3386961" cy="425917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Imagen 9" descr="Una multitud de gente&#10;&#10;Descripción generada automáticamente">
            <a:extLst>
              <a:ext uri="{FF2B5EF4-FFF2-40B4-BE49-F238E27FC236}">
                <a16:creationId xmlns:a16="http://schemas.microsoft.com/office/drawing/2014/main" id="{B4976FCD-22A4-4543-A32E-F4B07E0A21C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8864" r="4" b="4"/>
          <a:stretch/>
        </p:blipFill>
        <p:spPr>
          <a:xfrm>
            <a:off x="8805031" y="10"/>
            <a:ext cx="3376228" cy="20838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Imagen 11" descr="Imagen que contiene pastel, frente, lugar, parado&#10;&#10;Descripción generada automáticamente">
            <a:extLst>
              <a:ext uri="{FF2B5EF4-FFF2-40B4-BE49-F238E27FC236}">
                <a16:creationId xmlns:a16="http://schemas.microsoft.com/office/drawing/2014/main" id="{5B67D3FA-1CDE-4DED-A074-7E3B9EA8DB5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8446" r="7802" b="-2"/>
          <a:stretch/>
        </p:blipFill>
        <p:spPr>
          <a:xfrm>
            <a:off x="8805031" y="2162908"/>
            <a:ext cx="3376228" cy="2096271"/>
          </a:xfrm>
          <a:prstGeom prst="rect">
            <a:avLst/>
          </a:prstGeom>
        </p:spPr>
      </p:pic>
      <p:pic>
        <p:nvPicPr>
          <p:cNvPr id="8" name="Marcador de contenido 7" descr="Una multitud de gente&#10;&#10;Descripción generada automáticamente">
            <a:extLst>
              <a:ext uri="{FF2B5EF4-FFF2-40B4-BE49-F238E27FC236}">
                <a16:creationId xmlns:a16="http://schemas.microsoft.com/office/drawing/2014/main" id="{78B303AC-9CEA-4690-AA57-288DBD5796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12"/>
          <a:srcRect t="28305" r="2" b="6905"/>
          <a:stretch/>
        </p:blipFill>
        <p:spPr>
          <a:xfrm>
            <a:off x="5314950" y="4351643"/>
            <a:ext cx="6877048" cy="2506359"/>
          </a:xfrm>
          <a:prstGeom prst="rect">
            <a:avLst/>
          </a:prstGeom>
        </p:spPr>
      </p:pic>
      <p:pic>
        <p:nvPicPr>
          <p:cNvPr id="20" name="Imagen 19" descr="Imagen que contiene exterior, gente, grupo, grande&#10;&#10;Descripción generada automáticamente">
            <a:extLst>
              <a:ext uri="{FF2B5EF4-FFF2-40B4-BE49-F238E27FC236}">
                <a16:creationId xmlns:a16="http://schemas.microsoft.com/office/drawing/2014/main" id="{8107581E-936E-4C8A-822F-B1A2A062C5F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4948" y="4079264"/>
            <a:ext cx="3941878" cy="2630109"/>
          </a:xfrm>
          <a:prstGeom prst="rect">
            <a:avLst/>
          </a:prstGeom>
        </p:spPr>
      </p:pic>
      <p:pic>
        <p:nvPicPr>
          <p:cNvPr id="22" name="CUSCO">
            <a:hlinkClick r:id="" action="ppaction://media"/>
            <a:extLst>
              <a:ext uri="{FF2B5EF4-FFF2-40B4-BE49-F238E27FC236}">
                <a16:creationId xmlns:a16="http://schemas.microsoft.com/office/drawing/2014/main" id="{A8E08E68-E7C2-4956-89B8-113CD0B103EB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220426" y="1327855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4066221"/>
      </p:ext>
    </p:extLst>
  </p:cSld>
  <p:clrMapOvr>
    <a:masterClrMapping/>
  </p:clrMapOvr>
  <p:transition spd="slow" advTm="11421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13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716" objId="22"/>
        <p14:pauseEvt time="113251" objId="22"/>
        <p14:stopEvt time="113255" objId="22"/>
        <p14:playEvt time="113255" objId="22"/>
        <p14:pauseEvt time="114215" objId="22"/>
        <p14:stopEvt time="114215" objId="22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6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8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3.2"/>
</p:tagLst>
</file>

<file path=ppt/theme/theme1.xml><?xml version="1.0" encoding="utf-8"?>
<a:theme xmlns:a="http://schemas.openxmlformats.org/drawingml/2006/main" name="Berlí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BC840B3113FF4C92045AF6852B2396" ma:contentTypeVersion="2" ma:contentTypeDescription="Crear nuevo documento." ma:contentTypeScope="" ma:versionID="3be56c761979fc82f77e647fcda5952d">
  <xsd:schema xmlns:xsd="http://www.w3.org/2001/XMLSchema" xmlns:xs="http://www.w3.org/2001/XMLSchema" xmlns:p="http://schemas.microsoft.com/office/2006/metadata/properties" xmlns:ns3="fb7ba298-48ea-46e5-ba65-710b8f121255" targetNamespace="http://schemas.microsoft.com/office/2006/metadata/properties" ma:root="true" ma:fieldsID="03212d3f786e2875181af31233443622" ns3:_="">
    <xsd:import namespace="fb7ba298-48ea-46e5-ba65-710b8f12125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7ba298-48ea-46e5-ba65-710b8f1212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04C2B3-81AF-4A42-9DEE-3DE3C31DA8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7ba298-48ea-46e5-ba65-710b8f1212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C8D87D-64E3-49C4-B9FF-40FAA6BB3B9C}">
  <ds:schemaRefs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fb7ba298-48ea-46e5-ba65-710b8f121255"/>
  </ds:schemaRefs>
</ds:datastoreItem>
</file>

<file path=customXml/itemProps3.xml><?xml version="1.0" encoding="utf-8"?>
<ds:datastoreItem xmlns:ds="http://schemas.openxmlformats.org/officeDocument/2006/customXml" ds:itemID="{5843B3F5-6B33-4E6C-99DB-B6E6970FB9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Panorámica</PresentationFormat>
  <Paragraphs>15</Paragraphs>
  <Slides>5</Slides>
  <Notes>3</Notes>
  <HiddenSlides>0</HiddenSlides>
  <MMClips>5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Trebuchet MS</vt:lpstr>
      <vt:lpstr>Berlín</vt:lpstr>
      <vt:lpstr>CORPUS CHRISTI</vt:lpstr>
      <vt:lpstr>Origen de la fiesta 1208</vt:lpstr>
      <vt:lpstr>El Papa Urbano IV y Santo Tomás de Aquino</vt:lpstr>
      <vt:lpstr>Sucesos importantes Siglos XIV-XV</vt:lpstr>
      <vt:lpstr>FIESTA EN CUSCO - PERÚ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2020-06-03T15:17:35Z</dcterms:created>
  <dcterms:modified xsi:type="dcterms:W3CDTF">2020-06-03T16:15:50Z</dcterms:modified>
</cp:coreProperties>
</file>