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6858000" cx="12192000"/>
  <p:notesSz cx="6858000" cy="9144000"/>
  <p:embeddedFontLst>
    <p:embeddedFont>
      <p:font typeface="Schoolbell"/>
      <p:regular r:id="rId22"/>
    </p:embeddedFont>
    <p:embeddedFont>
      <p:font typeface="Kaushan Script"/>
      <p:regular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4" roundtripDataSignature="AMtx7mjWV4zMfxmeDSZU0E2r+uGTZCepV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schemas.openxmlformats.org/officeDocument/2006/relationships/font" Target="fonts/Schoolbell-regular.fntdata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24" Type="http://customschemas.google.com/relationships/presentationmetadata" Target="metadata"/><Relationship Id="rId12" Type="http://schemas.openxmlformats.org/officeDocument/2006/relationships/slide" Target="slides/slide8.xml"/><Relationship Id="rId23" Type="http://schemas.openxmlformats.org/officeDocument/2006/relationships/font" Target="fonts/KaushanScript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0384bae25d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10384bae25d_0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7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9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1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1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3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3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3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23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3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jpg"/><Relationship Id="rId4" Type="http://schemas.openxmlformats.org/officeDocument/2006/relationships/image" Target="../media/image15.gif"/><Relationship Id="rId5" Type="http://schemas.openxmlformats.org/officeDocument/2006/relationships/image" Target="../media/image11.png"/><Relationship Id="rId6" Type="http://schemas.openxmlformats.org/officeDocument/2006/relationships/image" Target="../media/image9.gif"/><Relationship Id="rId7" Type="http://schemas.openxmlformats.org/officeDocument/2006/relationships/image" Target="../media/image1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0384bae25d_0_3"/>
          <p:cNvSpPr/>
          <p:nvPr/>
        </p:nvSpPr>
        <p:spPr>
          <a:xfrm>
            <a:off x="-618027" y="4457343"/>
            <a:ext cx="8831700" cy="24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5600" u="none" cap="none" strike="noStrike">
                <a:solidFill>
                  <a:srgbClr val="1C4587"/>
                </a:solidFill>
                <a:latin typeface="Schoolbell"/>
                <a:ea typeface="Schoolbell"/>
                <a:cs typeface="Schoolbell"/>
                <a:sym typeface="Schoolbell"/>
              </a:rPr>
              <a:t>ARTE MANUAL</a:t>
            </a:r>
            <a:endParaRPr b="1" i="0" sz="5600" u="none" cap="none" strike="noStrike">
              <a:solidFill>
                <a:srgbClr val="1C4587"/>
              </a:solidFill>
              <a:latin typeface="Schoolbell"/>
              <a:ea typeface="Schoolbell"/>
              <a:cs typeface="Schoolbell"/>
              <a:sym typeface="Schoolbel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300">
              <a:solidFill>
                <a:srgbClr val="1C4587"/>
              </a:solidFill>
              <a:latin typeface="Schoolbell"/>
              <a:ea typeface="Schoolbell"/>
              <a:cs typeface="Schoolbell"/>
              <a:sym typeface="Schoolbel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6400">
                <a:solidFill>
                  <a:srgbClr val="FF0000"/>
                </a:solidFill>
                <a:latin typeface="Schoolbell"/>
                <a:ea typeface="Schoolbell"/>
                <a:cs typeface="Schoolbell"/>
                <a:sym typeface="Schoolbell"/>
              </a:rPr>
              <a:t>   </a:t>
            </a:r>
            <a:r>
              <a:rPr b="1" i="0" lang="es-ES" sz="6400" u="none" cap="none" strike="noStrike">
                <a:solidFill>
                  <a:srgbClr val="FF0000"/>
                </a:solidFill>
                <a:latin typeface="Schoolbell"/>
                <a:ea typeface="Schoolbell"/>
                <a:cs typeface="Schoolbell"/>
                <a:sym typeface="Schoolbell"/>
              </a:rPr>
              <a:t>“Pozo de los deseos”</a:t>
            </a:r>
            <a:endParaRPr b="1" i="0" sz="8400" u="none" cap="none" strike="noStrike">
              <a:solidFill>
                <a:srgbClr val="FF0000"/>
              </a:solidFill>
              <a:latin typeface="Schoolbell"/>
              <a:ea typeface="Schoolbell"/>
              <a:cs typeface="Schoolbell"/>
              <a:sym typeface="Schoolbell"/>
            </a:endParaRPr>
          </a:p>
        </p:txBody>
      </p:sp>
      <p:sp>
        <p:nvSpPr>
          <p:cNvPr id="85" name="Google Shape;85;g10384bae25d_0_3"/>
          <p:cNvSpPr/>
          <p:nvPr/>
        </p:nvSpPr>
        <p:spPr>
          <a:xfrm>
            <a:off x="0" y="301825"/>
            <a:ext cx="104028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4400" u="none" cap="none" strike="noStrike">
                <a:solidFill>
                  <a:schemeClr val="dk1"/>
                </a:solidFill>
                <a:latin typeface="Kaushan Script"/>
                <a:ea typeface="Kaushan Script"/>
                <a:cs typeface="Kaushan Script"/>
                <a:sym typeface="Kaushan Script"/>
              </a:rPr>
              <a:t>    </a:t>
            </a:r>
            <a:r>
              <a:rPr b="1" i="0" lang="es-ES" sz="4400" u="none" cap="none" strike="noStrike">
                <a:solidFill>
                  <a:schemeClr val="dk1"/>
                </a:solidFill>
                <a:latin typeface="Kaushan Script"/>
                <a:ea typeface="Kaushan Script"/>
                <a:cs typeface="Kaushan Script"/>
                <a:sym typeface="Kaushan Script"/>
              </a:rPr>
              <a:t>BIBLIOTECA</a:t>
            </a:r>
            <a:r>
              <a:rPr b="0" i="0" lang="es-ES" sz="4400" u="none" cap="none" strike="noStrike">
                <a:solidFill>
                  <a:schemeClr val="dk1"/>
                </a:solidFill>
                <a:latin typeface="Kaushan Script"/>
                <a:ea typeface="Kaushan Script"/>
                <a:cs typeface="Kaushan Script"/>
                <a:sym typeface="Kaushan Script"/>
              </a:rPr>
              <a:t>	        </a:t>
            </a:r>
            <a:r>
              <a:rPr b="1" i="0" lang="es-ES" sz="4400" u="none" cap="none" strike="noStrike">
                <a:solidFill>
                  <a:schemeClr val="dk1"/>
                </a:solidFill>
                <a:latin typeface="Kaushan Script"/>
                <a:ea typeface="Kaushan Script"/>
                <a:cs typeface="Kaushan Script"/>
                <a:sym typeface="Kaushan Script"/>
              </a:rPr>
              <a:t>PRESENTA:</a:t>
            </a:r>
            <a:endParaRPr b="1"/>
          </a:p>
        </p:txBody>
      </p:sp>
      <p:pic>
        <p:nvPicPr>
          <p:cNvPr id="86" name="Google Shape;86;g10384bae25d_0_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43730" y="1276437"/>
            <a:ext cx="2392842" cy="332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g10384bae25d_0_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1252692">
            <a:off x="82985" y="384802"/>
            <a:ext cx="570885" cy="570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g10384bae25d_0_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41234" y="2439399"/>
            <a:ext cx="1590675" cy="1000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g10384bae25d_0_3"/>
          <p:cNvPicPr preferRelativeResize="0"/>
          <p:nvPr/>
        </p:nvPicPr>
        <p:blipFill rotWithShape="1">
          <a:blip r:embed="rId7">
            <a:alphaModFix/>
          </a:blip>
          <a:srcRect b="8419" l="10250" r="10598" t="7553"/>
          <a:stretch/>
        </p:blipFill>
        <p:spPr>
          <a:xfrm>
            <a:off x="3972723" y="-21425"/>
            <a:ext cx="1031976" cy="136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4000">
              <a:schemeClr val="lt1"/>
            </a:gs>
            <a:gs pos="78500">
              <a:srgbClr val="FF7C80"/>
            </a:gs>
            <a:gs pos="83000">
              <a:srgbClr val="0070C0"/>
            </a:gs>
            <a:gs pos="100000">
              <a:srgbClr val="C5D3E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9"/>
          <p:cNvSpPr/>
          <p:nvPr/>
        </p:nvSpPr>
        <p:spPr>
          <a:xfrm>
            <a:off x="3959790" y="0"/>
            <a:ext cx="4086888" cy="646331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Nivel Inicial – 5 años</a:t>
            </a:r>
            <a:endParaRPr b="1" i="0" sz="3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3" name="Google Shape;143;p9"/>
          <p:cNvPicPr preferRelativeResize="0"/>
          <p:nvPr/>
        </p:nvPicPr>
        <p:blipFill rotWithShape="1">
          <a:blip r:embed="rId3">
            <a:alphaModFix/>
          </a:blip>
          <a:srcRect b="23434" l="2538" r="37957" t="22805"/>
          <a:stretch/>
        </p:blipFill>
        <p:spPr>
          <a:xfrm>
            <a:off x="1970357" y="1210465"/>
            <a:ext cx="8251286" cy="44370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4000">
              <a:schemeClr val="lt1"/>
            </a:gs>
            <a:gs pos="78500">
              <a:srgbClr val="FF7C80"/>
            </a:gs>
            <a:gs pos="83000">
              <a:srgbClr val="0070C0"/>
            </a:gs>
            <a:gs pos="100000">
              <a:srgbClr val="C5D3E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0"/>
          <p:cNvSpPr/>
          <p:nvPr/>
        </p:nvSpPr>
        <p:spPr>
          <a:xfrm>
            <a:off x="3959790" y="0"/>
            <a:ext cx="4086889" cy="646331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Nivel Inicial – 5 años</a:t>
            </a:r>
            <a:endParaRPr b="1" i="0" sz="3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9" name="Google Shape;149;p10"/>
          <p:cNvPicPr preferRelativeResize="0"/>
          <p:nvPr/>
        </p:nvPicPr>
        <p:blipFill rotWithShape="1">
          <a:blip r:embed="rId3">
            <a:alphaModFix/>
          </a:blip>
          <a:srcRect b="23855" l="1829" r="37957" t="22386"/>
          <a:stretch/>
        </p:blipFill>
        <p:spPr>
          <a:xfrm>
            <a:off x="1870362" y="1155348"/>
            <a:ext cx="8250081" cy="4547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4000">
              <a:schemeClr val="lt1"/>
            </a:gs>
            <a:gs pos="78500">
              <a:srgbClr val="FF7C80"/>
            </a:gs>
            <a:gs pos="83000">
              <a:srgbClr val="0070C0"/>
            </a:gs>
            <a:gs pos="100000">
              <a:srgbClr val="C5D3E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1"/>
          <p:cNvSpPr/>
          <p:nvPr/>
        </p:nvSpPr>
        <p:spPr>
          <a:xfrm>
            <a:off x="3959790" y="0"/>
            <a:ext cx="4086889" cy="646331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Nivel Inicial – 5 años</a:t>
            </a:r>
            <a:endParaRPr b="1" i="0" sz="3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5" name="Google Shape;155;p11"/>
          <p:cNvPicPr preferRelativeResize="0"/>
          <p:nvPr/>
        </p:nvPicPr>
        <p:blipFill rotWithShape="1">
          <a:blip r:embed="rId3">
            <a:alphaModFix/>
          </a:blip>
          <a:srcRect b="23855" l="1356" r="45985" t="22830"/>
          <a:stretch/>
        </p:blipFill>
        <p:spPr>
          <a:xfrm>
            <a:off x="2101373" y="1132458"/>
            <a:ext cx="7989253" cy="45930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4000">
              <a:schemeClr val="lt1"/>
            </a:gs>
            <a:gs pos="78500">
              <a:srgbClr val="FF7C80"/>
            </a:gs>
            <a:gs pos="83000">
              <a:srgbClr val="0070C0"/>
            </a:gs>
            <a:gs pos="100000">
              <a:srgbClr val="C5D3E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2"/>
          <p:cNvSpPr/>
          <p:nvPr/>
        </p:nvSpPr>
        <p:spPr>
          <a:xfrm>
            <a:off x="3959790" y="0"/>
            <a:ext cx="4086889" cy="646331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Nivel Inicial – 5 años</a:t>
            </a:r>
            <a:endParaRPr b="1" i="0" sz="3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1" name="Google Shape;161;p12"/>
          <p:cNvPicPr preferRelativeResize="0"/>
          <p:nvPr/>
        </p:nvPicPr>
        <p:blipFill rotWithShape="1">
          <a:blip r:embed="rId3">
            <a:alphaModFix/>
          </a:blip>
          <a:srcRect b="23434" l="1593" r="58668" t="23225"/>
          <a:stretch/>
        </p:blipFill>
        <p:spPr>
          <a:xfrm>
            <a:off x="2721764" y="1226202"/>
            <a:ext cx="6562939" cy="44055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4000">
              <a:schemeClr val="lt1"/>
            </a:gs>
            <a:gs pos="78500">
              <a:srgbClr val="FF7C80"/>
            </a:gs>
            <a:gs pos="83000">
              <a:srgbClr val="0070C0"/>
            </a:gs>
            <a:gs pos="100000">
              <a:srgbClr val="C5D3E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3"/>
          <p:cNvSpPr/>
          <p:nvPr/>
        </p:nvSpPr>
        <p:spPr>
          <a:xfrm>
            <a:off x="3538456" y="0"/>
            <a:ext cx="4929556" cy="646331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Nivel Primaria – 1° grado</a:t>
            </a:r>
            <a:endParaRPr b="1" i="0" sz="3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7" name="Google Shape;16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3507682" y="1364417"/>
            <a:ext cx="4991103" cy="419498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13"/>
          <p:cNvSpPr/>
          <p:nvPr/>
        </p:nvSpPr>
        <p:spPr>
          <a:xfrm>
            <a:off x="4670790" y="5491535"/>
            <a:ext cx="211070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Jean Pablo Galván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4000">
              <a:schemeClr val="lt1"/>
            </a:gs>
            <a:gs pos="78500">
              <a:srgbClr val="FF7C80"/>
            </a:gs>
            <a:gs pos="83000">
              <a:srgbClr val="0070C0"/>
            </a:gs>
            <a:gs pos="100000">
              <a:srgbClr val="C5D3E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4"/>
          <p:cNvSpPr/>
          <p:nvPr/>
        </p:nvSpPr>
        <p:spPr>
          <a:xfrm>
            <a:off x="3538456" y="0"/>
            <a:ext cx="4929556" cy="646331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Nivel Primaria – 3° grado</a:t>
            </a:r>
            <a:endParaRPr b="1" i="0" sz="3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14"/>
          <p:cNvPicPr preferRelativeResize="0"/>
          <p:nvPr/>
        </p:nvPicPr>
        <p:blipFill rotWithShape="1">
          <a:blip r:embed="rId3">
            <a:alphaModFix/>
          </a:blip>
          <a:srcRect b="23488" l="1418" r="51620" t="23717"/>
          <a:stretch/>
        </p:blipFill>
        <p:spPr>
          <a:xfrm>
            <a:off x="2466109" y="1136073"/>
            <a:ext cx="7259782" cy="45858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4000">
              <a:schemeClr val="lt1"/>
            </a:gs>
            <a:gs pos="78500">
              <a:srgbClr val="FF7C80"/>
            </a:gs>
            <a:gs pos="83000">
              <a:srgbClr val="0070C0"/>
            </a:gs>
            <a:gs pos="100000">
              <a:srgbClr val="C5D3E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5"/>
          <p:cNvSpPr/>
          <p:nvPr/>
        </p:nvSpPr>
        <p:spPr>
          <a:xfrm>
            <a:off x="3538456" y="0"/>
            <a:ext cx="4929556" cy="646331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Nivel Primaria – 3° grado</a:t>
            </a:r>
            <a:endParaRPr b="1" i="0" sz="3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0" name="Google Shape;180;p15"/>
          <p:cNvPicPr preferRelativeResize="0"/>
          <p:nvPr/>
        </p:nvPicPr>
        <p:blipFill rotWithShape="1">
          <a:blip r:embed="rId3">
            <a:alphaModFix/>
          </a:blip>
          <a:srcRect b="22954" l="1682" r="46835" t="23411"/>
          <a:stretch/>
        </p:blipFill>
        <p:spPr>
          <a:xfrm>
            <a:off x="2202872" y="1357744"/>
            <a:ext cx="7107383" cy="41702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4000">
              <a:schemeClr val="lt1"/>
            </a:gs>
            <a:gs pos="78500">
              <a:srgbClr val="FF7C80"/>
            </a:gs>
            <a:gs pos="83000">
              <a:srgbClr val="0070C0"/>
            </a:gs>
            <a:gs pos="100000">
              <a:srgbClr val="C5D3E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6"/>
          <p:cNvSpPr/>
          <p:nvPr/>
        </p:nvSpPr>
        <p:spPr>
          <a:xfrm>
            <a:off x="3538456" y="0"/>
            <a:ext cx="4929556" cy="646331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Nivel Primaria – 4° grado</a:t>
            </a:r>
            <a:endParaRPr b="1" i="0" sz="3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s://lh4.googleusercontent.com/gUwrBPzwOQR_28XG_e_VCs2N7k0AvJQGIQVO9eKzlVt5YaoH5FWuqilJZjakbI70m6Bvhxwi5xwyjg4yBmZR-olshk_66JfSjqXNrwNwjbPVoV20uxIQxDRyNMj1_gUyMOGXMLnYt2Y=s0" id="186" name="Google Shape;186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42835" y="1205344"/>
            <a:ext cx="7906330" cy="4447311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16"/>
          <p:cNvSpPr/>
          <p:nvPr/>
        </p:nvSpPr>
        <p:spPr>
          <a:xfrm>
            <a:off x="2247525" y="5252545"/>
            <a:ext cx="2581861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Shaya Flores Clemente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4000">
              <a:schemeClr val="lt1"/>
            </a:gs>
            <a:gs pos="78500">
              <a:srgbClr val="FF7C80"/>
            </a:gs>
            <a:gs pos="83000">
              <a:srgbClr val="0070C0"/>
            </a:gs>
            <a:gs pos="100000">
              <a:srgbClr val="C5D3E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"/>
          <p:cNvSpPr/>
          <p:nvPr/>
        </p:nvSpPr>
        <p:spPr>
          <a:xfrm>
            <a:off x="3959790" y="0"/>
            <a:ext cx="4086889" cy="646331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Nivel Inicial – 3 años</a:t>
            </a:r>
            <a:endParaRPr b="1" i="0" sz="3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5" name="Google Shape;95;p1"/>
          <p:cNvPicPr preferRelativeResize="0"/>
          <p:nvPr/>
        </p:nvPicPr>
        <p:blipFill rotWithShape="1">
          <a:blip r:embed="rId3">
            <a:alphaModFix/>
          </a:blip>
          <a:srcRect b="23434" l="1592" r="46222" t="22805"/>
          <a:stretch/>
        </p:blipFill>
        <p:spPr>
          <a:xfrm>
            <a:off x="1922167" y="1106255"/>
            <a:ext cx="8347665" cy="46454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4000">
              <a:schemeClr val="lt1"/>
            </a:gs>
            <a:gs pos="78500">
              <a:srgbClr val="FF7C80"/>
            </a:gs>
            <a:gs pos="83000">
              <a:srgbClr val="0070C0"/>
            </a:gs>
            <a:gs pos="100000">
              <a:srgbClr val="C5D3E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/>
          <p:nvPr/>
        </p:nvSpPr>
        <p:spPr>
          <a:xfrm>
            <a:off x="3959790" y="0"/>
            <a:ext cx="4086889" cy="646331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600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Nivel Inicial – 3 años</a:t>
            </a:r>
            <a:endParaRPr b="1" i="0" sz="3600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p2"/>
          <p:cNvPicPr preferRelativeResize="0"/>
          <p:nvPr/>
        </p:nvPicPr>
        <p:blipFill rotWithShape="1">
          <a:blip r:embed="rId3">
            <a:alphaModFix/>
          </a:blip>
          <a:srcRect b="23225" l="1255" r="46234" t="23321"/>
          <a:stretch/>
        </p:blipFill>
        <p:spPr>
          <a:xfrm>
            <a:off x="1985116" y="1093002"/>
            <a:ext cx="8221768" cy="46719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4000">
              <a:schemeClr val="lt1"/>
            </a:gs>
            <a:gs pos="78500">
              <a:srgbClr val="FF7C80"/>
            </a:gs>
            <a:gs pos="83000">
              <a:srgbClr val="0070C0"/>
            </a:gs>
            <a:gs pos="100000">
              <a:srgbClr val="C5D3E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3"/>
          <p:cNvPicPr preferRelativeResize="0"/>
          <p:nvPr/>
        </p:nvPicPr>
        <p:blipFill rotWithShape="1">
          <a:blip r:embed="rId3">
            <a:alphaModFix/>
          </a:blip>
          <a:srcRect b="23336" l="1253" r="46286" t="22768"/>
          <a:stretch/>
        </p:blipFill>
        <p:spPr>
          <a:xfrm>
            <a:off x="1923071" y="1086076"/>
            <a:ext cx="8345857" cy="4685848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3"/>
          <p:cNvSpPr/>
          <p:nvPr/>
        </p:nvSpPr>
        <p:spPr>
          <a:xfrm>
            <a:off x="4357355" y="0"/>
            <a:ext cx="4086888" cy="646331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Nivel Inicial – 4 años</a:t>
            </a:r>
            <a:endParaRPr b="1" i="0" sz="3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4000">
              <a:schemeClr val="lt1"/>
            </a:gs>
            <a:gs pos="78500">
              <a:srgbClr val="FF7C80"/>
            </a:gs>
            <a:gs pos="83000">
              <a:srgbClr val="0070C0"/>
            </a:gs>
            <a:gs pos="100000">
              <a:srgbClr val="C5D3E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"/>
          <p:cNvSpPr/>
          <p:nvPr/>
        </p:nvSpPr>
        <p:spPr>
          <a:xfrm>
            <a:off x="3959790" y="0"/>
            <a:ext cx="4086888" cy="646331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Nivel Inicial – 4 años</a:t>
            </a:r>
            <a:endParaRPr b="1" i="0" sz="3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3" name="Google Shape;113;p4"/>
          <p:cNvPicPr preferRelativeResize="0"/>
          <p:nvPr/>
        </p:nvPicPr>
        <p:blipFill rotWithShape="1">
          <a:blip r:embed="rId3">
            <a:alphaModFix/>
          </a:blip>
          <a:srcRect b="23434" l="1592" r="45985" t="23646"/>
          <a:stretch/>
        </p:blipFill>
        <p:spPr>
          <a:xfrm>
            <a:off x="2053785" y="1197213"/>
            <a:ext cx="8084429" cy="44635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4000">
              <a:schemeClr val="lt1"/>
            </a:gs>
            <a:gs pos="78500">
              <a:srgbClr val="FF7C80"/>
            </a:gs>
            <a:gs pos="83000">
              <a:srgbClr val="0070C0"/>
            </a:gs>
            <a:gs pos="100000">
              <a:srgbClr val="C5D3E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5"/>
          <p:cNvPicPr preferRelativeResize="0"/>
          <p:nvPr/>
        </p:nvPicPr>
        <p:blipFill rotWithShape="1">
          <a:blip r:embed="rId3">
            <a:alphaModFix/>
          </a:blip>
          <a:srcRect b="25114" l="1593" r="45756" t="22805"/>
          <a:stretch/>
        </p:blipFill>
        <p:spPr>
          <a:xfrm>
            <a:off x="1815849" y="1163186"/>
            <a:ext cx="8560302" cy="4531627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5"/>
          <p:cNvSpPr/>
          <p:nvPr/>
        </p:nvSpPr>
        <p:spPr>
          <a:xfrm>
            <a:off x="3959790" y="0"/>
            <a:ext cx="4086888" cy="646331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Nivel Inicial – 4 años</a:t>
            </a:r>
            <a:endParaRPr b="1" i="0" sz="3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4000">
              <a:schemeClr val="lt1"/>
            </a:gs>
            <a:gs pos="78500">
              <a:srgbClr val="FF7C80"/>
            </a:gs>
            <a:gs pos="83000">
              <a:srgbClr val="0070C0"/>
            </a:gs>
            <a:gs pos="100000">
              <a:srgbClr val="C5D3E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6"/>
          <p:cNvPicPr preferRelativeResize="0"/>
          <p:nvPr/>
        </p:nvPicPr>
        <p:blipFill rotWithShape="1">
          <a:blip r:embed="rId3">
            <a:alphaModFix/>
          </a:blip>
          <a:srcRect b="22664" l="1005" r="45558" t="22640"/>
          <a:stretch/>
        </p:blipFill>
        <p:spPr>
          <a:xfrm>
            <a:off x="1603515" y="940904"/>
            <a:ext cx="8984972" cy="500932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6"/>
          <p:cNvSpPr/>
          <p:nvPr/>
        </p:nvSpPr>
        <p:spPr>
          <a:xfrm>
            <a:off x="3959790" y="0"/>
            <a:ext cx="4086888" cy="646331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Nivel Inicial – 4 años</a:t>
            </a:r>
            <a:endParaRPr b="1" i="0" sz="3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4000">
              <a:schemeClr val="lt1"/>
            </a:gs>
            <a:gs pos="78500">
              <a:srgbClr val="FF7C80"/>
            </a:gs>
            <a:gs pos="83000">
              <a:srgbClr val="0070C0"/>
            </a:gs>
            <a:gs pos="100000">
              <a:srgbClr val="C5D3E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"/>
          <p:cNvSpPr/>
          <p:nvPr/>
        </p:nvSpPr>
        <p:spPr>
          <a:xfrm>
            <a:off x="3959790" y="0"/>
            <a:ext cx="4086888" cy="646331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Nivel Inicial – 4 años</a:t>
            </a:r>
            <a:endParaRPr b="1" i="0" sz="3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1" name="Google Shape;131;p7"/>
          <p:cNvPicPr preferRelativeResize="0"/>
          <p:nvPr/>
        </p:nvPicPr>
        <p:blipFill rotWithShape="1">
          <a:blip r:embed="rId3">
            <a:alphaModFix/>
          </a:blip>
          <a:srcRect b="23687" l="1264" r="46212" t="23127"/>
          <a:stretch/>
        </p:blipFill>
        <p:spPr>
          <a:xfrm>
            <a:off x="1963731" y="1127639"/>
            <a:ext cx="8264537" cy="46027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4000">
              <a:schemeClr val="lt1"/>
            </a:gs>
            <a:gs pos="78500">
              <a:srgbClr val="FF7C80"/>
            </a:gs>
            <a:gs pos="83000">
              <a:srgbClr val="0070C0"/>
            </a:gs>
            <a:gs pos="100000">
              <a:srgbClr val="C5D3E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"/>
          <p:cNvSpPr/>
          <p:nvPr/>
        </p:nvSpPr>
        <p:spPr>
          <a:xfrm>
            <a:off x="3959790" y="0"/>
            <a:ext cx="4086889" cy="646331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Nivel Inicial – 5 años</a:t>
            </a:r>
            <a:endParaRPr b="1" i="0" sz="3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Google Shape;137;p8"/>
          <p:cNvPicPr preferRelativeResize="0"/>
          <p:nvPr/>
        </p:nvPicPr>
        <p:blipFill rotWithShape="1">
          <a:blip r:embed="rId3">
            <a:alphaModFix/>
          </a:blip>
          <a:srcRect b="23434" l="2301" r="38193" t="22805"/>
          <a:stretch/>
        </p:blipFill>
        <p:spPr>
          <a:xfrm>
            <a:off x="1977887" y="1147517"/>
            <a:ext cx="8236225" cy="45629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2021-09-06T17:24:10Z</dcterms:created>
  <dc:creator>Biblioteca</dc:creator>
</cp:coreProperties>
</file>