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6"/>
  </p:notesMasterIdLst>
  <p:sldIdLst>
    <p:sldId id="256" r:id="rId2"/>
    <p:sldId id="279" r:id="rId3"/>
    <p:sldId id="323" r:id="rId4"/>
    <p:sldId id="309" r:id="rId5"/>
  </p:sldIdLst>
  <p:sldSz cx="9144000" cy="5143500" type="screen16x9"/>
  <p:notesSz cx="6858000" cy="9144000"/>
  <p:embeddedFontLst>
    <p:embeddedFont>
      <p:font typeface="Comic Sans MS" panose="030F0702030302020204" pitchFamily="66" charset="0"/>
      <p:regular r:id="rId7"/>
      <p:bold r:id="rId8"/>
      <p:italic r:id="rId9"/>
      <p:boldItalic r:id="rId10"/>
    </p:embeddedFont>
    <p:embeddedFont>
      <p:font typeface="Fira Sans Extra Condensed Medium" panose="020B0604020202020204" charset="0"/>
      <p:regular r:id="rId11"/>
      <p:bold r:id="rId12"/>
      <p:italic r:id="rId13"/>
      <p:boldItalic r:id="rId14"/>
    </p:embeddedFont>
    <p:embeddedFont>
      <p:font typeface="Agency FB" panose="020B0503020202020204" pitchFamily="34" charset="0"/>
      <p:regular r:id="rId15"/>
      <p:bold r:id="rId16"/>
    </p:embeddedFont>
    <p:embeddedFont>
      <p:font typeface="Archivo" panose="020B0604020202020204" charset="0"/>
      <p:regular r:id="rId17"/>
      <p:bold r:id="rId18"/>
      <p:italic r:id="rId19"/>
      <p:boldItalic r:id="rId20"/>
    </p:embeddedFont>
    <p:embeddedFont>
      <p:font typeface="Chelsea Market" panose="020B0604020202020204" charset="0"/>
      <p:regular r:id="rId21"/>
    </p:embeddedFont>
    <p:embeddedFont>
      <p:font typeface="Amatic SC" panose="020B0604020202020204" charset="-79"/>
      <p:regular r:id="rId22"/>
      <p:bold r:id="rId23"/>
    </p:embeddedFont>
    <p:embeddedFont>
      <p:font typeface="Paytone One" panose="020B0604020202020204" charset="0"/>
      <p:regular r:id="rId24"/>
    </p:embeddedFont>
    <p:embeddedFont>
      <p:font typeface="Signika Negative Light" panose="020B0604020202020204" charset="0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AA8F8C7-C5E3-4672-B1A6-3FABF021B206}">
  <a:tblStyle styleId="{7AA8F8C7-C5E3-4672-B1A6-3FABF021B2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1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font" Target="fonts/font20.fntdata"/><Relationship Id="rId3" Type="http://schemas.openxmlformats.org/officeDocument/2006/relationships/slide" Target="slides/slide2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font" Target="fonts/font19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font" Target="fonts/font18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font" Target="fonts/font17.fntdata"/><Relationship Id="rId28" Type="http://schemas.openxmlformats.org/officeDocument/2006/relationships/viewProps" Target="view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7040f09d03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Google Shape;695;g7040f09d03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9" name="Google Shape;1569;g6320de4b7d_0_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0" name="Google Shape;1570;g6320de4b7d_0_3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g63e8071fd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2" name="Google Shape;1002;g63e8071fd6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2541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6018115d82_1_18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6018115d82_1_18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2742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 rot="-204670">
            <a:off x="851406" y="522992"/>
            <a:ext cx="7311366" cy="4103675"/>
            <a:chOff x="238125" y="847975"/>
            <a:chExt cx="7143400" cy="4009400"/>
          </a:xfrm>
        </p:grpSpPr>
        <p:sp>
          <p:nvSpPr>
            <p:cNvPr id="10" name="Google Shape;10;p2"/>
            <p:cNvSpPr/>
            <p:nvPr/>
          </p:nvSpPr>
          <p:spPr>
            <a:xfrm>
              <a:off x="238475" y="847975"/>
              <a:ext cx="7143050" cy="4009400"/>
            </a:xfrm>
            <a:custGeom>
              <a:avLst/>
              <a:gdLst/>
              <a:ahLst/>
              <a:cxnLst/>
              <a:rect l="l" t="t" r="r" b="b"/>
              <a:pathLst>
                <a:path w="285722" h="160376" extrusionOk="0">
                  <a:moveTo>
                    <a:pt x="5465" y="4426"/>
                  </a:moveTo>
                  <a:cubicBezTo>
                    <a:pt x="6551" y="4426"/>
                    <a:pt x="7593" y="5271"/>
                    <a:pt x="7593" y="6549"/>
                  </a:cubicBezTo>
                  <a:cubicBezTo>
                    <a:pt x="7593" y="7707"/>
                    <a:pt x="6649" y="8651"/>
                    <a:pt x="5491" y="8651"/>
                  </a:cubicBezTo>
                  <a:cubicBezTo>
                    <a:pt x="3604" y="8651"/>
                    <a:pt x="2660" y="6377"/>
                    <a:pt x="3990" y="5047"/>
                  </a:cubicBezTo>
                  <a:cubicBezTo>
                    <a:pt x="4419" y="4618"/>
                    <a:pt x="4947" y="4426"/>
                    <a:pt x="5465" y="4426"/>
                  </a:cubicBezTo>
                  <a:close/>
                  <a:moveTo>
                    <a:pt x="5467" y="12161"/>
                  </a:moveTo>
                  <a:cubicBezTo>
                    <a:pt x="6552" y="12161"/>
                    <a:pt x="7593" y="13003"/>
                    <a:pt x="7593" y="14270"/>
                  </a:cubicBezTo>
                  <a:cubicBezTo>
                    <a:pt x="7593" y="15443"/>
                    <a:pt x="6649" y="16386"/>
                    <a:pt x="5491" y="16386"/>
                  </a:cubicBezTo>
                  <a:cubicBezTo>
                    <a:pt x="3604" y="16386"/>
                    <a:pt x="2660" y="14113"/>
                    <a:pt x="3990" y="12783"/>
                  </a:cubicBezTo>
                  <a:cubicBezTo>
                    <a:pt x="4420" y="12353"/>
                    <a:pt x="4948" y="12161"/>
                    <a:pt x="5467" y="12161"/>
                  </a:cubicBezTo>
                  <a:close/>
                  <a:moveTo>
                    <a:pt x="5465" y="19883"/>
                  </a:moveTo>
                  <a:cubicBezTo>
                    <a:pt x="6551" y="19883"/>
                    <a:pt x="7593" y="20728"/>
                    <a:pt x="7593" y="22006"/>
                  </a:cubicBezTo>
                  <a:cubicBezTo>
                    <a:pt x="7593" y="23164"/>
                    <a:pt x="6649" y="24108"/>
                    <a:pt x="5491" y="24108"/>
                  </a:cubicBezTo>
                  <a:cubicBezTo>
                    <a:pt x="3604" y="24108"/>
                    <a:pt x="2660" y="21834"/>
                    <a:pt x="3990" y="20505"/>
                  </a:cubicBezTo>
                  <a:cubicBezTo>
                    <a:pt x="4419" y="20075"/>
                    <a:pt x="4947" y="19883"/>
                    <a:pt x="5465" y="19883"/>
                  </a:cubicBezTo>
                  <a:close/>
                  <a:moveTo>
                    <a:pt x="5467" y="27618"/>
                  </a:moveTo>
                  <a:cubicBezTo>
                    <a:pt x="6552" y="27618"/>
                    <a:pt x="7593" y="28460"/>
                    <a:pt x="7593" y="29727"/>
                  </a:cubicBezTo>
                  <a:cubicBezTo>
                    <a:pt x="7593" y="30900"/>
                    <a:pt x="6649" y="31844"/>
                    <a:pt x="5491" y="31844"/>
                  </a:cubicBezTo>
                  <a:cubicBezTo>
                    <a:pt x="3604" y="31844"/>
                    <a:pt x="2660" y="29570"/>
                    <a:pt x="3990" y="28240"/>
                  </a:cubicBezTo>
                  <a:cubicBezTo>
                    <a:pt x="4420" y="27810"/>
                    <a:pt x="4948" y="27618"/>
                    <a:pt x="5467" y="27618"/>
                  </a:cubicBezTo>
                  <a:close/>
                  <a:moveTo>
                    <a:pt x="5491" y="35347"/>
                  </a:moveTo>
                  <a:cubicBezTo>
                    <a:pt x="6049" y="35347"/>
                    <a:pt x="6578" y="35576"/>
                    <a:pt x="6978" y="35976"/>
                  </a:cubicBezTo>
                  <a:cubicBezTo>
                    <a:pt x="8387" y="37384"/>
                    <a:pt x="7233" y="39583"/>
                    <a:pt x="5519" y="39583"/>
                  </a:cubicBezTo>
                  <a:cubicBezTo>
                    <a:pt x="5249" y="39583"/>
                    <a:pt x="4966" y="39528"/>
                    <a:pt x="4676" y="39408"/>
                  </a:cubicBezTo>
                  <a:cubicBezTo>
                    <a:pt x="2546" y="38535"/>
                    <a:pt x="3175" y="35347"/>
                    <a:pt x="5491" y="35347"/>
                  </a:cubicBezTo>
                  <a:close/>
                  <a:moveTo>
                    <a:pt x="5465" y="43075"/>
                  </a:moveTo>
                  <a:cubicBezTo>
                    <a:pt x="6551" y="43075"/>
                    <a:pt x="7593" y="43921"/>
                    <a:pt x="7593" y="45199"/>
                  </a:cubicBezTo>
                  <a:cubicBezTo>
                    <a:pt x="7593" y="46357"/>
                    <a:pt x="6649" y="47301"/>
                    <a:pt x="5491" y="47301"/>
                  </a:cubicBezTo>
                  <a:cubicBezTo>
                    <a:pt x="3604" y="47301"/>
                    <a:pt x="2660" y="45027"/>
                    <a:pt x="3990" y="43697"/>
                  </a:cubicBezTo>
                  <a:cubicBezTo>
                    <a:pt x="4419" y="43268"/>
                    <a:pt x="4947" y="43075"/>
                    <a:pt x="5465" y="43075"/>
                  </a:cubicBezTo>
                  <a:close/>
                  <a:moveTo>
                    <a:pt x="5467" y="50811"/>
                  </a:moveTo>
                  <a:cubicBezTo>
                    <a:pt x="6552" y="50811"/>
                    <a:pt x="7593" y="51653"/>
                    <a:pt x="7593" y="52920"/>
                  </a:cubicBezTo>
                  <a:cubicBezTo>
                    <a:pt x="7593" y="54093"/>
                    <a:pt x="6649" y="55036"/>
                    <a:pt x="5491" y="55036"/>
                  </a:cubicBezTo>
                  <a:cubicBezTo>
                    <a:pt x="3604" y="55036"/>
                    <a:pt x="2660" y="52763"/>
                    <a:pt x="3990" y="51433"/>
                  </a:cubicBezTo>
                  <a:cubicBezTo>
                    <a:pt x="4420" y="51003"/>
                    <a:pt x="4948" y="50811"/>
                    <a:pt x="5467" y="50811"/>
                  </a:cubicBezTo>
                  <a:close/>
                  <a:moveTo>
                    <a:pt x="5465" y="58533"/>
                  </a:moveTo>
                  <a:cubicBezTo>
                    <a:pt x="6551" y="58533"/>
                    <a:pt x="7593" y="59378"/>
                    <a:pt x="7593" y="60656"/>
                  </a:cubicBezTo>
                  <a:cubicBezTo>
                    <a:pt x="7593" y="61814"/>
                    <a:pt x="6649" y="62758"/>
                    <a:pt x="5491" y="62758"/>
                  </a:cubicBezTo>
                  <a:cubicBezTo>
                    <a:pt x="3604" y="62758"/>
                    <a:pt x="2660" y="60484"/>
                    <a:pt x="3990" y="59154"/>
                  </a:cubicBezTo>
                  <a:cubicBezTo>
                    <a:pt x="4419" y="58725"/>
                    <a:pt x="4947" y="58533"/>
                    <a:pt x="5465" y="58533"/>
                  </a:cubicBezTo>
                  <a:close/>
                  <a:moveTo>
                    <a:pt x="5467" y="66268"/>
                  </a:moveTo>
                  <a:cubicBezTo>
                    <a:pt x="6552" y="66268"/>
                    <a:pt x="7593" y="67110"/>
                    <a:pt x="7593" y="68377"/>
                  </a:cubicBezTo>
                  <a:cubicBezTo>
                    <a:pt x="7593" y="69550"/>
                    <a:pt x="6649" y="70493"/>
                    <a:pt x="5491" y="70493"/>
                  </a:cubicBezTo>
                  <a:cubicBezTo>
                    <a:pt x="3604" y="70493"/>
                    <a:pt x="2660" y="68220"/>
                    <a:pt x="3990" y="66890"/>
                  </a:cubicBezTo>
                  <a:cubicBezTo>
                    <a:pt x="4420" y="66460"/>
                    <a:pt x="4948" y="66268"/>
                    <a:pt x="5467" y="66268"/>
                  </a:cubicBezTo>
                  <a:close/>
                  <a:moveTo>
                    <a:pt x="5473" y="74000"/>
                  </a:moveTo>
                  <a:cubicBezTo>
                    <a:pt x="6556" y="74000"/>
                    <a:pt x="7593" y="74838"/>
                    <a:pt x="7593" y="76113"/>
                  </a:cubicBezTo>
                  <a:cubicBezTo>
                    <a:pt x="7593" y="77285"/>
                    <a:pt x="6649" y="78229"/>
                    <a:pt x="5491" y="78229"/>
                  </a:cubicBezTo>
                  <a:cubicBezTo>
                    <a:pt x="3604" y="78229"/>
                    <a:pt x="2660" y="75956"/>
                    <a:pt x="3990" y="74626"/>
                  </a:cubicBezTo>
                  <a:cubicBezTo>
                    <a:pt x="4421" y="74194"/>
                    <a:pt x="4953" y="74000"/>
                    <a:pt x="5473" y="74000"/>
                  </a:cubicBezTo>
                  <a:close/>
                  <a:moveTo>
                    <a:pt x="5465" y="81725"/>
                  </a:moveTo>
                  <a:cubicBezTo>
                    <a:pt x="6551" y="81725"/>
                    <a:pt x="7593" y="82571"/>
                    <a:pt x="7593" y="83848"/>
                  </a:cubicBezTo>
                  <a:cubicBezTo>
                    <a:pt x="7593" y="85007"/>
                    <a:pt x="6649" y="85950"/>
                    <a:pt x="5491" y="85950"/>
                  </a:cubicBezTo>
                  <a:cubicBezTo>
                    <a:pt x="3604" y="85950"/>
                    <a:pt x="2660" y="83677"/>
                    <a:pt x="3990" y="82347"/>
                  </a:cubicBezTo>
                  <a:cubicBezTo>
                    <a:pt x="4419" y="81918"/>
                    <a:pt x="4947" y="81725"/>
                    <a:pt x="5465" y="81725"/>
                  </a:cubicBezTo>
                  <a:close/>
                  <a:moveTo>
                    <a:pt x="5467" y="89460"/>
                  </a:moveTo>
                  <a:cubicBezTo>
                    <a:pt x="6552" y="89460"/>
                    <a:pt x="7593" y="90302"/>
                    <a:pt x="7593" y="91570"/>
                  </a:cubicBezTo>
                  <a:cubicBezTo>
                    <a:pt x="7593" y="92742"/>
                    <a:pt x="6649" y="93686"/>
                    <a:pt x="5491" y="93686"/>
                  </a:cubicBezTo>
                  <a:cubicBezTo>
                    <a:pt x="3604" y="93686"/>
                    <a:pt x="2660" y="91413"/>
                    <a:pt x="3990" y="90083"/>
                  </a:cubicBezTo>
                  <a:cubicBezTo>
                    <a:pt x="4420" y="89653"/>
                    <a:pt x="4948" y="89460"/>
                    <a:pt x="5467" y="89460"/>
                  </a:cubicBezTo>
                  <a:close/>
                  <a:moveTo>
                    <a:pt x="5465" y="97182"/>
                  </a:moveTo>
                  <a:cubicBezTo>
                    <a:pt x="6551" y="97182"/>
                    <a:pt x="7593" y="98028"/>
                    <a:pt x="7593" y="99306"/>
                  </a:cubicBezTo>
                  <a:cubicBezTo>
                    <a:pt x="7593" y="100464"/>
                    <a:pt x="6649" y="101422"/>
                    <a:pt x="5491" y="101422"/>
                  </a:cubicBezTo>
                  <a:cubicBezTo>
                    <a:pt x="3604" y="101422"/>
                    <a:pt x="2660" y="99134"/>
                    <a:pt x="3990" y="97804"/>
                  </a:cubicBezTo>
                  <a:cubicBezTo>
                    <a:pt x="4419" y="97375"/>
                    <a:pt x="4947" y="97182"/>
                    <a:pt x="5465" y="97182"/>
                  </a:cubicBezTo>
                  <a:close/>
                  <a:moveTo>
                    <a:pt x="5465" y="104918"/>
                  </a:moveTo>
                  <a:cubicBezTo>
                    <a:pt x="6551" y="104918"/>
                    <a:pt x="7593" y="105763"/>
                    <a:pt x="7593" y="107041"/>
                  </a:cubicBezTo>
                  <a:cubicBezTo>
                    <a:pt x="7593" y="108199"/>
                    <a:pt x="6649" y="109143"/>
                    <a:pt x="5491" y="109143"/>
                  </a:cubicBezTo>
                  <a:cubicBezTo>
                    <a:pt x="3604" y="109143"/>
                    <a:pt x="2660" y="106870"/>
                    <a:pt x="3990" y="105540"/>
                  </a:cubicBezTo>
                  <a:cubicBezTo>
                    <a:pt x="4419" y="105110"/>
                    <a:pt x="4947" y="104918"/>
                    <a:pt x="5465" y="104918"/>
                  </a:cubicBezTo>
                  <a:close/>
                  <a:moveTo>
                    <a:pt x="5467" y="112653"/>
                  </a:moveTo>
                  <a:cubicBezTo>
                    <a:pt x="6552" y="112653"/>
                    <a:pt x="7593" y="113495"/>
                    <a:pt x="7593" y="114763"/>
                  </a:cubicBezTo>
                  <a:cubicBezTo>
                    <a:pt x="7593" y="115935"/>
                    <a:pt x="6649" y="116879"/>
                    <a:pt x="5491" y="116879"/>
                  </a:cubicBezTo>
                  <a:cubicBezTo>
                    <a:pt x="3604" y="116879"/>
                    <a:pt x="2660" y="114605"/>
                    <a:pt x="3990" y="113276"/>
                  </a:cubicBezTo>
                  <a:cubicBezTo>
                    <a:pt x="4420" y="112846"/>
                    <a:pt x="4948" y="112653"/>
                    <a:pt x="5467" y="112653"/>
                  </a:cubicBezTo>
                  <a:close/>
                  <a:moveTo>
                    <a:pt x="5465" y="120375"/>
                  </a:moveTo>
                  <a:cubicBezTo>
                    <a:pt x="6551" y="120375"/>
                    <a:pt x="7593" y="121220"/>
                    <a:pt x="7593" y="122498"/>
                  </a:cubicBezTo>
                  <a:cubicBezTo>
                    <a:pt x="7593" y="123656"/>
                    <a:pt x="6649" y="124600"/>
                    <a:pt x="5491" y="124600"/>
                  </a:cubicBezTo>
                  <a:cubicBezTo>
                    <a:pt x="3604" y="124600"/>
                    <a:pt x="2660" y="122327"/>
                    <a:pt x="3990" y="120997"/>
                  </a:cubicBezTo>
                  <a:cubicBezTo>
                    <a:pt x="4419" y="120567"/>
                    <a:pt x="4947" y="120375"/>
                    <a:pt x="5465" y="120375"/>
                  </a:cubicBezTo>
                  <a:close/>
                  <a:moveTo>
                    <a:pt x="5467" y="128110"/>
                  </a:moveTo>
                  <a:cubicBezTo>
                    <a:pt x="6552" y="128110"/>
                    <a:pt x="7593" y="128952"/>
                    <a:pt x="7593" y="130220"/>
                  </a:cubicBezTo>
                  <a:cubicBezTo>
                    <a:pt x="7593" y="131392"/>
                    <a:pt x="6649" y="132336"/>
                    <a:pt x="5491" y="132336"/>
                  </a:cubicBezTo>
                  <a:cubicBezTo>
                    <a:pt x="3604" y="132336"/>
                    <a:pt x="2660" y="130062"/>
                    <a:pt x="3990" y="128733"/>
                  </a:cubicBezTo>
                  <a:cubicBezTo>
                    <a:pt x="4420" y="128303"/>
                    <a:pt x="4948" y="128110"/>
                    <a:pt x="5467" y="128110"/>
                  </a:cubicBezTo>
                  <a:close/>
                  <a:moveTo>
                    <a:pt x="5465" y="135832"/>
                  </a:moveTo>
                  <a:cubicBezTo>
                    <a:pt x="6551" y="135832"/>
                    <a:pt x="7593" y="136677"/>
                    <a:pt x="7593" y="137955"/>
                  </a:cubicBezTo>
                  <a:cubicBezTo>
                    <a:pt x="7593" y="139114"/>
                    <a:pt x="6649" y="140072"/>
                    <a:pt x="5491" y="140072"/>
                  </a:cubicBezTo>
                  <a:cubicBezTo>
                    <a:pt x="3604" y="140072"/>
                    <a:pt x="2660" y="137784"/>
                    <a:pt x="3990" y="136454"/>
                  </a:cubicBezTo>
                  <a:cubicBezTo>
                    <a:pt x="4419" y="136024"/>
                    <a:pt x="4947" y="135832"/>
                    <a:pt x="5465" y="135832"/>
                  </a:cubicBezTo>
                  <a:close/>
                  <a:moveTo>
                    <a:pt x="5465" y="143568"/>
                  </a:moveTo>
                  <a:cubicBezTo>
                    <a:pt x="6551" y="143568"/>
                    <a:pt x="7593" y="144413"/>
                    <a:pt x="7593" y="145691"/>
                  </a:cubicBezTo>
                  <a:cubicBezTo>
                    <a:pt x="7593" y="146849"/>
                    <a:pt x="6649" y="147793"/>
                    <a:pt x="5491" y="147793"/>
                  </a:cubicBezTo>
                  <a:cubicBezTo>
                    <a:pt x="3604" y="147793"/>
                    <a:pt x="2660" y="145519"/>
                    <a:pt x="3990" y="144190"/>
                  </a:cubicBezTo>
                  <a:cubicBezTo>
                    <a:pt x="4419" y="143760"/>
                    <a:pt x="4947" y="143568"/>
                    <a:pt x="5465" y="143568"/>
                  </a:cubicBezTo>
                  <a:close/>
                  <a:moveTo>
                    <a:pt x="5467" y="151303"/>
                  </a:moveTo>
                  <a:cubicBezTo>
                    <a:pt x="6552" y="151303"/>
                    <a:pt x="7593" y="152145"/>
                    <a:pt x="7593" y="153412"/>
                  </a:cubicBezTo>
                  <a:cubicBezTo>
                    <a:pt x="7593" y="154585"/>
                    <a:pt x="6649" y="155529"/>
                    <a:pt x="5491" y="155529"/>
                  </a:cubicBezTo>
                  <a:cubicBezTo>
                    <a:pt x="3604" y="155529"/>
                    <a:pt x="2660" y="153255"/>
                    <a:pt x="3990" y="151925"/>
                  </a:cubicBezTo>
                  <a:cubicBezTo>
                    <a:pt x="4420" y="151495"/>
                    <a:pt x="4948" y="151303"/>
                    <a:pt x="5467" y="151303"/>
                  </a:cubicBezTo>
                  <a:close/>
                  <a:moveTo>
                    <a:pt x="0" y="0"/>
                  </a:moveTo>
                  <a:lnTo>
                    <a:pt x="0" y="160376"/>
                  </a:lnTo>
                  <a:lnTo>
                    <a:pt x="285722" y="160376"/>
                  </a:lnTo>
                  <a:lnTo>
                    <a:pt x="2857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783F04">
                  <a:alpha val="61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238125" y="1114625"/>
              <a:ext cx="7138400" cy="3600"/>
            </a:xfrm>
            <a:custGeom>
              <a:avLst/>
              <a:gdLst/>
              <a:ahLst/>
              <a:cxnLst/>
              <a:rect l="l" t="t" r="r" b="b"/>
              <a:pathLst>
                <a:path w="285536" h="144" extrusionOk="0">
                  <a:moveTo>
                    <a:pt x="0" y="1"/>
                  </a:moveTo>
                  <a:lnTo>
                    <a:pt x="0" y="144"/>
                  </a:lnTo>
                  <a:lnTo>
                    <a:pt x="285536" y="144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238125" y="1325900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1"/>
                  </a:moveTo>
                  <a:lnTo>
                    <a:pt x="0" y="129"/>
                  </a:lnTo>
                  <a:lnTo>
                    <a:pt x="285536" y="129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238125" y="1747725"/>
              <a:ext cx="99400" cy="3600"/>
            </a:xfrm>
            <a:custGeom>
              <a:avLst/>
              <a:gdLst/>
              <a:ahLst/>
              <a:cxnLst/>
              <a:rect l="l" t="t" r="r" b="b"/>
              <a:pathLst>
                <a:path w="3976" h="144" extrusionOk="0">
                  <a:moveTo>
                    <a:pt x="0" y="0"/>
                  </a:moveTo>
                  <a:lnTo>
                    <a:pt x="0" y="143"/>
                  </a:lnTo>
                  <a:lnTo>
                    <a:pt x="3861" y="143"/>
                  </a:lnTo>
                  <a:lnTo>
                    <a:pt x="3975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38125" y="3013875"/>
              <a:ext cx="7138400" cy="3600"/>
            </a:xfrm>
            <a:custGeom>
              <a:avLst/>
              <a:gdLst/>
              <a:ahLst/>
              <a:cxnLst/>
              <a:rect l="l" t="t" r="r" b="b"/>
              <a:pathLst>
                <a:path w="285536" h="144" extrusionOk="0">
                  <a:moveTo>
                    <a:pt x="0" y="1"/>
                  </a:moveTo>
                  <a:lnTo>
                    <a:pt x="0" y="144"/>
                  </a:lnTo>
                  <a:lnTo>
                    <a:pt x="285536" y="144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238125" y="3225150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0"/>
                  </a:moveTo>
                  <a:lnTo>
                    <a:pt x="0" y="129"/>
                  </a:lnTo>
                  <a:lnTo>
                    <a:pt x="285536" y="129"/>
                  </a:lnTo>
                  <a:lnTo>
                    <a:pt x="285536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238125" y="3436050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1"/>
                  </a:moveTo>
                  <a:lnTo>
                    <a:pt x="0" y="129"/>
                  </a:lnTo>
                  <a:lnTo>
                    <a:pt x="285536" y="129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38125" y="3646975"/>
              <a:ext cx="7138400" cy="3575"/>
            </a:xfrm>
            <a:custGeom>
              <a:avLst/>
              <a:gdLst/>
              <a:ahLst/>
              <a:cxnLst/>
              <a:rect l="l" t="t" r="r" b="b"/>
              <a:pathLst>
                <a:path w="285536" h="143" extrusionOk="0">
                  <a:moveTo>
                    <a:pt x="0" y="0"/>
                  </a:moveTo>
                  <a:lnTo>
                    <a:pt x="0" y="143"/>
                  </a:lnTo>
                  <a:lnTo>
                    <a:pt x="285536" y="143"/>
                  </a:lnTo>
                  <a:lnTo>
                    <a:pt x="285536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38125" y="1536800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1"/>
                  </a:moveTo>
                  <a:lnTo>
                    <a:pt x="0" y="130"/>
                  </a:lnTo>
                  <a:lnTo>
                    <a:pt x="4876" y="130"/>
                  </a:lnTo>
                  <a:cubicBezTo>
                    <a:pt x="5076" y="72"/>
                    <a:pt x="5280" y="44"/>
                    <a:pt x="5484" y="44"/>
                  </a:cubicBezTo>
                  <a:cubicBezTo>
                    <a:pt x="5687" y="44"/>
                    <a:pt x="5891" y="72"/>
                    <a:pt x="6091" y="130"/>
                  </a:cubicBezTo>
                  <a:lnTo>
                    <a:pt x="285536" y="130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37125" y="1747725"/>
              <a:ext cx="750" cy="725"/>
            </a:xfrm>
            <a:custGeom>
              <a:avLst/>
              <a:gdLst/>
              <a:ahLst/>
              <a:cxnLst/>
              <a:rect l="l" t="t" r="r" b="b"/>
              <a:pathLst>
                <a:path w="30" h="29" extrusionOk="0">
                  <a:moveTo>
                    <a:pt x="1" y="0"/>
                  </a:moveTo>
                  <a:lnTo>
                    <a:pt x="1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13275" y="1747725"/>
              <a:ext cx="6963250" cy="3600"/>
            </a:xfrm>
            <a:custGeom>
              <a:avLst/>
              <a:gdLst/>
              <a:ahLst/>
              <a:cxnLst/>
              <a:rect l="l" t="t" r="r" b="b"/>
              <a:pathLst>
                <a:path w="278530" h="144" extrusionOk="0">
                  <a:moveTo>
                    <a:pt x="0" y="0"/>
                  </a:moveTo>
                  <a:cubicBezTo>
                    <a:pt x="43" y="43"/>
                    <a:pt x="86" y="86"/>
                    <a:pt x="115" y="143"/>
                  </a:cubicBezTo>
                  <a:lnTo>
                    <a:pt x="278530" y="143"/>
                  </a:lnTo>
                  <a:lnTo>
                    <a:pt x="278530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238125" y="1958975"/>
              <a:ext cx="88300" cy="3250"/>
            </a:xfrm>
            <a:custGeom>
              <a:avLst/>
              <a:gdLst/>
              <a:ahLst/>
              <a:cxnLst/>
              <a:rect l="l" t="t" r="r" b="b"/>
              <a:pathLst>
                <a:path w="3532" h="130" extrusionOk="0">
                  <a:moveTo>
                    <a:pt x="0" y="1"/>
                  </a:moveTo>
                  <a:lnTo>
                    <a:pt x="0" y="130"/>
                  </a:lnTo>
                  <a:lnTo>
                    <a:pt x="3489" y="130"/>
                  </a:lnTo>
                  <a:cubicBezTo>
                    <a:pt x="3503" y="87"/>
                    <a:pt x="3518" y="44"/>
                    <a:pt x="3532" y="1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24725" y="1958975"/>
              <a:ext cx="6951800" cy="3250"/>
            </a:xfrm>
            <a:custGeom>
              <a:avLst/>
              <a:gdLst/>
              <a:ahLst/>
              <a:cxnLst/>
              <a:rect l="l" t="t" r="r" b="b"/>
              <a:pathLst>
                <a:path w="278072" h="130" extrusionOk="0">
                  <a:moveTo>
                    <a:pt x="0" y="1"/>
                  </a:moveTo>
                  <a:cubicBezTo>
                    <a:pt x="29" y="44"/>
                    <a:pt x="43" y="87"/>
                    <a:pt x="57" y="130"/>
                  </a:cubicBezTo>
                  <a:lnTo>
                    <a:pt x="278072" y="130"/>
                  </a:lnTo>
                  <a:lnTo>
                    <a:pt x="278072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38125" y="2169900"/>
              <a:ext cx="85100" cy="3225"/>
            </a:xfrm>
            <a:custGeom>
              <a:avLst/>
              <a:gdLst/>
              <a:ahLst/>
              <a:cxnLst/>
              <a:rect l="l" t="t" r="r" b="b"/>
              <a:pathLst>
                <a:path w="3404" h="129" extrusionOk="0">
                  <a:moveTo>
                    <a:pt x="0" y="0"/>
                  </a:moveTo>
                  <a:lnTo>
                    <a:pt x="0" y="129"/>
                  </a:lnTo>
                  <a:lnTo>
                    <a:pt x="3403" y="129"/>
                  </a:lnTo>
                  <a:lnTo>
                    <a:pt x="3403" y="43"/>
                  </a:lnTo>
                  <a:cubicBezTo>
                    <a:pt x="3389" y="29"/>
                    <a:pt x="3389" y="14"/>
                    <a:pt x="3403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28300" y="2169900"/>
              <a:ext cx="6948575" cy="3225"/>
            </a:xfrm>
            <a:custGeom>
              <a:avLst/>
              <a:gdLst/>
              <a:ahLst/>
              <a:cxnLst/>
              <a:rect l="l" t="t" r="r" b="b"/>
              <a:pathLst>
                <a:path w="277943" h="129" extrusionOk="0">
                  <a:moveTo>
                    <a:pt x="0" y="0"/>
                  </a:moveTo>
                  <a:cubicBezTo>
                    <a:pt x="0" y="14"/>
                    <a:pt x="0" y="29"/>
                    <a:pt x="0" y="43"/>
                  </a:cubicBezTo>
                  <a:lnTo>
                    <a:pt x="0" y="129"/>
                  </a:lnTo>
                  <a:lnTo>
                    <a:pt x="277943" y="129"/>
                  </a:lnTo>
                  <a:lnTo>
                    <a:pt x="277943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238125" y="2380800"/>
              <a:ext cx="88675" cy="3600"/>
            </a:xfrm>
            <a:custGeom>
              <a:avLst/>
              <a:gdLst/>
              <a:ahLst/>
              <a:cxnLst/>
              <a:rect l="l" t="t" r="r" b="b"/>
              <a:pathLst>
                <a:path w="3547" h="144" extrusionOk="0">
                  <a:moveTo>
                    <a:pt x="0" y="0"/>
                  </a:moveTo>
                  <a:lnTo>
                    <a:pt x="0" y="143"/>
                  </a:lnTo>
                  <a:lnTo>
                    <a:pt x="3546" y="143"/>
                  </a:lnTo>
                  <a:cubicBezTo>
                    <a:pt x="3532" y="101"/>
                    <a:pt x="3518" y="58"/>
                    <a:pt x="3503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24725" y="2380800"/>
              <a:ext cx="6951800" cy="3600"/>
            </a:xfrm>
            <a:custGeom>
              <a:avLst/>
              <a:gdLst/>
              <a:ahLst/>
              <a:cxnLst/>
              <a:rect l="l" t="t" r="r" b="b"/>
              <a:pathLst>
                <a:path w="278072" h="144" extrusionOk="0">
                  <a:moveTo>
                    <a:pt x="43" y="0"/>
                  </a:moveTo>
                  <a:cubicBezTo>
                    <a:pt x="29" y="58"/>
                    <a:pt x="14" y="101"/>
                    <a:pt x="0" y="143"/>
                  </a:cubicBezTo>
                  <a:lnTo>
                    <a:pt x="278072" y="143"/>
                  </a:lnTo>
                  <a:lnTo>
                    <a:pt x="278072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238125" y="2592075"/>
              <a:ext cx="100825" cy="3225"/>
            </a:xfrm>
            <a:custGeom>
              <a:avLst/>
              <a:gdLst/>
              <a:ahLst/>
              <a:cxnLst/>
              <a:rect l="l" t="t" r="r" b="b"/>
              <a:pathLst>
                <a:path w="4033" h="129" extrusionOk="0">
                  <a:moveTo>
                    <a:pt x="0" y="0"/>
                  </a:moveTo>
                  <a:lnTo>
                    <a:pt x="0" y="129"/>
                  </a:lnTo>
                  <a:lnTo>
                    <a:pt x="4032" y="129"/>
                  </a:lnTo>
                  <a:cubicBezTo>
                    <a:pt x="3989" y="86"/>
                    <a:pt x="3947" y="43"/>
                    <a:pt x="3904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12550" y="2592075"/>
              <a:ext cx="6963975" cy="3225"/>
            </a:xfrm>
            <a:custGeom>
              <a:avLst/>
              <a:gdLst/>
              <a:ahLst/>
              <a:cxnLst/>
              <a:rect l="l" t="t" r="r" b="b"/>
              <a:pathLst>
                <a:path w="278559" h="129" extrusionOk="0">
                  <a:moveTo>
                    <a:pt x="130" y="0"/>
                  </a:moveTo>
                  <a:cubicBezTo>
                    <a:pt x="87" y="43"/>
                    <a:pt x="44" y="86"/>
                    <a:pt x="1" y="129"/>
                  </a:cubicBezTo>
                  <a:lnTo>
                    <a:pt x="278559" y="129"/>
                  </a:lnTo>
                  <a:lnTo>
                    <a:pt x="278559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238125" y="2802975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0"/>
                  </a:moveTo>
                  <a:lnTo>
                    <a:pt x="0" y="129"/>
                  </a:lnTo>
                  <a:lnTo>
                    <a:pt x="285536" y="129"/>
                  </a:lnTo>
                  <a:lnTo>
                    <a:pt x="285536" y="0"/>
                  </a:lnTo>
                  <a:lnTo>
                    <a:pt x="5791" y="0"/>
                  </a:lnTo>
                  <a:cubicBezTo>
                    <a:pt x="5698" y="15"/>
                    <a:pt x="5602" y="22"/>
                    <a:pt x="5503" y="22"/>
                  </a:cubicBezTo>
                  <a:cubicBezTo>
                    <a:pt x="5405" y="22"/>
                    <a:pt x="5305" y="15"/>
                    <a:pt x="5205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38125" y="3858225"/>
              <a:ext cx="130500" cy="3250"/>
            </a:xfrm>
            <a:custGeom>
              <a:avLst/>
              <a:gdLst/>
              <a:ahLst/>
              <a:cxnLst/>
              <a:rect l="l" t="t" r="r" b="b"/>
              <a:pathLst>
                <a:path w="5220" h="130" extrusionOk="0">
                  <a:moveTo>
                    <a:pt x="0" y="1"/>
                  </a:moveTo>
                  <a:lnTo>
                    <a:pt x="0" y="129"/>
                  </a:lnTo>
                  <a:lnTo>
                    <a:pt x="4704" y="129"/>
                  </a:lnTo>
                  <a:cubicBezTo>
                    <a:pt x="4876" y="58"/>
                    <a:pt x="5033" y="15"/>
                    <a:pt x="5219" y="1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82900" y="3858225"/>
              <a:ext cx="6993625" cy="3250"/>
            </a:xfrm>
            <a:custGeom>
              <a:avLst/>
              <a:gdLst/>
              <a:ahLst/>
              <a:cxnLst/>
              <a:rect l="l" t="t" r="r" b="b"/>
              <a:pathLst>
                <a:path w="279745" h="130" extrusionOk="0">
                  <a:moveTo>
                    <a:pt x="0" y="1"/>
                  </a:moveTo>
                  <a:cubicBezTo>
                    <a:pt x="172" y="15"/>
                    <a:pt x="343" y="58"/>
                    <a:pt x="501" y="129"/>
                  </a:cubicBezTo>
                  <a:lnTo>
                    <a:pt x="279745" y="129"/>
                  </a:lnTo>
                  <a:lnTo>
                    <a:pt x="279745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238125" y="4069125"/>
              <a:ext cx="97600" cy="3250"/>
            </a:xfrm>
            <a:custGeom>
              <a:avLst/>
              <a:gdLst/>
              <a:ahLst/>
              <a:cxnLst/>
              <a:rect l="l" t="t" r="r" b="b"/>
              <a:pathLst>
                <a:path w="3904" h="130" extrusionOk="0">
                  <a:moveTo>
                    <a:pt x="0" y="1"/>
                  </a:moveTo>
                  <a:lnTo>
                    <a:pt x="0" y="130"/>
                  </a:lnTo>
                  <a:lnTo>
                    <a:pt x="3804" y="130"/>
                  </a:lnTo>
                  <a:cubicBezTo>
                    <a:pt x="3832" y="87"/>
                    <a:pt x="3875" y="44"/>
                    <a:pt x="3904" y="1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15425" y="4069125"/>
              <a:ext cx="6961100" cy="3250"/>
            </a:xfrm>
            <a:custGeom>
              <a:avLst/>
              <a:gdLst/>
              <a:ahLst/>
              <a:cxnLst/>
              <a:rect l="l" t="t" r="r" b="b"/>
              <a:pathLst>
                <a:path w="278444" h="130" extrusionOk="0">
                  <a:moveTo>
                    <a:pt x="0" y="1"/>
                  </a:moveTo>
                  <a:cubicBezTo>
                    <a:pt x="43" y="44"/>
                    <a:pt x="72" y="87"/>
                    <a:pt x="115" y="130"/>
                  </a:cubicBezTo>
                  <a:lnTo>
                    <a:pt x="278444" y="130"/>
                  </a:lnTo>
                  <a:lnTo>
                    <a:pt x="278444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25775" y="4280050"/>
              <a:ext cx="6950750" cy="3600"/>
            </a:xfrm>
            <a:custGeom>
              <a:avLst/>
              <a:gdLst/>
              <a:ahLst/>
              <a:cxnLst/>
              <a:rect l="l" t="t" r="r" b="b"/>
              <a:pathLst>
                <a:path w="278030" h="144" extrusionOk="0">
                  <a:moveTo>
                    <a:pt x="1" y="0"/>
                  </a:moveTo>
                  <a:cubicBezTo>
                    <a:pt x="15" y="43"/>
                    <a:pt x="30" y="86"/>
                    <a:pt x="44" y="143"/>
                  </a:cubicBezTo>
                  <a:lnTo>
                    <a:pt x="278030" y="143"/>
                  </a:lnTo>
                  <a:lnTo>
                    <a:pt x="278030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238125" y="4280050"/>
              <a:ext cx="87600" cy="3600"/>
            </a:xfrm>
            <a:custGeom>
              <a:avLst/>
              <a:gdLst/>
              <a:ahLst/>
              <a:cxnLst/>
              <a:rect l="l" t="t" r="r" b="b"/>
              <a:pathLst>
                <a:path w="3504" h="144" extrusionOk="0">
                  <a:moveTo>
                    <a:pt x="0" y="0"/>
                  </a:moveTo>
                  <a:lnTo>
                    <a:pt x="0" y="143"/>
                  </a:lnTo>
                  <a:lnTo>
                    <a:pt x="3460" y="143"/>
                  </a:lnTo>
                  <a:cubicBezTo>
                    <a:pt x="3475" y="86"/>
                    <a:pt x="3489" y="43"/>
                    <a:pt x="3503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28300" y="4491300"/>
              <a:ext cx="6948575" cy="3250"/>
            </a:xfrm>
            <a:custGeom>
              <a:avLst/>
              <a:gdLst/>
              <a:ahLst/>
              <a:cxnLst/>
              <a:rect l="l" t="t" r="r" b="b"/>
              <a:pathLst>
                <a:path w="277943" h="130" extrusionOk="0">
                  <a:moveTo>
                    <a:pt x="0" y="1"/>
                  </a:moveTo>
                  <a:lnTo>
                    <a:pt x="0" y="130"/>
                  </a:lnTo>
                  <a:lnTo>
                    <a:pt x="277943" y="130"/>
                  </a:lnTo>
                  <a:lnTo>
                    <a:pt x="277943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38125" y="4491300"/>
              <a:ext cx="85100" cy="3250"/>
            </a:xfrm>
            <a:custGeom>
              <a:avLst/>
              <a:gdLst/>
              <a:ahLst/>
              <a:cxnLst/>
              <a:rect l="l" t="t" r="r" b="b"/>
              <a:pathLst>
                <a:path w="3404" h="130" extrusionOk="0">
                  <a:moveTo>
                    <a:pt x="0" y="1"/>
                  </a:moveTo>
                  <a:lnTo>
                    <a:pt x="0" y="130"/>
                  </a:lnTo>
                  <a:lnTo>
                    <a:pt x="3403" y="130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23650" y="4702225"/>
              <a:ext cx="6952875" cy="3225"/>
            </a:xfrm>
            <a:custGeom>
              <a:avLst/>
              <a:gdLst/>
              <a:ahLst/>
              <a:cxnLst/>
              <a:rect l="l" t="t" r="r" b="b"/>
              <a:pathLst>
                <a:path w="278115" h="129" extrusionOk="0">
                  <a:moveTo>
                    <a:pt x="57" y="0"/>
                  </a:moveTo>
                  <a:cubicBezTo>
                    <a:pt x="29" y="43"/>
                    <a:pt x="14" y="86"/>
                    <a:pt x="0" y="129"/>
                  </a:cubicBezTo>
                  <a:lnTo>
                    <a:pt x="278115" y="129"/>
                  </a:lnTo>
                  <a:lnTo>
                    <a:pt x="278115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38125" y="4702225"/>
              <a:ext cx="89750" cy="3225"/>
            </a:xfrm>
            <a:custGeom>
              <a:avLst/>
              <a:gdLst/>
              <a:ahLst/>
              <a:cxnLst/>
              <a:rect l="l" t="t" r="r" b="b"/>
              <a:pathLst>
                <a:path w="3590" h="129" extrusionOk="0">
                  <a:moveTo>
                    <a:pt x="0" y="0"/>
                  </a:moveTo>
                  <a:lnTo>
                    <a:pt x="0" y="129"/>
                  </a:lnTo>
                  <a:lnTo>
                    <a:pt x="3589" y="129"/>
                  </a:lnTo>
                  <a:cubicBezTo>
                    <a:pt x="3575" y="86"/>
                    <a:pt x="3546" y="43"/>
                    <a:pt x="3532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;p2"/>
          <p:cNvGrpSpPr/>
          <p:nvPr/>
        </p:nvGrpSpPr>
        <p:grpSpPr>
          <a:xfrm>
            <a:off x="956058" y="542208"/>
            <a:ext cx="7231978" cy="4059117"/>
            <a:chOff x="238125" y="847975"/>
            <a:chExt cx="7143400" cy="4009400"/>
          </a:xfrm>
        </p:grpSpPr>
        <p:sp>
          <p:nvSpPr>
            <p:cNvPr id="41" name="Google Shape;41;p2"/>
            <p:cNvSpPr/>
            <p:nvPr/>
          </p:nvSpPr>
          <p:spPr>
            <a:xfrm>
              <a:off x="238475" y="847975"/>
              <a:ext cx="7143050" cy="4009400"/>
            </a:xfrm>
            <a:custGeom>
              <a:avLst/>
              <a:gdLst/>
              <a:ahLst/>
              <a:cxnLst/>
              <a:rect l="l" t="t" r="r" b="b"/>
              <a:pathLst>
                <a:path w="285722" h="160376" extrusionOk="0">
                  <a:moveTo>
                    <a:pt x="5465" y="4426"/>
                  </a:moveTo>
                  <a:cubicBezTo>
                    <a:pt x="6551" y="4426"/>
                    <a:pt x="7593" y="5271"/>
                    <a:pt x="7593" y="6549"/>
                  </a:cubicBezTo>
                  <a:cubicBezTo>
                    <a:pt x="7593" y="7707"/>
                    <a:pt x="6649" y="8651"/>
                    <a:pt x="5491" y="8651"/>
                  </a:cubicBezTo>
                  <a:cubicBezTo>
                    <a:pt x="3604" y="8651"/>
                    <a:pt x="2660" y="6377"/>
                    <a:pt x="3990" y="5047"/>
                  </a:cubicBezTo>
                  <a:cubicBezTo>
                    <a:pt x="4419" y="4618"/>
                    <a:pt x="4947" y="4426"/>
                    <a:pt x="5465" y="4426"/>
                  </a:cubicBezTo>
                  <a:close/>
                  <a:moveTo>
                    <a:pt x="5467" y="12161"/>
                  </a:moveTo>
                  <a:cubicBezTo>
                    <a:pt x="6552" y="12161"/>
                    <a:pt x="7593" y="13003"/>
                    <a:pt x="7593" y="14270"/>
                  </a:cubicBezTo>
                  <a:cubicBezTo>
                    <a:pt x="7593" y="15443"/>
                    <a:pt x="6649" y="16386"/>
                    <a:pt x="5491" y="16386"/>
                  </a:cubicBezTo>
                  <a:cubicBezTo>
                    <a:pt x="3604" y="16386"/>
                    <a:pt x="2660" y="14113"/>
                    <a:pt x="3990" y="12783"/>
                  </a:cubicBezTo>
                  <a:cubicBezTo>
                    <a:pt x="4420" y="12353"/>
                    <a:pt x="4948" y="12161"/>
                    <a:pt x="5467" y="12161"/>
                  </a:cubicBezTo>
                  <a:close/>
                  <a:moveTo>
                    <a:pt x="5465" y="19883"/>
                  </a:moveTo>
                  <a:cubicBezTo>
                    <a:pt x="6551" y="19883"/>
                    <a:pt x="7593" y="20728"/>
                    <a:pt x="7593" y="22006"/>
                  </a:cubicBezTo>
                  <a:cubicBezTo>
                    <a:pt x="7593" y="23164"/>
                    <a:pt x="6649" y="24108"/>
                    <a:pt x="5491" y="24108"/>
                  </a:cubicBezTo>
                  <a:cubicBezTo>
                    <a:pt x="3604" y="24108"/>
                    <a:pt x="2660" y="21834"/>
                    <a:pt x="3990" y="20505"/>
                  </a:cubicBezTo>
                  <a:cubicBezTo>
                    <a:pt x="4419" y="20075"/>
                    <a:pt x="4947" y="19883"/>
                    <a:pt x="5465" y="19883"/>
                  </a:cubicBezTo>
                  <a:close/>
                  <a:moveTo>
                    <a:pt x="5467" y="27618"/>
                  </a:moveTo>
                  <a:cubicBezTo>
                    <a:pt x="6552" y="27618"/>
                    <a:pt x="7593" y="28460"/>
                    <a:pt x="7593" y="29727"/>
                  </a:cubicBezTo>
                  <a:cubicBezTo>
                    <a:pt x="7593" y="30900"/>
                    <a:pt x="6649" y="31844"/>
                    <a:pt x="5491" y="31844"/>
                  </a:cubicBezTo>
                  <a:cubicBezTo>
                    <a:pt x="3604" y="31844"/>
                    <a:pt x="2660" y="29570"/>
                    <a:pt x="3990" y="28240"/>
                  </a:cubicBezTo>
                  <a:cubicBezTo>
                    <a:pt x="4420" y="27810"/>
                    <a:pt x="4948" y="27618"/>
                    <a:pt x="5467" y="27618"/>
                  </a:cubicBezTo>
                  <a:close/>
                  <a:moveTo>
                    <a:pt x="5491" y="35347"/>
                  </a:moveTo>
                  <a:cubicBezTo>
                    <a:pt x="6049" y="35347"/>
                    <a:pt x="6578" y="35576"/>
                    <a:pt x="6978" y="35976"/>
                  </a:cubicBezTo>
                  <a:cubicBezTo>
                    <a:pt x="8387" y="37384"/>
                    <a:pt x="7233" y="39583"/>
                    <a:pt x="5519" y="39583"/>
                  </a:cubicBezTo>
                  <a:cubicBezTo>
                    <a:pt x="5249" y="39583"/>
                    <a:pt x="4966" y="39528"/>
                    <a:pt x="4676" y="39408"/>
                  </a:cubicBezTo>
                  <a:cubicBezTo>
                    <a:pt x="2546" y="38535"/>
                    <a:pt x="3175" y="35347"/>
                    <a:pt x="5491" y="35347"/>
                  </a:cubicBezTo>
                  <a:close/>
                  <a:moveTo>
                    <a:pt x="5465" y="43075"/>
                  </a:moveTo>
                  <a:cubicBezTo>
                    <a:pt x="6551" y="43075"/>
                    <a:pt x="7593" y="43921"/>
                    <a:pt x="7593" y="45199"/>
                  </a:cubicBezTo>
                  <a:cubicBezTo>
                    <a:pt x="7593" y="46357"/>
                    <a:pt x="6649" y="47301"/>
                    <a:pt x="5491" y="47301"/>
                  </a:cubicBezTo>
                  <a:cubicBezTo>
                    <a:pt x="3604" y="47301"/>
                    <a:pt x="2660" y="45027"/>
                    <a:pt x="3990" y="43697"/>
                  </a:cubicBezTo>
                  <a:cubicBezTo>
                    <a:pt x="4419" y="43268"/>
                    <a:pt x="4947" y="43075"/>
                    <a:pt x="5465" y="43075"/>
                  </a:cubicBezTo>
                  <a:close/>
                  <a:moveTo>
                    <a:pt x="5467" y="50811"/>
                  </a:moveTo>
                  <a:cubicBezTo>
                    <a:pt x="6552" y="50811"/>
                    <a:pt x="7593" y="51653"/>
                    <a:pt x="7593" y="52920"/>
                  </a:cubicBezTo>
                  <a:cubicBezTo>
                    <a:pt x="7593" y="54093"/>
                    <a:pt x="6649" y="55036"/>
                    <a:pt x="5491" y="55036"/>
                  </a:cubicBezTo>
                  <a:cubicBezTo>
                    <a:pt x="3604" y="55036"/>
                    <a:pt x="2660" y="52763"/>
                    <a:pt x="3990" y="51433"/>
                  </a:cubicBezTo>
                  <a:cubicBezTo>
                    <a:pt x="4420" y="51003"/>
                    <a:pt x="4948" y="50811"/>
                    <a:pt x="5467" y="50811"/>
                  </a:cubicBezTo>
                  <a:close/>
                  <a:moveTo>
                    <a:pt x="5465" y="58533"/>
                  </a:moveTo>
                  <a:cubicBezTo>
                    <a:pt x="6551" y="58533"/>
                    <a:pt x="7593" y="59378"/>
                    <a:pt x="7593" y="60656"/>
                  </a:cubicBezTo>
                  <a:cubicBezTo>
                    <a:pt x="7593" y="61814"/>
                    <a:pt x="6649" y="62758"/>
                    <a:pt x="5491" y="62758"/>
                  </a:cubicBezTo>
                  <a:cubicBezTo>
                    <a:pt x="3604" y="62758"/>
                    <a:pt x="2660" y="60484"/>
                    <a:pt x="3990" y="59154"/>
                  </a:cubicBezTo>
                  <a:cubicBezTo>
                    <a:pt x="4419" y="58725"/>
                    <a:pt x="4947" y="58533"/>
                    <a:pt x="5465" y="58533"/>
                  </a:cubicBezTo>
                  <a:close/>
                  <a:moveTo>
                    <a:pt x="5467" y="66268"/>
                  </a:moveTo>
                  <a:cubicBezTo>
                    <a:pt x="6552" y="66268"/>
                    <a:pt x="7593" y="67110"/>
                    <a:pt x="7593" y="68377"/>
                  </a:cubicBezTo>
                  <a:cubicBezTo>
                    <a:pt x="7593" y="69550"/>
                    <a:pt x="6649" y="70493"/>
                    <a:pt x="5491" y="70493"/>
                  </a:cubicBezTo>
                  <a:cubicBezTo>
                    <a:pt x="3604" y="70493"/>
                    <a:pt x="2660" y="68220"/>
                    <a:pt x="3990" y="66890"/>
                  </a:cubicBezTo>
                  <a:cubicBezTo>
                    <a:pt x="4420" y="66460"/>
                    <a:pt x="4948" y="66268"/>
                    <a:pt x="5467" y="66268"/>
                  </a:cubicBezTo>
                  <a:close/>
                  <a:moveTo>
                    <a:pt x="5473" y="74000"/>
                  </a:moveTo>
                  <a:cubicBezTo>
                    <a:pt x="6556" y="74000"/>
                    <a:pt x="7593" y="74838"/>
                    <a:pt x="7593" y="76113"/>
                  </a:cubicBezTo>
                  <a:cubicBezTo>
                    <a:pt x="7593" y="77285"/>
                    <a:pt x="6649" y="78229"/>
                    <a:pt x="5491" y="78229"/>
                  </a:cubicBezTo>
                  <a:cubicBezTo>
                    <a:pt x="3604" y="78229"/>
                    <a:pt x="2660" y="75956"/>
                    <a:pt x="3990" y="74626"/>
                  </a:cubicBezTo>
                  <a:cubicBezTo>
                    <a:pt x="4421" y="74194"/>
                    <a:pt x="4953" y="74000"/>
                    <a:pt x="5473" y="74000"/>
                  </a:cubicBezTo>
                  <a:close/>
                  <a:moveTo>
                    <a:pt x="5465" y="81725"/>
                  </a:moveTo>
                  <a:cubicBezTo>
                    <a:pt x="6551" y="81725"/>
                    <a:pt x="7593" y="82571"/>
                    <a:pt x="7593" y="83848"/>
                  </a:cubicBezTo>
                  <a:cubicBezTo>
                    <a:pt x="7593" y="85007"/>
                    <a:pt x="6649" y="85950"/>
                    <a:pt x="5491" y="85950"/>
                  </a:cubicBezTo>
                  <a:cubicBezTo>
                    <a:pt x="3604" y="85950"/>
                    <a:pt x="2660" y="83677"/>
                    <a:pt x="3990" y="82347"/>
                  </a:cubicBezTo>
                  <a:cubicBezTo>
                    <a:pt x="4419" y="81918"/>
                    <a:pt x="4947" y="81725"/>
                    <a:pt x="5465" y="81725"/>
                  </a:cubicBezTo>
                  <a:close/>
                  <a:moveTo>
                    <a:pt x="5467" y="89460"/>
                  </a:moveTo>
                  <a:cubicBezTo>
                    <a:pt x="6552" y="89460"/>
                    <a:pt x="7593" y="90302"/>
                    <a:pt x="7593" y="91570"/>
                  </a:cubicBezTo>
                  <a:cubicBezTo>
                    <a:pt x="7593" y="92742"/>
                    <a:pt x="6649" y="93686"/>
                    <a:pt x="5491" y="93686"/>
                  </a:cubicBezTo>
                  <a:cubicBezTo>
                    <a:pt x="3604" y="93686"/>
                    <a:pt x="2660" y="91413"/>
                    <a:pt x="3990" y="90083"/>
                  </a:cubicBezTo>
                  <a:cubicBezTo>
                    <a:pt x="4420" y="89653"/>
                    <a:pt x="4948" y="89460"/>
                    <a:pt x="5467" y="89460"/>
                  </a:cubicBezTo>
                  <a:close/>
                  <a:moveTo>
                    <a:pt x="5465" y="97182"/>
                  </a:moveTo>
                  <a:cubicBezTo>
                    <a:pt x="6551" y="97182"/>
                    <a:pt x="7593" y="98028"/>
                    <a:pt x="7593" y="99306"/>
                  </a:cubicBezTo>
                  <a:cubicBezTo>
                    <a:pt x="7593" y="100464"/>
                    <a:pt x="6649" y="101422"/>
                    <a:pt x="5491" y="101422"/>
                  </a:cubicBezTo>
                  <a:cubicBezTo>
                    <a:pt x="3604" y="101422"/>
                    <a:pt x="2660" y="99134"/>
                    <a:pt x="3990" y="97804"/>
                  </a:cubicBezTo>
                  <a:cubicBezTo>
                    <a:pt x="4419" y="97375"/>
                    <a:pt x="4947" y="97182"/>
                    <a:pt x="5465" y="97182"/>
                  </a:cubicBezTo>
                  <a:close/>
                  <a:moveTo>
                    <a:pt x="5465" y="104918"/>
                  </a:moveTo>
                  <a:cubicBezTo>
                    <a:pt x="6551" y="104918"/>
                    <a:pt x="7593" y="105763"/>
                    <a:pt x="7593" y="107041"/>
                  </a:cubicBezTo>
                  <a:cubicBezTo>
                    <a:pt x="7593" y="108199"/>
                    <a:pt x="6649" y="109143"/>
                    <a:pt x="5491" y="109143"/>
                  </a:cubicBezTo>
                  <a:cubicBezTo>
                    <a:pt x="3604" y="109143"/>
                    <a:pt x="2660" y="106870"/>
                    <a:pt x="3990" y="105540"/>
                  </a:cubicBezTo>
                  <a:cubicBezTo>
                    <a:pt x="4419" y="105110"/>
                    <a:pt x="4947" y="104918"/>
                    <a:pt x="5465" y="104918"/>
                  </a:cubicBezTo>
                  <a:close/>
                  <a:moveTo>
                    <a:pt x="5467" y="112653"/>
                  </a:moveTo>
                  <a:cubicBezTo>
                    <a:pt x="6552" y="112653"/>
                    <a:pt x="7593" y="113495"/>
                    <a:pt x="7593" y="114763"/>
                  </a:cubicBezTo>
                  <a:cubicBezTo>
                    <a:pt x="7593" y="115935"/>
                    <a:pt x="6649" y="116879"/>
                    <a:pt x="5491" y="116879"/>
                  </a:cubicBezTo>
                  <a:cubicBezTo>
                    <a:pt x="3604" y="116879"/>
                    <a:pt x="2660" y="114605"/>
                    <a:pt x="3990" y="113276"/>
                  </a:cubicBezTo>
                  <a:cubicBezTo>
                    <a:pt x="4420" y="112846"/>
                    <a:pt x="4948" y="112653"/>
                    <a:pt x="5467" y="112653"/>
                  </a:cubicBezTo>
                  <a:close/>
                  <a:moveTo>
                    <a:pt x="5465" y="120375"/>
                  </a:moveTo>
                  <a:cubicBezTo>
                    <a:pt x="6551" y="120375"/>
                    <a:pt x="7593" y="121220"/>
                    <a:pt x="7593" y="122498"/>
                  </a:cubicBezTo>
                  <a:cubicBezTo>
                    <a:pt x="7593" y="123656"/>
                    <a:pt x="6649" y="124600"/>
                    <a:pt x="5491" y="124600"/>
                  </a:cubicBezTo>
                  <a:cubicBezTo>
                    <a:pt x="3604" y="124600"/>
                    <a:pt x="2660" y="122327"/>
                    <a:pt x="3990" y="120997"/>
                  </a:cubicBezTo>
                  <a:cubicBezTo>
                    <a:pt x="4419" y="120567"/>
                    <a:pt x="4947" y="120375"/>
                    <a:pt x="5465" y="120375"/>
                  </a:cubicBezTo>
                  <a:close/>
                  <a:moveTo>
                    <a:pt x="5467" y="128110"/>
                  </a:moveTo>
                  <a:cubicBezTo>
                    <a:pt x="6552" y="128110"/>
                    <a:pt x="7593" y="128952"/>
                    <a:pt x="7593" y="130220"/>
                  </a:cubicBezTo>
                  <a:cubicBezTo>
                    <a:pt x="7593" y="131392"/>
                    <a:pt x="6649" y="132336"/>
                    <a:pt x="5491" y="132336"/>
                  </a:cubicBezTo>
                  <a:cubicBezTo>
                    <a:pt x="3604" y="132336"/>
                    <a:pt x="2660" y="130062"/>
                    <a:pt x="3990" y="128733"/>
                  </a:cubicBezTo>
                  <a:cubicBezTo>
                    <a:pt x="4420" y="128303"/>
                    <a:pt x="4948" y="128110"/>
                    <a:pt x="5467" y="128110"/>
                  </a:cubicBezTo>
                  <a:close/>
                  <a:moveTo>
                    <a:pt x="5465" y="135832"/>
                  </a:moveTo>
                  <a:cubicBezTo>
                    <a:pt x="6551" y="135832"/>
                    <a:pt x="7593" y="136677"/>
                    <a:pt x="7593" y="137955"/>
                  </a:cubicBezTo>
                  <a:cubicBezTo>
                    <a:pt x="7593" y="139114"/>
                    <a:pt x="6649" y="140072"/>
                    <a:pt x="5491" y="140072"/>
                  </a:cubicBezTo>
                  <a:cubicBezTo>
                    <a:pt x="3604" y="140072"/>
                    <a:pt x="2660" y="137784"/>
                    <a:pt x="3990" y="136454"/>
                  </a:cubicBezTo>
                  <a:cubicBezTo>
                    <a:pt x="4419" y="136024"/>
                    <a:pt x="4947" y="135832"/>
                    <a:pt x="5465" y="135832"/>
                  </a:cubicBezTo>
                  <a:close/>
                  <a:moveTo>
                    <a:pt x="5465" y="143568"/>
                  </a:moveTo>
                  <a:cubicBezTo>
                    <a:pt x="6551" y="143568"/>
                    <a:pt x="7593" y="144413"/>
                    <a:pt x="7593" y="145691"/>
                  </a:cubicBezTo>
                  <a:cubicBezTo>
                    <a:pt x="7593" y="146849"/>
                    <a:pt x="6649" y="147793"/>
                    <a:pt x="5491" y="147793"/>
                  </a:cubicBezTo>
                  <a:cubicBezTo>
                    <a:pt x="3604" y="147793"/>
                    <a:pt x="2660" y="145519"/>
                    <a:pt x="3990" y="144190"/>
                  </a:cubicBezTo>
                  <a:cubicBezTo>
                    <a:pt x="4419" y="143760"/>
                    <a:pt x="4947" y="143568"/>
                    <a:pt x="5465" y="143568"/>
                  </a:cubicBezTo>
                  <a:close/>
                  <a:moveTo>
                    <a:pt x="5467" y="151303"/>
                  </a:moveTo>
                  <a:cubicBezTo>
                    <a:pt x="6552" y="151303"/>
                    <a:pt x="7593" y="152145"/>
                    <a:pt x="7593" y="153412"/>
                  </a:cubicBezTo>
                  <a:cubicBezTo>
                    <a:pt x="7593" y="154585"/>
                    <a:pt x="6649" y="155529"/>
                    <a:pt x="5491" y="155529"/>
                  </a:cubicBezTo>
                  <a:cubicBezTo>
                    <a:pt x="3604" y="155529"/>
                    <a:pt x="2660" y="153255"/>
                    <a:pt x="3990" y="151925"/>
                  </a:cubicBezTo>
                  <a:cubicBezTo>
                    <a:pt x="4420" y="151495"/>
                    <a:pt x="4948" y="151303"/>
                    <a:pt x="5467" y="151303"/>
                  </a:cubicBezTo>
                  <a:close/>
                  <a:moveTo>
                    <a:pt x="0" y="0"/>
                  </a:moveTo>
                  <a:lnTo>
                    <a:pt x="0" y="160376"/>
                  </a:lnTo>
                  <a:lnTo>
                    <a:pt x="285722" y="160376"/>
                  </a:lnTo>
                  <a:lnTo>
                    <a:pt x="2857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783F04">
                  <a:alpha val="61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38125" y="1114625"/>
              <a:ext cx="7138400" cy="3600"/>
            </a:xfrm>
            <a:custGeom>
              <a:avLst/>
              <a:gdLst/>
              <a:ahLst/>
              <a:cxnLst/>
              <a:rect l="l" t="t" r="r" b="b"/>
              <a:pathLst>
                <a:path w="285536" h="144" extrusionOk="0">
                  <a:moveTo>
                    <a:pt x="0" y="1"/>
                  </a:moveTo>
                  <a:lnTo>
                    <a:pt x="0" y="144"/>
                  </a:lnTo>
                  <a:lnTo>
                    <a:pt x="285536" y="144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38125" y="1325900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1"/>
                  </a:moveTo>
                  <a:lnTo>
                    <a:pt x="0" y="129"/>
                  </a:lnTo>
                  <a:lnTo>
                    <a:pt x="285536" y="129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38125" y="1747725"/>
              <a:ext cx="99400" cy="3600"/>
            </a:xfrm>
            <a:custGeom>
              <a:avLst/>
              <a:gdLst/>
              <a:ahLst/>
              <a:cxnLst/>
              <a:rect l="l" t="t" r="r" b="b"/>
              <a:pathLst>
                <a:path w="3976" h="144" extrusionOk="0">
                  <a:moveTo>
                    <a:pt x="0" y="0"/>
                  </a:moveTo>
                  <a:lnTo>
                    <a:pt x="0" y="143"/>
                  </a:lnTo>
                  <a:lnTo>
                    <a:pt x="3861" y="143"/>
                  </a:lnTo>
                  <a:lnTo>
                    <a:pt x="3975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38125" y="3013875"/>
              <a:ext cx="7138400" cy="3600"/>
            </a:xfrm>
            <a:custGeom>
              <a:avLst/>
              <a:gdLst/>
              <a:ahLst/>
              <a:cxnLst/>
              <a:rect l="l" t="t" r="r" b="b"/>
              <a:pathLst>
                <a:path w="285536" h="144" extrusionOk="0">
                  <a:moveTo>
                    <a:pt x="0" y="1"/>
                  </a:moveTo>
                  <a:lnTo>
                    <a:pt x="0" y="144"/>
                  </a:lnTo>
                  <a:lnTo>
                    <a:pt x="285536" y="144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238125" y="3225150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0"/>
                  </a:moveTo>
                  <a:lnTo>
                    <a:pt x="0" y="129"/>
                  </a:lnTo>
                  <a:lnTo>
                    <a:pt x="285536" y="129"/>
                  </a:lnTo>
                  <a:lnTo>
                    <a:pt x="285536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238125" y="3436050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1"/>
                  </a:moveTo>
                  <a:lnTo>
                    <a:pt x="0" y="129"/>
                  </a:lnTo>
                  <a:lnTo>
                    <a:pt x="285536" y="129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38125" y="3646975"/>
              <a:ext cx="7138400" cy="3575"/>
            </a:xfrm>
            <a:custGeom>
              <a:avLst/>
              <a:gdLst/>
              <a:ahLst/>
              <a:cxnLst/>
              <a:rect l="l" t="t" r="r" b="b"/>
              <a:pathLst>
                <a:path w="285536" h="143" extrusionOk="0">
                  <a:moveTo>
                    <a:pt x="0" y="0"/>
                  </a:moveTo>
                  <a:lnTo>
                    <a:pt x="0" y="143"/>
                  </a:lnTo>
                  <a:lnTo>
                    <a:pt x="285536" y="143"/>
                  </a:lnTo>
                  <a:lnTo>
                    <a:pt x="285536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38125" y="1536800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1"/>
                  </a:moveTo>
                  <a:lnTo>
                    <a:pt x="0" y="130"/>
                  </a:lnTo>
                  <a:lnTo>
                    <a:pt x="4876" y="130"/>
                  </a:lnTo>
                  <a:cubicBezTo>
                    <a:pt x="5076" y="72"/>
                    <a:pt x="5280" y="44"/>
                    <a:pt x="5484" y="44"/>
                  </a:cubicBezTo>
                  <a:cubicBezTo>
                    <a:pt x="5687" y="44"/>
                    <a:pt x="5891" y="72"/>
                    <a:pt x="6091" y="130"/>
                  </a:cubicBezTo>
                  <a:lnTo>
                    <a:pt x="285536" y="130"/>
                  </a:lnTo>
                  <a:lnTo>
                    <a:pt x="285536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37125" y="1747725"/>
              <a:ext cx="750" cy="725"/>
            </a:xfrm>
            <a:custGeom>
              <a:avLst/>
              <a:gdLst/>
              <a:ahLst/>
              <a:cxnLst/>
              <a:rect l="l" t="t" r="r" b="b"/>
              <a:pathLst>
                <a:path w="30" h="29" extrusionOk="0">
                  <a:moveTo>
                    <a:pt x="1" y="0"/>
                  </a:moveTo>
                  <a:lnTo>
                    <a:pt x="1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413275" y="1747725"/>
              <a:ext cx="6963250" cy="3600"/>
            </a:xfrm>
            <a:custGeom>
              <a:avLst/>
              <a:gdLst/>
              <a:ahLst/>
              <a:cxnLst/>
              <a:rect l="l" t="t" r="r" b="b"/>
              <a:pathLst>
                <a:path w="278530" h="144" extrusionOk="0">
                  <a:moveTo>
                    <a:pt x="0" y="0"/>
                  </a:moveTo>
                  <a:cubicBezTo>
                    <a:pt x="43" y="43"/>
                    <a:pt x="86" y="86"/>
                    <a:pt x="115" y="143"/>
                  </a:cubicBezTo>
                  <a:lnTo>
                    <a:pt x="278530" y="143"/>
                  </a:lnTo>
                  <a:lnTo>
                    <a:pt x="278530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238125" y="1958975"/>
              <a:ext cx="88300" cy="3250"/>
            </a:xfrm>
            <a:custGeom>
              <a:avLst/>
              <a:gdLst/>
              <a:ahLst/>
              <a:cxnLst/>
              <a:rect l="l" t="t" r="r" b="b"/>
              <a:pathLst>
                <a:path w="3532" h="130" extrusionOk="0">
                  <a:moveTo>
                    <a:pt x="0" y="1"/>
                  </a:moveTo>
                  <a:lnTo>
                    <a:pt x="0" y="130"/>
                  </a:lnTo>
                  <a:lnTo>
                    <a:pt x="3489" y="130"/>
                  </a:lnTo>
                  <a:cubicBezTo>
                    <a:pt x="3503" y="87"/>
                    <a:pt x="3518" y="44"/>
                    <a:pt x="3532" y="1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424725" y="1958975"/>
              <a:ext cx="6951800" cy="3250"/>
            </a:xfrm>
            <a:custGeom>
              <a:avLst/>
              <a:gdLst/>
              <a:ahLst/>
              <a:cxnLst/>
              <a:rect l="l" t="t" r="r" b="b"/>
              <a:pathLst>
                <a:path w="278072" h="130" extrusionOk="0">
                  <a:moveTo>
                    <a:pt x="0" y="1"/>
                  </a:moveTo>
                  <a:cubicBezTo>
                    <a:pt x="29" y="44"/>
                    <a:pt x="43" y="87"/>
                    <a:pt x="57" y="130"/>
                  </a:cubicBezTo>
                  <a:lnTo>
                    <a:pt x="278072" y="130"/>
                  </a:lnTo>
                  <a:lnTo>
                    <a:pt x="278072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238125" y="2169900"/>
              <a:ext cx="85100" cy="3225"/>
            </a:xfrm>
            <a:custGeom>
              <a:avLst/>
              <a:gdLst/>
              <a:ahLst/>
              <a:cxnLst/>
              <a:rect l="l" t="t" r="r" b="b"/>
              <a:pathLst>
                <a:path w="3404" h="129" extrusionOk="0">
                  <a:moveTo>
                    <a:pt x="0" y="0"/>
                  </a:moveTo>
                  <a:lnTo>
                    <a:pt x="0" y="129"/>
                  </a:lnTo>
                  <a:lnTo>
                    <a:pt x="3403" y="129"/>
                  </a:lnTo>
                  <a:lnTo>
                    <a:pt x="3403" y="43"/>
                  </a:lnTo>
                  <a:cubicBezTo>
                    <a:pt x="3389" y="29"/>
                    <a:pt x="3389" y="14"/>
                    <a:pt x="3403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28300" y="2169900"/>
              <a:ext cx="6948575" cy="3225"/>
            </a:xfrm>
            <a:custGeom>
              <a:avLst/>
              <a:gdLst/>
              <a:ahLst/>
              <a:cxnLst/>
              <a:rect l="l" t="t" r="r" b="b"/>
              <a:pathLst>
                <a:path w="277943" h="129" extrusionOk="0">
                  <a:moveTo>
                    <a:pt x="0" y="0"/>
                  </a:moveTo>
                  <a:cubicBezTo>
                    <a:pt x="0" y="14"/>
                    <a:pt x="0" y="29"/>
                    <a:pt x="0" y="43"/>
                  </a:cubicBezTo>
                  <a:lnTo>
                    <a:pt x="0" y="129"/>
                  </a:lnTo>
                  <a:lnTo>
                    <a:pt x="277943" y="129"/>
                  </a:lnTo>
                  <a:lnTo>
                    <a:pt x="277943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238125" y="2380800"/>
              <a:ext cx="88675" cy="3600"/>
            </a:xfrm>
            <a:custGeom>
              <a:avLst/>
              <a:gdLst/>
              <a:ahLst/>
              <a:cxnLst/>
              <a:rect l="l" t="t" r="r" b="b"/>
              <a:pathLst>
                <a:path w="3547" h="144" extrusionOk="0">
                  <a:moveTo>
                    <a:pt x="0" y="0"/>
                  </a:moveTo>
                  <a:lnTo>
                    <a:pt x="0" y="143"/>
                  </a:lnTo>
                  <a:lnTo>
                    <a:pt x="3546" y="143"/>
                  </a:lnTo>
                  <a:cubicBezTo>
                    <a:pt x="3532" y="101"/>
                    <a:pt x="3518" y="58"/>
                    <a:pt x="3503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24725" y="2380800"/>
              <a:ext cx="6951800" cy="3600"/>
            </a:xfrm>
            <a:custGeom>
              <a:avLst/>
              <a:gdLst/>
              <a:ahLst/>
              <a:cxnLst/>
              <a:rect l="l" t="t" r="r" b="b"/>
              <a:pathLst>
                <a:path w="278072" h="144" extrusionOk="0">
                  <a:moveTo>
                    <a:pt x="43" y="0"/>
                  </a:moveTo>
                  <a:cubicBezTo>
                    <a:pt x="29" y="58"/>
                    <a:pt x="14" y="101"/>
                    <a:pt x="0" y="143"/>
                  </a:cubicBezTo>
                  <a:lnTo>
                    <a:pt x="278072" y="143"/>
                  </a:lnTo>
                  <a:lnTo>
                    <a:pt x="278072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238125" y="2592075"/>
              <a:ext cx="100825" cy="3225"/>
            </a:xfrm>
            <a:custGeom>
              <a:avLst/>
              <a:gdLst/>
              <a:ahLst/>
              <a:cxnLst/>
              <a:rect l="l" t="t" r="r" b="b"/>
              <a:pathLst>
                <a:path w="4033" h="129" extrusionOk="0">
                  <a:moveTo>
                    <a:pt x="0" y="0"/>
                  </a:moveTo>
                  <a:lnTo>
                    <a:pt x="0" y="129"/>
                  </a:lnTo>
                  <a:lnTo>
                    <a:pt x="4032" y="129"/>
                  </a:lnTo>
                  <a:cubicBezTo>
                    <a:pt x="3989" y="86"/>
                    <a:pt x="3947" y="43"/>
                    <a:pt x="3904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412550" y="2592075"/>
              <a:ext cx="6963975" cy="3225"/>
            </a:xfrm>
            <a:custGeom>
              <a:avLst/>
              <a:gdLst/>
              <a:ahLst/>
              <a:cxnLst/>
              <a:rect l="l" t="t" r="r" b="b"/>
              <a:pathLst>
                <a:path w="278559" h="129" extrusionOk="0">
                  <a:moveTo>
                    <a:pt x="130" y="0"/>
                  </a:moveTo>
                  <a:cubicBezTo>
                    <a:pt x="87" y="43"/>
                    <a:pt x="44" y="86"/>
                    <a:pt x="1" y="129"/>
                  </a:cubicBezTo>
                  <a:lnTo>
                    <a:pt x="278559" y="129"/>
                  </a:lnTo>
                  <a:lnTo>
                    <a:pt x="278559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238125" y="2802975"/>
              <a:ext cx="7138400" cy="3250"/>
            </a:xfrm>
            <a:custGeom>
              <a:avLst/>
              <a:gdLst/>
              <a:ahLst/>
              <a:cxnLst/>
              <a:rect l="l" t="t" r="r" b="b"/>
              <a:pathLst>
                <a:path w="285536" h="130" extrusionOk="0">
                  <a:moveTo>
                    <a:pt x="0" y="0"/>
                  </a:moveTo>
                  <a:lnTo>
                    <a:pt x="0" y="129"/>
                  </a:lnTo>
                  <a:lnTo>
                    <a:pt x="285536" y="129"/>
                  </a:lnTo>
                  <a:lnTo>
                    <a:pt x="285536" y="0"/>
                  </a:lnTo>
                  <a:lnTo>
                    <a:pt x="5791" y="0"/>
                  </a:lnTo>
                  <a:cubicBezTo>
                    <a:pt x="5698" y="15"/>
                    <a:pt x="5602" y="22"/>
                    <a:pt x="5503" y="22"/>
                  </a:cubicBezTo>
                  <a:cubicBezTo>
                    <a:pt x="5405" y="22"/>
                    <a:pt x="5305" y="15"/>
                    <a:pt x="5205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238125" y="3858225"/>
              <a:ext cx="130500" cy="3250"/>
            </a:xfrm>
            <a:custGeom>
              <a:avLst/>
              <a:gdLst/>
              <a:ahLst/>
              <a:cxnLst/>
              <a:rect l="l" t="t" r="r" b="b"/>
              <a:pathLst>
                <a:path w="5220" h="130" extrusionOk="0">
                  <a:moveTo>
                    <a:pt x="0" y="1"/>
                  </a:moveTo>
                  <a:lnTo>
                    <a:pt x="0" y="129"/>
                  </a:lnTo>
                  <a:lnTo>
                    <a:pt x="4704" y="129"/>
                  </a:lnTo>
                  <a:cubicBezTo>
                    <a:pt x="4876" y="58"/>
                    <a:pt x="5033" y="15"/>
                    <a:pt x="5219" y="1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382900" y="3858225"/>
              <a:ext cx="6993625" cy="3250"/>
            </a:xfrm>
            <a:custGeom>
              <a:avLst/>
              <a:gdLst/>
              <a:ahLst/>
              <a:cxnLst/>
              <a:rect l="l" t="t" r="r" b="b"/>
              <a:pathLst>
                <a:path w="279745" h="130" extrusionOk="0">
                  <a:moveTo>
                    <a:pt x="0" y="1"/>
                  </a:moveTo>
                  <a:cubicBezTo>
                    <a:pt x="172" y="15"/>
                    <a:pt x="343" y="58"/>
                    <a:pt x="501" y="129"/>
                  </a:cubicBezTo>
                  <a:lnTo>
                    <a:pt x="279745" y="129"/>
                  </a:lnTo>
                  <a:lnTo>
                    <a:pt x="279745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238125" y="4069125"/>
              <a:ext cx="97600" cy="3250"/>
            </a:xfrm>
            <a:custGeom>
              <a:avLst/>
              <a:gdLst/>
              <a:ahLst/>
              <a:cxnLst/>
              <a:rect l="l" t="t" r="r" b="b"/>
              <a:pathLst>
                <a:path w="3904" h="130" extrusionOk="0">
                  <a:moveTo>
                    <a:pt x="0" y="1"/>
                  </a:moveTo>
                  <a:lnTo>
                    <a:pt x="0" y="130"/>
                  </a:lnTo>
                  <a:lnTo>
                    <a:pt x="3804" y="130"/>
                  </a:lnTo>
                  <a:cubicBezTo>
                    <a:pt x="3832" y="87"/>
                    <a:pt x="3875" y="44"/>
                    <a:pt x="3904" y="1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15425" y="4069125"/>
              <a:ext cx="6961100" cy="3250"/>
            </a:xfrm>
            <a:custGeom>
              <a:avLst/>
              <a:gdLst/>
              <a:ahLst/>
              <a:cxnLst/>
              <a:rect l="l" t="t" r="r" b="b"/>
              <a:pathLst>
                <a:path w="278444" h="130" extrusionOk="0">
                  <a:moveTo>
                    <a:pt x="0" y="1"/>
                  </a:moveTo>
                  <a:cubicBezTo>
                    <a:pt x="43" y="44"/>
                    <a:pt x="72" y="87"/>
                    <a:pt x="115" y="130"/>
                  </a:cubicBezTo>
                  <a:lnTo>
                    <a:pt x="278444" y="130"/>
                  </a:lnTo>
                  <a:lnTo>
                    <a:pt x="278444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425775" y="4280050"/>
              <a:ext cx="6950750" cy="3600"/>
            </a:xfrm>
            <a:custGeom>
              <a:avLst/>
              <a:gdLst/>
              <a:ahLst/>
              <a:cxnLst/>
              <a:rect l="l" t="t" r="r" b="b"/>
              <a:pathLst>
                <a:path w="278030" h="144" extrusionOk="0">
                  <a:moveTo>
                    <a:pt x="1" y="0"/>
                  </a:moveTo>
                  <a:cubicBezTo>
                    <a:pt x="15" y="43"/>
                    <a:pt x="30" y="86"/>
                    <a:pt x="44" y="143"/>
                  </a:cubicBezTo>
                  <a:lnTo>
                    <a:pt x="278030" y="143"/>
                  </a:lnTo>
                  <a:lnTo>
                    <a:pt x="278030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238125" y="4280050"/>
              <a:ext cx="87600" cy="3600"/>
            </a:xfrm>
            <a:custGeom>
              <a:avLst/>
              <a:gdLst/>
              <a:ahLst/>
              <a:cxnLst/>
              <a:rect l="l" t="t" r="r" b="b"/>
              <a:pathLst>
                <a:path w="3504" h="144" extrusionOk="0">
                  <a:moveTo>
                    <a:pt x="0" y="0"/>
                  </a:moveTo>
                  <a:lnTo>
                    <a:pt x="0" y="143"/>
                  </a:lnTo>
                  <a:lnTo>
                    <a:pt x="3460" y="143"/>
                  </a:lnTo>
                  <a:cubicBezTo>
                    <a:pt x="3475" y="86"/>
                    <a:pt x="3489" y="43"/>
                    <a:pt x="3503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428300" y="4491300"/>
              <a:ext cx="6948575" cy="3250"/>
            </a:xfrm>
            <a:custGeom>
              <a:avLst/>
              <a:gdLst/>
              <a:ahLst/>
              <a:cxnLst/>
              <a:rect l="l" t="t" r="r" b="b"/>
              <a:pathLst>
                <a:path w="277943" h="130" extrusionOk="0">
                  <a:moveTo>
                    <a:pt x="0" y="1"/>
                  </a:moveTo>
                  <a:lnTo>
                    <a:pt x="0" y="130"/>
                  </a:lnTo>
                  <a:lnTo>
                    <a:pt x="277943" y="130"/>
                  </a:lnTo>
                  <a:lnTo>
                    <a:pt x="277943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238125" y="4491300"/>
              <a:ext cx="85100" cy="3250"/>
            </a:xfrm>
            <a:custGeom>
              <a:avLst/>
              <a:gdLst/>
              <a:ahLst/>
              <a:cxnLst/>
              <a:rect l="l" t="t" r="r" b="b"/>
              <a:pathLst>
                <a:path w="3404" h="130" extrusionOk="0">
                  <a:moveTo>
                    <a:pt x="0" y="1"/>
                  </a:moveTo>
                  <a:lnTo>
                    <a:pt x="0" y="130"/>
                  </a:lnTo>
                  <a:lnTo>
                    <a:pt x="3403" y="130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423650" y="4702225"/>
              <a:ext cx="6952875" cy="3225"/>
            </a:xfrm>
            <a:custGeom>
              <a:avLst/>
              <a:gdLst/>
              <a:ahLst/>
              <a:cxnLst/>
              <a:rect l="l" t="t" r="r" b="b"/>
              <a:pathLst>
                <a:path w="278115" h="129" extrusionOk="0">
                  <a:moveTo>
                    <a:pt x="57" y="0"/>
                  </a:moveTo>
                  <a:cubicBezTo>
                    <a:pt x="29" y="43"/>
                    <a:pt x="14" y="86"/>
                    <a:pt x="0" y="129"/>
                  </a:cubicBezTo>
                  <a:lnTo>
                    <a:pt x="278115" y="129"/>
                  </a:lnTo>
                  <a:lnTo>
                    <a:pt x="278115" y="0"/>
                  </a:ln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238125" y="4702225"/>
              <a:ext cx="89750" cy="3225"/>
            </a:xfrm>
            <a:custGeom>
              <a:avLst/>
              <a:gdLst/>
              <a:ahLst/>
              <a:cxnLst/>
              <a:rect l="l" t="t" r="r" b="b"/>
              <a:pathLst>
                <a:path w="3590" h="129" extrusionOk="0">
                  <a:moveTo>
                    <a:pt x="0" y="0"/>
                  </a:moveTo>
                  <a:lnTo>
                    <a:pt x="0" y="129"/>
                  </a:lnTo>
                  <a:lnTo>
                    <a:pt x="3589" y="129"/>
                  </a:lnTo>
                  <a:cubicBezTo>
                    <a:pt x="3575" y="86"/>
                    <a:pt x="3546" y="43"/>
                    <a:pt x="3532" y="0"/>
                  </a:cubicBezTo>
                  <a:close/>
                </a:path>
              </a:pathLst>
            </a:custGeom>
            <a:solidFill>
              <a:srgbClr val="A1D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1" name="Google Shape;71;p2"/>
          <p:cNvSpPr txBox="1">
            <a:spLocks noGrp="1"/>
          </p:cNvSpPr>
          <p:nvPr>
            <p:ph type="ctrTitle"/>
          </p:nvPr>
        </p:nvSpPr>
        <p:spPr>
          <a:xfrm rot="950">
            <a:off x="2943300" y="995775"/>
            <a:ext cx="3257400" cy="17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Font typeface="Paytone One"/>
              <a:buNone/>
              <a:defRPr sz="45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9600"/>
              <a:buFont typeface="Paytone One"/>
              <a:buNone/>
              <a:defRPr sz="9600">
                <a:latin typeface="Paytone One"/>
                <a:ea typeface="Paytone One"/>
                <a:cs typeface="Paytone One"/>
                <a:sym typeface="Paytone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9600"/>
              <a:buFont typeface="Paytone One"/>
              <a:buNone/>
              <a:defRPr sz="9600">
                <a:latin typeface="Paytone One"/>
                <a:ea typeface="Paytone One"/>
                <a:cs typeface="Paytone One"/>
                <a:sym typeface="Paytone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9600"/>
              <a:buFont typeface="Paytone One"/>
              <a:buNone/>
              <a:defRPr sz="9600">
                <a:latin typeface="Paytone One"/>
                <a:ea typeface="Paytone One"/>
                <a:cs typeface="Paytone One"/>
                <a:sym typeface="Paytone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9600"/>
              <a:buFont typeface="Paytone One"/>
              <a:buNone/>
              <a:defRPr sz="9600">
                <a:latin typeface="Paytone One"/>
                <a:ea typeface="Paytone One"/>
                <a:cs typeface="Paytone One"/>
                <a:sym typeface="Paytone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9600"/>
              <a:buFont typeface="Paytone One"/>
              <a:buNone/>
              <a:defRPr sz="9600">
                <a:latin typeface="Paytone One"/>
                <a:ea typeface="Paytone One"/>
                <a:cs typeface="Paytone One"/>
                <a:sym typeface="Paytone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9600"/>
              <a:buFont typeface="Paytone One"/>
              <a:buNone/>
              <a:defRPr sz="9600">
                <a:latin typeface="Paytone One"/>
                <a:ea typeface="Paytone One"/>
                <a:cs typeface="Paytone One"/>
                <a:sym typeface="Paytone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9600"/>
              <a:buFont typeface="Paytone One"/>
              <a:buNone/>
              <a:defRPr sz="9600">
                <a:latin typeface="Paytone One"/>
                <a:ea typeface="Paytone One"/>
                <a:cs typeface="Paytone One"/>
                <a:sym typeface="Paytone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9600"/>
              <a:buFont typeface="Paytone One"/>
              <a:buNone/>
              <a:defRPr sz="9600"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endParaRPr/>
          </a:p>
        </p:txBody>
      </p:sp>
      <p:sp>
        <p:nvSpPr>
          <p:cNvPr id="72" name="Google Shape;72;p2"/>
          <p:cNvSpPr txBox="1">
            <a:spLocks noGrp="1"/>
          </p:cNvSpPr>
          <p:nvPr>
            <p:ph type="subTitle" idx="1"/>
          </p:nvPr>
        </p:nvSpPr>
        <p:spPr>
          <a:xfrm rot="1327">
            <a:off x="3017300" y="3396563"/>
            <a:ext cx="3109200" cy="6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chivo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chivo"/>
              <a:buNone/>
              <a:defRPr sz="2800">
                <a:latin typeface="Archivo"/>
                <a:ea typeface="Archivo"/>
                <a:cs typeface="Archivo"/>
                <a:sym typeface="Archiv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chivo"/>
              <a:buNone/>
              <a:defRPr sz="2800">
                <a:latin typeface="Archivo"/>
                <a:ea typeface="Archivo"/>
                <a:cs typeface="Archivo"/>
                <a:sym typeface="Archiv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chivo"/>
              <a:buNone/>
              <a:defRPr sz="2800">
                <a:latin typeface="Archivo"/>
                <a:ea typeface="Archivo"/>
                <a:cs typeface="Archivo"/>
                <a:sym typeface="Archiv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chivo"/>
              <a:buNone/>
              <a:defRPr sz="2800">
                <a:latin typeface="Archivo"/>
                <a:ea typeface="Archivo"/>
                <a:cs typeface="Archivo"/>
                <a:sym typeface="Archiv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chivo"/>
              <a:buNone/>
              <a:defRPr sz="2800">
                <a:latin typeface="Archivo"/>
                <a:ea typeface="Archivo"/>
                <a:cs typeface="Archivo"/>
                <a:sym typeface="Archiv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chivo"/>
              <a:buNone/>
              <a:defRPr sz="2800">
                <a:latin typeface="Archivo"/>
                <a:ea typeface="Archivo"/>
                <a:cs typeface="Archivo"/>
                <a:sym typeface="Archiv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chivo"/>
              <a:buNone/>
              <a:defRPr sz="2800">
                <a:latin typeface="Archivo"/>
                <a:ea typeface="Archivo"/>
                <a:cs typeface="Archivo"/>
                <a:sym typeface="Archiv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chivo"/>
              <a:buNone/>
              <a:defRPr sz="2800"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"/>
          <p:cNvSpPr txBox="1">
            <a:spLocks noGrp="1"/>
          </p:cNvSpPr>
          <p:nvPr>
            <p:ph type="subTitle" idx="1"/>
          </p:nvPr>
        </p:nvSpPr>
        <p:spPr>
          <a:xfrm rot="212600">
            <a:off x="3619139" y="1420720"/>
            <a:ext cx="3281373" cy="6351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5" name="Google Shape;225;p9"/>
          <p:cNvSpPr txBox="1">
            <a:spLocks noGrp="1"/>
          </p:cNvSpPr>
          <p:nvPr>
            <p:ph type="body" idx="2"/>
          </p:nvPr>
        </p:nvSpPr>
        <p:spPr>
          <a:xfrm rot="212793">
            <a:off x="3056415" y="2459274"/>
            <a:ext cx="4500519" cy="18284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Nunito Light"/>
              <a:buChar char="●"/>
              <a:defRPr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marL="1371600" lvl="2" indent="-323850" rtl="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marL="1828800" lvl="3" indent="-323850" rtl="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11150" rtl="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marL="3657600" lvl="7" indent="-311150" rtl="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226" name="Google Shape;226;p9"/>
          <p:cNvSpPr txBox="1">
            <a:spLocks noGrp="1"/>
          </p:cNvSpPr>
          <p:nvPr>
            <p:ph type="title"/>
          </p:nvPr>
        </p:nvSpPr>
        <p:spPr>
          <a:xfrm rot="-552747">
            <a:off x="1147220" y="810655"/>
            <a:ext cx="1933844" cy="1493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30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8"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22"/>
          <p:cNvSpPr txBox="1">
            <a:spLocks noGrp="1"/>
          </p:cNvSpPr>
          <p:nvPr>
            <p:ph type="ctrTitle"/>
          </p:nvPr>
        </p:nvSpPr>
        <p:spPr>
          <a:xfrm flipH="1">
            <a:off x="3337775" y="3340550"/>
            <a:ext cx="2721300" cy="95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99" name="Google Shape;499;p22"/>
          <p:cNvSpPr txBox="1">
            <a:spLocks noGrp="1"/>
          </p:cNvSpPr>
          <p:nvPr>
            <p:ph type="subTitle" idx="1"/>
          </p:nvPr>
        </p:nvSpPr>
        <p:spPr>
          <a:xfrm flipH="1">
            <a:off x="2109325" y="1215825"/>
            <a:ext cx="5178900" cy="133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and text">
  <p:cSld name="SECTION_HEADER_1"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27"/>
          <p:cNvGrpSpPr/>
          <p:nvPr/>
        </p:nvGrpSpPr>
        <p:grpSpPr>
          <a:xfrm rot="243592">
            <a:off x="1092807" y="853714"/>
            <a:ext cx="6898576" cy="3556674"/>
            <a:chOff x="2016900" y="1269275"/>
            <a:chExt cx="6591250" cy="2916825"/>
          </a:xfrm>
        </p:grpSpPr>
        <p:sp>
          <p:nvSpPr>
            <p:cNvPr id="671" name="Google Shape;671;p27"/>
            <p:cNvSpPr/>
            <p:nvPr/>
          </p:nvSpPr>
          <p:spPr>
            <a:xfrm>
              <a:off x="2028525" y="1278000"/>
              <a:ext cx="6579625" cy="2908100"/>
            </a:xfrm>
            <a:custGeom>
              <a:avLst/>
              <a:gdLst/>
              <a:ahLst/>
              <a:cxnLst/>
              <a:rect l="l" t="t" r="r" b="b"/>
              <a:pathLst>
                <a:path w="263185" h="116324" extrusionOk="0">
                  <a:moveTo>
                    <a:pt x="1" y="0"/>
                  </a:moveTo>
                  <a:lnTo>
                    <a:pt x="1" y="116324"/>
                  </a:lnTo>
                  <a:lnTo>
                    <a:pt x="263184" y="116324"/>
                  </a:lnTo>
                  <a:lnTo>
                    <a:pt x="2631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0013" dist="19050" dir="5400000" algn="bl" rotWithShape="0">
                <a:srgbClr val="783F04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7"/>
            <p:cNvSpPr/>
            <p:nvPr/>
          </p:nvSpPr>
          <p:spPr>
            <a:xfrm>
              <a:off x="2016900" y="17302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7"/>
            <p:cNvSpPr/>
            <p:nvPr/>
          </p:nvSpPr>
          <p:spPr>
            <a:xfrm>
              <a:off x="2016900" y="18756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7"/>
            <p:cNvSpPr/>
            <p:nvPr/>
          </p:nvSpPr>
          <p:spPr>
            <a:xfrm>
              <a:off x="2016900" y="21620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7"/>
            <p:cNvSpPr/>
            <p:nvPr/>
          </p:nvSpPr>
          <p:spPr>
            <a:xfrm>
              <a:off x="2016900" y="23074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7"/>
            <p:cNvSpPr/>
            <p:nvPr/>
          </p:nvSpPr>
          <p:spPr>
            <a:xfrm>
              <a:off x="2016900" y="25953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7"/>
            <p:cNvSpPr/>
            <p:nvPr/>
          </p:nvSpPr>
          <p:spPr>
            <a:xfrm>
              <a:off x="2016900" y="27407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7"/>
            <p:cNvSpPr/>
            <p:nvPr/>
          </p:nvSpPr>
          <p:spPr>
            <a:xfrm>
              <a:off x="2016900" y="30272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7"/>
            <p:cNvSpPr/>
            <p:nvPr/>
          </p:nvSpPr>
          <p:spPr>
            <a:xfrm>
              <a:off x="2016900" y="31726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7"/>
            <p:cNvSpPr/>
            <p:nvPr/>
          </p:nvSpPr>
          <p:spPr>
            <a:xfrm>
              <a:off x="2016900" y="34605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7"/>
            <p:cNvSpPr/>
            <p:nvPr/>
          </p:nvSpPr>
          <p:spPr>
            <a:xfrm>
              <a:off x="2016900" y="3605925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0"/>
                  </a:moveTo>
                  <a:lnTo>
                    <a:pt x="263649" y="0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7"/>
            <p:cNvSpPr/>
            <p:nvPr/>
          </p:nvSpPr>
          <p:spPr>
            <a:xfrm>
              <a:off x="2016900" y="38923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7"/>
            <p:cNvSpPr/>
            <p:nvPr/>
          </p:nvSpPr>
          <p:spPr>
            <a:xfrm>
              <a:off x="2016900" y="4037775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0"/>
                  </a:moveTo>
                  <a:lnTo>
                    <a:pt x="263649" y="0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7"/>
            <p:cNvSpPr/>
            <p:nvPr/>
          </p:nvSpPr>
          <p:spPr>
            <a:xfrm>
              <a:off x="2892250" y="1269275"/>
              <a:ext cx="25" cy="2916825"/>
            </a:xfrm>
            <a:custGeom>
              <a:avLst/>
              <a:gdLst/>
              <a:ahLst/>
              <a:cxnLst/>
              <a:rect l="l" t="t" r="r" b="b"/>
              <a:pathLst>
                <a:path w="1" h="116673" fill="none" extrusionOk="0">
                  <a:moveTo>
                    <a:pt x="0" y="0"/>
                  </a:moveTo>
                  <a:lnTo>
                    <a:pt x="0" y="116673"/>
                  </a:lnTo>
                </a:path>
              </a:pathLst>
            </a:custGeom>
            <a:solidFill>
              <a:srgbClr val="E72D53"/>
            </a:solidFill>
            <a:ln w="18900" cap="flat" cmpd="sng">
              <a:solidFill>
                <a:srgbClr val="E72D53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5" name="Google Shape;685;p27"/>
          <p:cNvSpPr txBox="1">
            <a:spLocks noGrp="1"/>
          </p:cNvSpPr>
          <p:nvPr>
            <p:ph type="title"/>
          </p:nvPr>
        </p:nvSpPr>
        <p:spPr>
          <a:xfrm rot="-261720">
            <a:off x="1158379" y="948962"/>
            <a:ext cx="2335064" cy="13304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 b="0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86" name="Google Shape;686;p27"/>
          <p:cNvSpPr txBox="1">
            <a:spLocks noGrp="1"/>
          </p:cNvSpPr>
          <p:nvPr>
            <p:ph type="subTitle" idx="1"/>
          </p:nvPr>
        </p:nvSpPr>
        <p:spPr>
          <a:xfrm flipH="1">
            <a:off x="4108275" y="1959600"/>
            <a:ext cx="2875800" cy="15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chemeClr val="accent6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>
            <a:spLocks noGrp="1"/>
          </p:cNvSpPr>
          <p:nvPr>
            <p:ph type="title"/>
          </p:nvPr>
        </p:nvSpPr>
        <p:spPr>
          <a:xfrm>
            <a:off x="986100" y="540975"/>
            <a:ext cx="7171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5703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3">
  <p:cSld name="Header 3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ctrTitle"/>
          </p:nvPr>
        </p:nvSpPr>
        <p:spPr>
          <a:xfrm>
            <a:off x="3800999" y="2347819"/>
            <a:ext cx="3690300" cy="45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subTitle" idx="1"/>
          </p:nvPr>
        </p:nvSpPr>
        <p:spPr>
          <a:xfrm>
            <a:off x="4931350" y="2767490"/>
            <a:ext cx="25599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title" idx="2" hasCustomPrompt="1"/>
          </p:nvPr>
        </p:nvSpPr>
        <p:spPr>
          <a:xfrm>
            <a:off x="5250550" y="3770263"/>
            <a:ext cx="224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None/>
              <a:defRPr sz="96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Fira Sans Extra Condensed Medium"/>
              <a:buNone/>
              <a:defRPr sz="5500">
                <a:solidFill>
                  <a:schemeClr val="l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Fira Sans Extra Condensed Medium"/>
              <a:buNone/>
              <a:defRPr sz="5500">
                <a:solidFill>
                  <a:schemeClr val="l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Fira Sans Extra Condensed Medium"/>
              <a:buNone/>
              <a:defRPr sz="5500">
                <a:solidFill>
                  <a:schemeClr val="l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Fira Sans Extra Condensed Medium"/>
              <a:buNone/>
              <a:defRPr sz="5500">
                <a:solidFill>
                  <a:schemeClr val="l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Fira Sans Extra Condensed Medium"/>
              <a:buNone/>
              <a:defRPr sz="5500">
                <a:solidFill>
                  <a:schemeClr val="l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Fira Sans Extra Condensed Medium"/>
              <a:buNone/>
              <a:defRPr sz="5500">
                <a:solidFill>
                  <a:schemeClr val="l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Fira Sans Extra Condensed Medium"/>
              <a:buNone/>
              <a:defRPr sz="5500">
                <a:solidFill>
                  <a:schemeClr val="l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Fira Sans Extra Condensed Medium"/>
              <a:buNone/>
              <a:defRPr sz="5500">
                <a:solidFill>
                  <a:schemeClr val="l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1620937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matic SC"/>
              <a:buNone/>
              <a:defRPr sz="2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matic SC"/>
              <a:buNone/>
              <a:defRPr sz="2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matic SC"/>
              <a:buNone/>
              <a:defRPr sz="2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matic SC"/>
              <a:buNone/>
              <a:defRPr sz="2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matic SC"/>
              <a:buNone/>
              <a:defRPr sz="2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matic SC"/>
              <a:buNone/>
              <a:defRPr sz="2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matic SC"/>
              <a:buNone/>
              <a:defRPr sz="2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matic SC"/>
              <a:buNone/>
              <a:defRPr sz="2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matic SC"/>
              <a:buNone/>
              <a:defRPr sz="2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ignika Negative Light"/>
              <a:buChar char="●"/>
              <a:defRPr sz="1800">
                <a:solidFill>
                  <a:schemeClr val="dk1"/>
                </a:solidFill>
                <a:latin typeface="Signika Negative Light"/>
                <a:ea typeface="Signika Negative Light"/>
                <a:cs typeface="Signika Negative Light"/>
                <a:sym typeface="Signika Negative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Negative Light"/>
              <a:buChar char="○"/>
              <a:defRPr>
                <a:solidFill>
                  <a:schemeClr val="dk1"/>
                </a:solidFill>
                <a:latin typeface="Signika Negative Light"/>
                <a:ea typeface="Signika Negative Light"/>
                <a:cs typeface="Signika Negative Light"/>
                <a:sym typeface="Signika Negative Light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ignika Negative Light"/>
              <a:buChar char="■"/>
              <a:defRPr sz="1200">
                <a:solidFill>
                  <a:schemeClr val="dk1"/>
                </a:solidFill>
                <a:latin typeface="Signika Negative Light"/>
                <a:ea typeface="Signika Negative Light"/>
                <a:cs typeface="Signika Negative Light"/>
                <a:sym typeface="Signika Negative Light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ignika Negative Light"/>
              <a:buChar char="●"/>
              <a:defRPr sz="1200">
                <a:solidFill>
                  <a:schemeClr val="dk1"/>
                </a:solidFill>
                <a:latin typeface="Signika Negative Light"/>
                <a:ea typeface="Signika Negative Light"/>
                <a:cs typeface="Signika Negative Light"/>
                <a:sym typeface="Signika Negative Light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ignika Negative Light"/>
              <a:buChar char="○"/>
              <a:defRPr sz="1200">
                <a:solidFill>
                  <a:schemeClr val="dk1"/>
                </a:solidFill>
                <a:latin typeface="Signika Negative Light"/>
                <a:ea typeface="Signika Negative Light"/>
                <a:cs typeface="Signika Negative Light"/>
                <a:sym typeface="Signika Negative Light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ignika Negative Light"/>
              <a:buChar char="■"/>
              <a:defRPr sz="1200">
                <a:solidFill>
                  <a:schemeClr val="dk1"/>
                </a:solidFill>
                <a:latin typeface="Signika Negative Light"/>
                <a:ea typeface="Signika Negative Light"/>
                <a:cs typeface="Signika Negative Light"/>
                <a:sym typeface="Signika Negative Light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ignika Negative Light"/>
              <a:buChar char="●"/>
              <a:defRPr sz="1200">
                <a:solidFill>
                  <a:schemeClr val="dk1"/>
                </a:solidFill>
                <a:latin typeface="Signika Negative Light"/>
                <a:ea typeface="Signika Negative Light"/>
                <a:cs typeface="Signika Negative Light"/>
                <a:sym typeface="Signika Negative Light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ignika Negative Light"/>
              <a:buChar char="○"/>
              <a:defRPr sz="1200">
                <a:solidFill>
                  <a:schemeClr val="dk1"/>
                </a:solidFill>
                <a:latin typeface="Signika Negative Light"/>
                <a:ea typeface="Signika Negative Light"/>
                <a:cs typeface="Signika Negative Light"/>
                <a:sym typeface="Signika Negative Light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Signika Negative Light"/>
              <a:buChar char="■"/>
              <a:defRPr sz="1200">
                <a:solidFill>
                  <a:schemeClr val="dk1"/>
                </a:solidFill>
                <a:latin typeface="Signika Negative Light"/>
                <a:ea typeface="Signika Negative Light"/>
                <a:cs typeface="Signika Negative Light"/>
                <a:sym typeface="Signika Negative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5" r:id="rId2"/>
    <p:sldLayoutId id="2147483668" r:id="rId3"/>
    <p:sldLayoutId id="2147483673" r:id="rId4"/>
    <p:sldLayoutId id="2147483674" r:id="rId5"/>
    <p:sldLayoutId id="2147483675" r:id="rId6"/>
    <p:sldLayoutId id="2147483679" r:id="rId7"/>
    <p:sldLayoutId id="2147483680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go.com/es/tema/educacion-a-distanci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youtube.com/watch?v=cOEfBmqFAq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32"/>
          <p:cNvSpPr txBox="1">
            <a:spLocks noGrp="1"/>
          </p:cNvSpPr>
          <p:nvPr>
            <p:ph type="ctrTitle"/>
          </p:nvPr>
        </p:nvSpPr>
        <p:spPr>
          <a:xfrm rot="950">
            <a:off x="1113148" y="661456"/>
            <a:ext cx="5498803" cy="17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 smtClean="0"/>
              <a:t>CONJUNTOS</a:t>
            </a:r>
            <a:endParaRPr sz="6000" dirty="0"/>
          </a:p>
        </p:txBody>
      </p:sp>
      <p:sp>
        <p:nvSpPr>
          <p:cNvPr id="698" name="Google Shape;698;p32"/>
          <p:cNvSpPr txBox="1">
            <a:spLocks noGrp="1"/>
          </p:cNvSpPr>
          <p:nvPr>
            <p:ph type="subTitle" idx="1"/>
          </p:nvPr>
        </p:nvSpPr>
        <p:spPr>
          <a:xfrm rot="1327">
            <a:off x="3017300" y="3091881"/>
            <a:ext cx="3721274" cy="63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 smtClean="0"/>
              <a:t>#SeguimosAprendiendo</a:t>
            </a:r>
            <a:endParaRPr sz="2400" b="1" dirty="0"/>
          </a:p>
        </p:txBody>
      </p:sp>
      <p:grpSp>
        <p:nvGrpSpPr>
          <p:cNvPr id="699" name="Google Shape;699;p32"/>
          <p:cNvGrpSpPr/>
          <p:nvPr/>
        </p:nvGrpSpPr>
        <p:grpSpPr>
          <a:xfrm>
            <a:off x="6738608" y="542575"/>
            <a:ext cx="1801551" cy="1807551"/>
            <a:chOff x="6966933" y="849500"/>
            <a:chExt cx="1801551" cy="1807551"/>
          </a:xfrm>
        </p:grpSpPr>
        <p:grpSp>
          <p:nvGrpSpPr>
            <p:cNvPr id="700" name="Google Shape;700;p32"/>
            <p:cNvGrpSpPr/>
            <p:nvPr/>
          </p:nvGrpSpPr>
          <p:grpSpPr>
            <a:xfrm rot="475911">
              <a:off x="7069452" y="952018"/>
              <a:ext cx="1596514" cy="1596514"/>
              <a:chOff x="1189525" y="238125"/>
              <a:chExt cx="5208300" cy="5208300"/>
            </a:xfrm>
          </p:grpSpPr>
          <p:sp>
            <p:nvSpPr>
              <p:cNvPr id="701" name="Google Shape;701;p32"/>
              <p:cNvSpPr/>
              <p:nvPr/>
            </p:nvSpPr>
            <p:spPr>
              <a:xfrm>
                <a:off x="1189525" y="238125"/>
                <a:ext cx="5208300" cy="5208300"/>
              </a:xfrm>
              <a:custGeom>
                <a:avLst/>
                <a:gdLst/>
                <a:ahLst/>
                <a:cxnLst/>
                <a:rect l="l" t="t" r="r" b="b"/>
                <a:pathLst>
                  <a:path w="208332" h="208332" extrusionOk="0">
                    <a:moveTo>
                      <a:pt x="208332" y="0"/>
                    </a:moveTo>
                    <a:lnTo>
                      <a:pt x="208332" y="170651"/>
                    </a:lnTo>
                    <a:cubicBezTo>
                      <a:pt x="208332" y="170912"/>
                      <a:pt x="208332" y="171086"/>
                      <a:pt x="208332" y="171260"/>
                    </a:cubicBezTo>
                    <a:cubicBezTo>
                      <a:pt x="208245" y="171695"/>
                      <a:pt x="208158" y="172043"/>
                      <a:pt x="208071" y="172391"/>
                    </a:cubicBezTo>
                    <a:cubicBezTo>
                      <a:pt x="207984" y="172565"/>
                      <a:pt x="207984" y="172740"/>
                      <a:pt x="207897" y="172914"/>
                    </a:cubicBezTo>
                    <a:cubicBezTo>
                      <a:pt x="207897" y="173001"/>
                      <a:pt x="207810" y="173175"/>
                      <a:pt x="207723" y="173349"/>
                    </a:cubicBezTo>
                    <a:cubicBezTo>
                      <a:pt x="207635" y="173523"/>
                      <a:pt x="207548" y="173697"/>
                      <a:pt x="207461" y="173871"/>
                    </a:cubicBezTo>
                    <a:cubicBezTo>
                      <a:pt x="207287" y="174219"/>
                      <a:pt x="207113" y="174480"/>
                      <a:pt x="206852" y="174741"/>
                    </a:cubicBezTo>
                    <a:cubicBezTo>
                      <a:pt x="206765" y="174915"/>
                      <a:pt x="206678" y="175002"/>
                      <a:pt x="206591" y="175176"/>
                    </a:cubicBezTo>
                    <a:cubicBezTo>
                      <a:pt x="206330" y="175350"/>
                      <a:pt x="206156" y="175611"/>
                      <a:pt x="205895" y="175785"/>
                    </a:cubicBezTo>
                    <a:cubicBezTo>
                      <a:pt x="205808" y="175872"/>
                      <a:pt x="205721" y="175959"/>
                      <a:pt x="205547" y="176046"/>
                    </a:cubicBezTo>
                    <a:cubicBezTo>
                      <a:pt x="205460" y="176133"/>
                      <a:pt x="205373" y="176220"/>
                      <a:pt x="205199" y="176307"/>
                    </a:cubicBezTo>
                    <a:lnTo>
                      <a:pt x="204851" y="176569"/>
                    </a:lnTo>
                    <a:cubicBezTo>
                      <a:pt x="204416" y="176743"/>
                      <a:pt x="204068" y="176917"/>
                      <a:pt x="203632" y="177091"/>
                    </a:cubicBezTo>
                    <a:cubicBezTo>
                      <a:pt x="203458" y="177091"/>
                      <a:pt x="203371" y="177178"/>
                      <a:pt x="203197" y="177178"/>
                    </a:cubicBezTo>
                    <a:lnTo>
                      <a:pt x="202849" y="177265"/>
                    </a:lnTo>
                    <a:cubicBezTo>
                      <a:pt x="202675" y="177265"/>
                      <a:pt x="202588" y="177265"/>
                      <a:pt x="202414" y="177265"/>
                    </a:cubicBezTo>
                    <a:cubicBezTo>
                      <a:pt x="202327" y="177265"/>
                      <a:pt x="202240" y="177265"/>
                      <a:pt x="202153" y="177265"/>
                    </a:cubicBezTo>
                    <a:lnTo>
                      <a:pt x="201892" y="177265"/>
                    </a:lnTo>
                    <a:lnTo>
                      <a:pt x="201283" y="177265"/>
                    </a:lnTo>
                    <a:cubicBezTo>
                      <a:pt x="200848" y="177265"/>
                      <a:pt x="200500" y="177178"/>
                      <a:pt x="200065" y="177091"/>
                    </a:cubicBezTo>
                    <a:cubicBezTo>
                      <a:pt x="199978" y="177004"/>
                      <a:pt x="199890" y="177004"/>
                      <a:pt x="199716" y="176917"/>
                    </a:cubicBezTo>
                    <a:cubicBezTo>
                      <a:pt x="194147" y="175089"/>
                      <a:pt x="189187" y="166996"/>
                      <a:pt x="189187" y="166996"/>
                    </a:cubicBezTo>
                    <a:cubicBezTo>
                      <a:pt x="189187" y="166996"/>
                      <a:pt x="120178" y="208332"/>
                      <a:pt x="37594" y="208332"/>
                    </a:cubicBezTo>
                    <a:lnTo>
                      <a:pt x="0" y="208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49E"/>
              </a:solidFill>
              <a:ln>
                <a:noFill/>
              </a:ln>
              <a:effectLst>
                <a:outerShdw blurRad="100013" dist="19050" dir="5400000" algn="bl" rotWithShape="0">
                  <a:srgbClr val="999999">
                    <a:alpha val="4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2"/>
              <p:cNvSpPr/>
              <p:nvPr/>
            </p:nvSpPr>
            <p:spPr>
              <a:xfrm>
                <a:off x="6221575" y="4671900"/>
                <a:ext cx="218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872" h="1" extrusionOk="0">
                    <a:moveTo>
                      <a:pt x="871" y="1"/>
                    </a:moveTo>
                    <a:cubicBezTo>
                      <a:pt x="784" y="1"/>
                      <a:pt x="697" y="1"/>
                      <a:pt x="610" y="1"/>
                    </a:cubicBezTo>
                    <a:cubicBezTo>
                      <a:pt x="349" y="1"/>
                      <a:pt x="175" y="1"/>
                      <a:pt x="1" y="1"/>
                    </a:cubicBezTo>
                    <a:lnTo>
                      <a:pt x="610" y="1"/>
                    </a:lnTo>
                    <a:close/>
                  </a:path>
                </a:pathLst>
              </a:custGeom>
              <a:solidFill>
                <a:srgbClr val="F0DC7F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3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2"/>
              <p:cNvSpPr/>
              <p:nvPr/>
            </p:nvSpPr>
            <p:spPr>
              <a:xfrm>
                <a:off x="1189525" y="238125"/>
                <a:ext cx="5208300" cy="965950"/>
              </a:xfrm>
              <a:custGeom>
                <a:avLst/>
                <a:gdLst/>
                <a:ahLst/>
                <a:cxnLst/>
                <a:rect l="l" t="t" r="r" b="b"/>
                <a:pathLst>
                  <a:path w="208332" h="38638" extrusionOk="0">
                    <a:moveTo>
                      <a:pt x="0" y="0"/>
                    </a:moveTo>
                    <a:lnTo>
                      <a:pt x="208332" y="0"/>
                    </a:lnTo>
                    <a:lnTo>
                      <a:pt x="208332" y="38638"/>
                    </a:lnTo>
                    <a:lnTo>
                      <a:pt x="0" y="38638"/>
                    </a:lnTo>
                    <a:close/>
                  </a:path>
                </a:pathLst>
              </a:custGeom>
              <a:gradFill>
                <a:gsLst>
                  <a:gs pos="0">
                    <a:srgbClr val="FFE49E"/>
                  </a:gs>
                  <a:gs pos="100000">
                    <a:srgbClr val="DAC489">
                      <a:alpha val="3098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32"/>
              <p:cNvSpPr/>
              <p:nvPr/>
            </p:nvSpPr>
            <p:spPr>
              <a:xfrm>
                <a:off x="2129350" y="4406475"/>
                <a:ext cx="4268475" cy="1039950"/>
              </a:xfrm>
              <a:custGeom>
                <a:avLst/>
                <a:gdLst/>
                <a:ahLst/>
                <a:cxnLst/>
                <a:rect l="l" t="t" r="r" b="b"/>
                <a:pathLst>
                  <a:path w="170739" h="41598" extrusionOk="0">
                    <a:moveTo>
                      <a:pt x="170739" y="3917"/>
                    </a:moveTo>
                    <a:lnTo>
                      <a:pt x="170739" y="8877"/>
                    </a:lnTo>
                    <a:cubicBezTo>
                      <a:pt x="170042" y="20973"/>
                      <a:pt x="153073" y="25760"/>
                      <a:pt x="133928" y="30894"/>
                    </a:cubicBezTo>
                    <a:cubicBezTo>
                      <a:pt x="115392" y="35854"/>
                      <a:pt x="63179" y="41598"/>
                      <a:pt x="44121" y="41598"/>
                    </a:cubicBezTo>
                    <a:lnTo>
                      <a:pt x="1" y="41598"/>
                    </a:lnTo>
                    <a:cubicBezTo>
                      <a:pt x="82585" y="41598"/>
                      <a:pt x="151594" y="1"/>
                      <a:pt x="151594" y="1"/>
                    </a:cubicBezTo>
                    <a:cubicBezTo>
                      <a:pt x="151594" y="1"/>
                      <a:pt x="156554" y="8442"/>
                      <a:pt x="162123" y="10183"/>
                    </a:cubicBezTo>
                    <a:cubicBezTo>
                      <a:pt x="162297" y="10270"/>
                      <a:pt x="162385" y="10270"/>
                      <a:pt x="162472" y="10357"/>
                    </a:cubicBezTo>
                    <a:cubicBezTo>
                      <a:pt x="162733" y="10357"/>
                      <a:pt x="162907" y="10444"/>
                      <a:pt x="163081" y="10444"/>
                    </a:cubicBezTo>
                    <a:cubicBezTo>
                      <a:pt x="163342" y="10531"/>
                      <a:pt x="163516" y="10531"/>
                      <a:pt x="163690" y="10531"/>
                    </a:cubicBezTo>
                    <a:cubicBezTo>
                      <a:pt x="163864" y="10531"/>
                      <a:pt x="164038" y="10531"/>
                      <a:pt x="164212" y="10531"/>
                    </a:cubicBezTo>
                    <a:lnTo>
                      <a:pt x="164560" y="10531"/>
                    </a:lnTo>
                    <a:cubicBezTo>
                      <a:pt x="164647" y="10531"/>
                      <a:pt x="164734" y="10531"/>
                      <a:pt x="164821" y="10531"/>
                    </a:cubicBezTo>
                    <a:cubicBezTo>
                      <a:pt x="164995" y="10531"/>
                      <a:pt x="165082" y="10531"/>
                      <a:pt x="165256" y="10531"/>
                    </a:cubicBezTo>
                    <a:lnTo>
                      <a:pt x="165604" y="10444"/>
                    </a:lnTo>
                    <a:cubicBezTo>
                      <a:pt x="165778" y="10444"/>
                      <a:pt x="165865" y="10444"/>
                      <a:pt x="166039" y="10357"/>
                    </a:cubicBezTo>
                    <a:cubicBezTo>
                      <a:pt x="166475" y="10270"/>
                      <a:pt x="166823" y="10096"/>
                      <a:pt x="167258" y="9835"/>
                    </a:cubicBezTo>
                    <a:cubicBezTo>
                      <a:pt x="167345" y="9747"/>
                      <a:pt x="167519" y="9660"/>
                      <a:pt x="167606" y="9573"/>
                    </a:cubicBezTo>
                    <a:cubicBezTo>
                      <a:pt x="167780" y="9573"/>
                      <a:pt x="167867" y="9486"/>
                      <a:pt x="167954" y="9312"/>
                    </a:cubicBezTo>
                    <a:cubicBezTo>
                      <a:pt x="168128" y="9225"/>
                      <a:pt x="168215" y="9138"/>
                      <a:pt x="168302" y="9051"/>
                    </a:cubicBezTo>
                    <a:cubicBezTo>
                      <a:pt x="168563" y="8877"/>
                      <a:pt x="168737" y="8616"/>
                      <a:pt x="168998" y="8442"/>
                    </a:cubicBezTo>
                    <a:cubicBezTo>
                      <a:pt x="169085" y="8268"/>
                      <a:pt x="169172" y="8181"/>
                      <a:pt x="169259" y="8007"/>
                    </a:cubicBezTo>
                    <a:cubicBezTo>
                      <a:pt x="169520" y="7746"/>
                      <a:pt x="169694" y="7485"/>
                      <a:pt x="169868" y="7137"/>
                    </a:cubicBezTo>
                    <a:cubicBezTo>
                      <a:pt x="169955" y="6963"/>
                      <a:pt x="170042" y="6789"/>
                      <a:pt x="170130" y="6615"/>
                    </a:cubicBezTo>
                    <a:cubicBezTo>
                      <a:pt x="170217" y="6441"/>
                      <a:pt x="170217" y="6267"/>
                      <a:pt x="170304" y="6180"/>
                    </a:cubicBezTo>
                    <a:cubicBezTo>
                      <a:pt x="170391" y="6006"/>
                      <a:pt x="170391" y="5831"/>
                      <a:pt x="170478" y="5657"/>
                    </a:cubicBezTo>
                    <a:cubicBezTo>
                      <a:pt x="170565" y="5309"/>
                      <a:pt x="170652" y="4961"/>
                      <a:pt x="170739" y="4526"/>
                    </a:cubicBezTo>
                    <a:cubicBezTo>
                      <a:pt x="170739" y="4352"/>
                      <a:pt x="170739" y="4178"/>
                      <a:pt x="170739" y="3917"/>
                    </a:cubicBezTo>
                    <a:close/>
                  </a:path>
                </a:pathLst>
              </a:custGeom>
              <a:solidFill>
                <a:srgbClr val="FFE49E"/>
              </a:solidFill>
              <a:ln>
                <a:noFill/>
              </a:ln>
              <a:effectLst>
                <a:outerShdw blurRad="57150" dist="19050" dir="5400000" algn="bl" rotWithShape="0">
                  <a:srgbClr val="783F04">
                    <a:alpha val="3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05" name="Google Shape;705;p32"/>
            <p:cNvSpPr/>
            <p:nvPr/>
          </p:nvSpPr>
          <p:spPr>
            <a:xfrm rot="475911">
              <a:off x="7268000" y="2249519"/>
              <a:ext cx="1308427" cy="318779"/>
            </a:xfrm>
            <a:custGeom>
              <a:avLst/>
              <a:gdLst/>
              <a:ahLst/>
              <a:cxnLst/>
              <a:rect l="l" t="t" r="r" b="b"/>
              <a:pathLst>
                <a:path w="170739" h="41598" extrusionOk="0">
                  <a:moveTo>
                    <a:pt x="170739" y="3917"/>
                  </a:moveTo>
                  <a:lnTo>
                    <a:pt x="170739" y="8877"/>
                  </a:lnTo>
                  <a:cubicBezTo>
                    <a:pt x="170042" y="20973"/>
                    <a:pt x="153073" y="25760"/>
                    <a:pt x="133928" y="30894"/>
                  </a:cubicBezTo>
                  <a:cubicBezTo>
                    <a:pt x="115392" y="35854"/>
                    <a:pt x="63179" y="41598"/>
                    <a:pt x="44121" y="41598"/>
                  </a:cubicBezTo>
                  <a:lnTo>
                    <a:pt x="1" y="41598"/>
                  </a:lnTo>
                  <a:cubicBezTo>
                    <a:pt x="82585" y="41598"/>
                    <a:pt x="151594" y="1"/>
                    <a:pt x="151594" y="1"/>
                  </a:cubicBezTo>
                  <a:cubicBezTo>
                    <a:pt x="151594" y="1"/>
                    <a:pt x="156554" y="8442"/>
                    <a:pt x="162123" y="10183"/>
                  </a:cubicBezTo>
                  <a:cubicBezTo>
                    <a:pt x="162297" y="10270"/>
                    <a:pt x="162385" y="10270"/>
                    <a:pt x="162472" y="10357"/>
                  </a:cubicBezTo>
                  <a:cubicBezTo>
                    <a:pt x="162733" y="10357"/>
                    <a:pt x="162907" y="10444"/>
                    <a:pt x="163081" y="10444"/>
                  </a:cubicBezTo>
                  <a:cubicBezTo>
                    <a:pt x="163342" y="10531"/>
                    <a:pt x="163516" y="10531"/>
                    <a:pt x="163690" y="10531"/>
                  </a:cubicBezTo>
                  <a:cubicBezTo>
                    <a:pt x="163864" y="10531"/>
                    <a:pt x="164038" y="10531"/>
                    <a:pt x="164212" y="10531"/>
                  </a:cubicBezTo>
                  <a:lnTo>
                    <a:pt x="164560" y="10531"/>
                  </a:lnTo>
                  <a:cubicBezTo>
                    <a:pt x="164647" y="10531"/>
                    <a:pt x="164734" y="10531"/>
                    <a:pt x="164821" y="10531"/>
                  </a:cubicBezTo>
                  <a:cubicBezTo>
                    <a:pt x="164995" y="10531"/>
                    <a:pt x="165082" y="10531"/>
                    <a:pt x="165256" y="10531"/>
                  </a:cubicBezTo>
                  <a:lnTo>
                    <a:pt x="165604" y="10444"/>
                  </a:lnTo>
                  <a:cubicBezTo>
                    <a:pt x="165778" y="10444"/>
                    <a:pt x="165865" y="10444"/>
                    <a:pt x="166039" y="10357"/>
                  </a:cubicBezTo>
                  <a:cubicBezTo>
                    <a:pt x="166475" y="10270"/>
                    <a:pt x="166823" y="10096"/>
                    <a:pt x="167258" y="9835"/>
                  </a:cubicBezTo>
                  <a:cubicBezTo>
                    <a:pt x="167345" y="9747"/>
                    <a:pt x="167519" y="9660"/>
                    <a:pt x="167606" y="9573"/>
                  </a:cubicBezTo>
                  <a:cubicBezTo>
                    <a:pt x="167780" y="9573"/>
                    <a:pt x="167867" y="9486"/>
                    <a:pt x="167954" y="9312"/>
                  </a:cubicBezTo>
                  <a:cubicBezTo>
                    <a:pt x="168128" y="9225"/>
                    <a:pt x="168215" y="9138"/>
                    <a:pt x="168302" y="9051"/>
                  </a:cubicBezTo>
                  <a:cubicBezTo>
                    <a:pt x="168563" y="8877"/>
                    <a:pt x="168737" y="8616"/>
                    <a:pt x="168998" y="8442"/>
                  </a:cubicBezTo>
                  <a:cubicBezTo>
                    <a:pt x="169085" y="8268"/>
                    <a:pt x="169172" y="8181"/>
                    <a:pt x="169259" y="8007"/>
                  </a:cubicBezTo>
                  <a:cubicBezTo>
                    <a:pt x="169520" y="7746"/>
                    <a:pt x="169694" y="7485"/>
                    <a:pt x="169868" y="7137"/>
                  </a:cubicBezTo>
                  <a:cubicBezTo>
                    <a:pt x="169955" y="6963"/>
                    <a:pt x="170042" y="6789"/>
                    <a:pt x="170130" y="6615"/>
                  </a:cubicBezTo>
                  <a:cubicBezTo>
                    <a:pt x="170217" y="6441"/>
                    <a:pt x="170217" y="6267"/>
                    <a:pt x="170304" y="6180"/>
                  </a:cubicBezTo>
                  <a:cubicBezTo>
                    <a:pt x="170391" y="6006"/>
                    <a:pt x="170391" y="5831"/>
                    <a:pt x="170478" y="5657"/>
                  </a:cubicBezTo>
                  <a:cubicBezTo>
                    <a:pt x="170565" y="5309"/>
                    <a:pt x="170652" y="4961"/>
                    <a:pt x="170739" y="4526"/>
                  </a:cubicBezTo>
                  <a:cubicBezTo>
                    <a:pt x="170739" y="4352"/>
                    <a:pt x="170739" y="4178"/>
                    <a:pt x="170739" y="3917"/>
                  </a:cubicBezTo>
                  <a:close/>
                </a:path>
              </a:pathLst>
            </a:custGeom>
            <a:solidFill>
              <a:srgbClr val="F7D3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6" name="Google Shape;706;p32"/>
          <p:cNvSpPr/>
          <p:nvPr/>
        </p:nvSpPr>
        <p:spPr>
          <a:xfrm rot="5920567">
            <a:off x="7640148" y="284064"/>
            <a:ext cx="295463" cy="760102"/>
          </a:xfrm>
          <a:custGeom>
            <a:avLst/>
            <a:gdLst/>
            <a:ahLst/>
            <a:cxnLst/>
            <a:rect l="l" t="t" r="r" b="b"/>
            <a:pathLst>
              <a:path w="45249" h="87700" extrusionOk="0">
                <a:moveTo>
                  <a:pt x="676" y="1"/>
                </a:moveTo>
                <a:lnTo>
                  <a:pt x="193" y="290"/>
                </a:lnTo>
                <a:lnTo>
                  <a:pt x="1" y="387"/>
                </a:lnTo>
                <a:lnTo>
                  <a:pt x="3088" y="82489"/>
                </a:lnTo>
                <a:lnTo>
                  <a:pt x="3667" y="82972"/>
                </a:lnTo>
                <a:lnTo>
                  <a:pt x="4149" y="82586"/>
                </a:lnTo>
                <a:lnTo>
                  <a:pt x="4631" y="82296"/>
                </a:lnTo>
                <a:lnTo>
                  <a:pt x="5114" y="82682"/>
                </a:lnTo>
                <a:lnTo>
                  <a:pt x="5693" y="83165"/>
                </a:lnTo>
                <a:lnTo>
                  <a:pt x="6175" y="82875"/>
                </a:lnTo>
                <a:lnTo>
                  <a:pt x="6657" y="82489"/>
                </a:lnTo>
                <a:lnTo>
                  <a:pt x="7236" y="82972"/>
                </a:lnTo>
                <a:lnTo>
                  <a:pt x="7719" y="83358"/>
                </a:lnTo>
                <a:lnTo>
                  <a:pt x="8201" y="83068"/>
                </a:lnTo>
                <a:lnTo>
                  <a:pt x="8683" y="82779"/>
                </a:lnTo>
                <a:lnTo>
                  <a:pt x="9262" y="83165"/>
                </a:lnTo>
                <a:lnTo>
                  <a:pt x="9745" y="83647"/>
                </a:lnTo>
                <a:lnTo>
                  <a:pt x="10227" y="83358"/>
                </a:lnTo>
                <a:lnTo>
                  <a:pt x="10806" y="82972"/>
                </a:lnTo>
                <a:lnTo>
                  <a:pt x="11288" y="83454"/>
                </a:lnTo>
                <a:lnTo>
                  <a:pt x="11771" y="83840"/>
                </a:lnTo>
                <a:lnTo>
                  <a:pt x="11867" y="83840"/>
                </a:lnTo>
                <a:lnTo>
                  <a:pt x="12350" y="83550"/>
                </a:lnTo>
                <a:lnTo>
                  <a:pt x="12832" y="83261"/>
                </a:lnTo>
                <a:lnTo>
                  <a:pt x="13314" y="83647"/>
                </a:lnTo>
                <a:lnTo>
                  <a:pt x="13797" y="84129"/>
                </a:lnTo>
                <a:lnTo>
                  <a:pt x="13893" y="84129"/>
                </a:lnTo>
                <a:lnTo>
                  <a:pt x="14376" y="83743"/>
                </a:lnTo>
                <a:lnTo>
                  <a:pt x="14858" y="83454"/>
                </a:lnTo>
                <a:lnTo>
                  <a:pt x="15340" y="83936"/>
                </a:lnTo>
                <a:lnTo>
                  <a:pt x="15919" y="84322"/>
                </a:lnTo>
                <a:lnTo>
                  <a:pt x="16402" y="84033"/>
                </a:lnTo>
                <a:lnTo>
                  <a:pt x="16884" y="83743"/>
                </a:lnTo>
                <a:lnTo>
                  <a:pt x="17366" y="84129"/>
                </a:lnTo>
                <a:lnTo>
                  <a:pt x="17945" y="84612"/>
                </a:lnTo>
                <a:lnTo>
                  <a:pt x="18428" y="84226"/>
                </a:lnTo>
                <a:lnTo>
                  <a:pt x="18910" y="83936"/>
                </a:lnTo>
                <a:lnTo>
                  <a:pt x="19392" y="84322"/>
                </a:lnTo>
                <a:lnTo>
                  <a:pt x="19971" y="84805"/>
                </a:lnTo>
                <a:lnTo>
                  <a:pt x="20454" y="84515"/>
                </a:lnTo>
                <a:lnTo>
                  <a:pt x="20936" y="84226"/>
                </a:lnTo>
                <a:lnTo>
                  <a:pt x="21515" y="84612"/>
                </a:lnTo>
                <a:lnTo>
                  <a:pt x="21997" y="85094"/>
                </a:lnTo>
                <a:lnTo>
                  <a:pt x="22480" y="84708"/>
                </a:lnTo>
                <a:lnTo>
                  <a:pt x="22962" y="84419"/>
                </a:lnTo>
                <a:lnTo>
                  <a:pt x="23541" y="84901"/>
                </a:lnTo>
                <a:lnTo>
                  <a:pt x="24023" y="85287"/>
                </a:lnTo>
                <a:lnTo>
                  <a:pt x="24120" y="85287"/>
                </a:lnTo>
                <a:lnTo>
                  <a:pt x="24602" y="84998"/>
                </a:lnTo>
                <a:lnTo>
                  <a:pt x="25085" y="84612"/>
                </a:lnTo>
                <a:lnTo>
                  <a:pt x="25567" y="85094"/>
                </a:lnTo>
                <a:lnTo>
                  <a:pt x="26049" y="85576"/>
                </a:lnTo>
                <a:lnTo>
                  <a:pt x="26146" y="85576"/>
                </a:lnTo>
                <a:lnTo>
                  <a:pt x="26628" y="85191"/>
                </a:lnTo>
                <a:lnTo>
                  <a:pt x="27111" y="84901"/>
                </a:lnTo>
                <a:lnTo>
                  <a:pt x="27593" y="85287"/>
                </a:lnTo>
                <a:lnTo>
                  <a:pt x="28075" y="85769"/>
                </a:lnTo>
                <a:lnTo>
                  <a:pt x="28172" y="85769"/>
                </a:lnTo>
                <a:lnTo>
                  <a:pt x="28654" y="85480"/>
                </a:lnTo>
                <a:lnTo>
                  <a:pt x="29137" y="85094"/>
                </a:lnTo>
                <a:lnTo>
                  <a:pt x="29619" y="85576"/>
                </a:lnTo>
                <a:lnTo>
                  <a:pt x="30198" y="85962"/>
                </a:lnTo>
                <a:lnTo>
                  <a:pt x="30680" y="85673"/>
                </a:lnTo>
                <a:lnTo>
                  <a:pt x="31163" y="85384"/>
                </a:lnTo>
                <a:lnTo>
                  <a:pt x="31645" y="85769"/>
                </a:lnTo>
                <a:lnTo>
                  <a:pt x="32224" y="86252"/>
                </a:lnTo>
                <a:lnTo>
                  <a:pt x="32706" y="85962"/>
                </a:lnTo>
                <a:lnTo>
                  <a:pt x="33189" y="85576"/>
                </a:lnTo>
                <a:lnTo>
                  <a:pt x="33768" y="86059"/>
                </a:lnTo>
                <a:lnTo>
                  <a:pt x="34250" y="86445"/>
                </a:lnTo>
                <a:lnTo>
                  <a:pt x="34732" y="86155"/>
                </a:lnTo>
                <a:lnTo>
                  <a:pt x="35215" y="85866"/>
                </a:lnTo>
                <a:lnTo>
                  <a:pt x="35794" y="86252"/>
                </a:lnTo>
                <a:lnTo>
                  <a:pt x="36276" y="86734"/>
                </a:lnTo>
                <a:lnTo>
                  <a:pt x="36855" y="86445"/>
                </a:lnTo>
                <a:lnTo>
                  <a:pt x="37337" y="86059"/>
                </a:lnTo>
                <a:lnTo>
                  <a:pt x="37820" y="86541"/>
                </a:lnTo>
                <a:lnTo>
                  <a:pt x="38302" y="86927"/>
                </a:lnTo>
                <a:lnTo>
                  <a:pt x="38398" y="86927"/>
                </a:lnTo>
                <a:lnTo>
                  <a:pt x="38881" y="86638"/>
                </a:lnTo>
                <a:lnTo>
                  <a:pt x="39363" y="86348"/>
                </a:lnTo>
                <a:lnTo>
                  <a:pt x="39846" y="86734"/>
                </a:lnTo>
                <a:lnTo>
                  <a:pt x="40328" y="87217"/>
                </a:lnTo>
                <a:lnTo>
                  <a:pt x="40424" y="87217"/>
                </a:lnTo>
                <a:lnTo>
                  <a:pt x="40907" y="86831"/>
                </a:lnTo>
                <a:lnTo>
                  <a:pt x="41389" y="86541"/>
                </a:lnTo>
                <a:lnTo>
                  <a:pt x="41872" y="87024"/>
                </a:lnTo>
                <a:lnTo>
                  <a:pt x="42450" y="87410"/>
                </a:lnTo>
                <a:lnTo>
                  <a:pt x="42933" y="87120"/>
                </a:lnTo>
                <a:lnTo>
                  <a:pt x="43415" y="86734"/>
                </a:lnTo>
                <a:lnTo>
                  <a:pt x="43898" y="87217"/>
                </a:lnTo>
                <a:lnTo>
                  <a:pt x="44477" y="87603"/>
                </a:lnTo>
                <a:lnTo>
                  <a:pt x="44477" y="87699"/>
                </a:lnTo>
                <a:lnTo>
                  <a:pt x="44959" y="87313"/>
                </a:lnTo>
                <a:lnTo>
                  <a:pt x="45248" y="87120"/>
                </a:lnTo>
                <a:lnTo>
                  <a:pt x="42258" y="5403"/>
                </a:lnTo>
                <a:lnTo>
                  <a:pt x="41968" y="5210"/>
                </a:lnTo>
                <a:lnTo>
                  <a:pt x="41486" y="4728"/>
                </a:lnTo>
                <a:lnTo>
                  <a:pt x="41003" y="5017"/>
                </a:lnTo>
                <a:lnTo>
                  <a:pt x="40521" y="5403"/>
                </a:lnTo>
                <a:lnTo>
                  <a:pt x="39942" y="4921"/>
                </a:lnTo>
                <a:lnTo>
                  <a:pt x="39460" y="4535"/>
                </a:lnTo>
                <a:lnTo>
                  <a:pt x="38977" y="4824"/>
                </a:lnTo>
                <a:lnTo>
                  <a:pt x="38398" y="5114"/>
                </a:lnTo>
                <a:lnTo>
                  <a:pt x="37916" y="4728"/>
                </a:lnTo>
                <a:lnTo>
                  <a:pt x="37434" y="4246"/>
                </a:lnTo>
                <a:lnTo>
                  <a:pt x="37337" y="4246"/>
                </a:lnTo>
                <a:lnTo>
                  <a:pt x="36855" y="4632"/>
                </a:lnTo>
                <a:lnTo>
                  <a:pt x="36372" y="4921"/>
                </a:lnTo>
                <a:lnTo>
                  <a:pt x="35890" y="4439"/>
                </a:lnTo>
                <a:lnTo>
                  <a:pt x="35408" y="4053"/>
                </a:lnTo>
                <a:lnTo>
                  <a:pt x="35311" y="4053"/>
                </a:lnTo>
                <a:lnTo>
                  <a:pt x="34829" y="4342"/>
                </a:lnTo>
                <a:lnTo>
                  <a:pt x="34346" y="4632"/>
                </a:lnTo>
                <a:lnTo>
                  <a:pt x="33864" y="4246"/>
                </a:lnTo>
                <a:lnTo>
                  <a:pt x="33382" y="3763"/>
                </a:lnTo>
                <a:lnTo>
                  <a:pt x="33285" y="3763"/>
                </a:lnTo>
                <a:lnTo>
                  <a:pt x="32803" y="4149"/>
                </a:lnTo>
                <a:lnTo>
                  <a:pt x="32320" y="4439"/>
                </a:lnTo>
                <a:lnTo>
                  <a:pt x="31838" y="3956"/>
                </a:lnTo>
                <a:lnTo>
                  <a:pt x="31259" y="3570"/>
                </a:lnTo>
                <a:lnTo>
                  <a:pt x="30777" y="3860"/>
                </a:lnTo>
                <a:lnTo>
                  <a:pt x="30294" y="4149"/>
                </a:lnTo>
                <a:lnTo>
                  <a:pt x="29812" y="3763"/>
                </a:lnTo>
                <a:lnTo>
                  <a:pt x="29233" y="3281"/>
                </a:lnTo>
                <a:lnTo>
                  <a:pt x="28751" y="3667"/>
                </a:lnTo>
                <a:lnTo>
                  <a:pt x="28268" y="3956"/>
                </a:lnTo>
                <a:lnTo>
                  <a:pt x="27689" y="3474"/>
                </a:lnTo>
                <a:lnTo>
                  <a:pt x="27207" y="3088"/>
                </a:lnTo>
                <a:lnTo>
                  <a:pt x="26725" y="3377"/>
                </a:lnTo>
                <a:lnTo>
                  <a:pt x="26242" y="3763"/>
                </a:lnTo>
                <a:lnTo>
                  <a:pt x="25663" y="3281"/>
                </a:lnTo>
                <a:lnTo>
                  <a:pt x="25181" y="2895"/>
                </a:lnTo>
                <a:lnTo>
                  <a:pt x="25085" y="2798"/>
                </a:lnTo>
                <a:lnTo>
                  <a:pt x="24602" y="3184"/>
                </a:lnTo>
                <a:lnTo>
                  <a:pt x="24120" y="3474"/>
                </a:lnTo>
                <a:lnTo>
                  <a:pt x="23637" y="3088"/>
                </a:lnTo>
                <a:lnTo>
                  <a:pt x="23155" y="2605"/>
                </a:lnTo>
                <a:lnTo>
                  <a:pt x="23059" y="2605"/>
                </a:lnTo>
                <a:lnTo>
                  <a:pt x="22576" y="2895"/>
                </a:lnTo>
                <a:lnTo>
                  <a:pt x="22094" y="3281"/>
                </a:lnTo>
                <a:lnTo>
                  <a:pt x="21611" y="2798"/>
                </a:lnTo>
                <a:lnTo>
                  <a:pt x="21129" y="2413"/>
                </a:lnTo>
                <a:lnTo>
                  <a:pt x="21033" y="2413"/>
                </a:lnTo>
                <a:lnTo>
                  <a:pt x="20550" y="2702"/>
                </a:lnTo>
                <a:lnTo>
                  <a:pt x="20068" y="2991"/>
                </a:lnTo>
                <a:lnTo>
                  <a:pt x="19585" y="2605"/>
                </a:lnTo>
                <a:lnTo>
                  <a:pt x="19007" y="2123"/>
                </a:lnTo>
                <a:lnTo>
                  <a:pt x="18524" y="2413"/>
                </a:lnTo>
                <a:lnTo>
                  <a:pt x="18042" y="2798"/>
                </a:lnTo>
                <a:lnTo>
                  <a:pt x="17559" y="2316"/>
                </a:lnTo>
                <a:lnTo>
                  <a:pt x="16981" y="1930"/>
                </a:lnTo>
                <a:lnTo>
                  <a:pt x="16498" y="2220"/>
                </a:lnTo>
                <a:lnTo>
                  <a:pt x="16016" y="2509"/>
                </a:lnTo>
                <a:lnTo>
                  <a:pt x="15437" y="2123"/>
                </a:lnTo>
                <a:lnTo>
                  <a:pt x="14955" y="1641"/>
                </a:lnTo>
                <a:lnTo>
                  <a:pt x="14472" y="2027"/>
                </a:lnTo>
                <a:lnTo>
                  <a:pt x="13990" y="2316"/>
                </a:lnTo>
                <a:lnTo>
                  <a:pt x="13411" y="1834"/>
                </a:lnTo>
                <a:lnTo>
                  <a:pt x="12928" y="1448"/>
                </a:lnTo>
                <a:lnTo>
                  <a:pt x="12350" y="1737"/>
                </a:lnTo>
                <a:lnTo>
                  <a:pt x="11867" y="2027"/>
                </a:lnTo>
                <a:lnTo>
                  <a:pt x="11385" y="1641"/>
                </a:lnTo>
                <a:lnTo>
                  <a:pt x="10902" y="1158"/>
                </a:lnTo>
                <a:lnTo>
                  <a:pt x="10806" y="1158"/>
                </a:lnTo>
                <a:lnTo>
                  <a:pt x="10324" y="1448"/>
                </a:lnTo>
                <a:lnTo>
                  <a:pt x="9841" y="1834"/>
                </a:lnTo>
                <a:lnTo>
                  <a:pt x="9359" y="1351"/>
                </a:lnTo>
                <a:lnTo>
                  <a:pt x="8876" y="965"/>
                </a:lnTo>
                <a:lnTo>
                  <a:pt x="8780" y="965"/>
                </a:lnTo>
                <a:lnTo>
                  <a:pt x="8298" y="1255"/>
                </a:lnTo>
                <a:lnTo>
                  <a:pt x="7815" y="1544"/>
                </a:lnTo>
                <a:lnTo>
                  <a:pt x="7333" y="1158"/>
                </a:lnTo>
                <a:lnTo>
                  <a:pt x="6754" y="676"/>
                </a:lnTo>
                <a:lnTo>
                  <a:pt x="6272" y="1062"/>
                </a:lnTo>
                <a:lnTo>
                  <a:pt x="5789" y="1351"/>
                </a:lnTo>
                <a:lnTo>
                  <a:pt x="5307" y="869"/>
                </a:lnTo>
                <a:lnTo>
                  <a:pt x="4728" y="483"/>
                </a:lnTo>
                <a:lnTo>
                  <a:pt x="4246" y="772"/>
                </a:lnTo>
                <a:lnTo>
                  <a:pt x="3763" y="1158"/>
                </a:lnTo>
                <a:lnTo>
                  <a:pt x="3184" y="676"/>
                </a:lnTo>
                <a:lnTo>
                  <a:pt x="2702" y="290"/>
                </a:lnTo>
                <a:lnTo>
                  <a:pt x="2702" y="194"/>
                </a:lnTo>
                <a:lnTo>
                  <a:pt x="2220" y="579"/>
                </a:lnTo>
                <a:lnTo>
                  <a:pt x="1737" y="869"/>
                </a:lnTo>
                <a:lnTo>
                  <a:pt x="1158" y="483"/>
                </a:lnTo>
                <a:lnTo>
                  <a:pt x="676" y="1"/>
                </a:lnTo>
                <a:close/>
              </a:path>
            </a:pathLst>
          </a:custGeom>
          <a:solidFill>
            <a:srgbClr val="FFFFFF">
              <a:alpha val="69270"/>
            </a:srgbClr>
          </a:solidFill>
          <a:ln>
            <a:noFill/>
          </a:ln>
          <a:effectLst>
            <a:outerShdw blurRad="57150" dist="19050" dir="5400000" algn="bl" rotWithShape="0">
              <a:srgbClr val="783F04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32"/>
          <p:cNvSpPr/>
          <p:nvPr/>
        </p:nvSpPr>
        <p:spPr>
          <a:xfrm>
            <a:off x="7087425" y="1039925"/>
            <a:ext cx="970549" cy="916227"/>
          </a:xfrm>
          <a:custGeom>
            <a:avLst/>
            <a:gdLst/>
            <a:ahLst/>
            <a:cxnLst/>
            <a:rect l="l" t="t" r="r" b="b"/>
            <a:pathLst>
              <a:path w="65445" h="61782" extrusionOk="0">
                <a:moveTo>
                  <a:pt x="33201" y="1250"/>
                </a:moveTo>
                <a:lnTo>
                  <a:pt x="33808" y="2605"/>
                </a:lnTo>
                <a:cubicBezTo>
                  <a:pt x="33552" y="2301"/>
                  <a:pt x="33271" y="1974"/>
                  <a:pt x="32968" y="1671"/>
                </a:cubicBezTo>
                <a:lnTo>
                  <a:pt x="33201" y="1250"/>
                </a:lnTo>
                <a:close/>
                <a:moveTo>
                  <a:pt x="34205" y="2651"/>
                </a:moveTo>
                <a:lnTo>
                  <a:pt x="34205" y="2651"/>
                </a:lnTo>
                <a:cubicBezTo>
                  <a:pt x="34859" y="3772"/>
                  <a:pt x="35489" y="4939"/>
                  <a:pt x="36050" y="6107"/>
                </a:cubicBezTo>
                <a:cubicBezTo>
                  <a:pt x="35653" y="5313"/>
                  <a:pt x="35209" y="4519"/>
                  <a:pt x="34696" y="3772"/>
                </a:cubicBezTo>
                <a:lnTo>
                  <a:pt x="34205" y="2651"/>
                </a:lnTo>
                <a:close/>
                <a:moveTo>
                  <a:pt x="36166" y="6317"/>
                </a:moveTo>
                <a:cubicBezTo>
                  <a:pt x="37100" y="8325"/>
                  <a:pt x="37964" y="10380"/>
                  <a:pt x="38711" y="12481"/>
                </a:cubicBezTo>
                <a:cubicBezTo>
                  <a:pt x="38805" y="12738"/>
                  <a:pt x="38898" y="12995"/>
                  <a:pt x="38992" y="13228"/>
                </a:cubicBezTo>
                <a:lnTo>
                  <a:pt x="37707" y="10426"/>
                </a:lnTo>
                <a:cubicBezTo>
                  <a:pt x="37427" y="9516"/>
                  <a:pt x="37124" y="8605"/>
                  <a:pt x="36774" y="7718"/>
                </a:cubicBezTo>
                <a:cubicBezTo>
                  <a:pt x="36563" y="7228"/>
                  <a:pt x="36377" y="6784"/>
                  <a:pt x="36166" y="6317"/>
                </a:cubicBezTo>
                <a:close/>
                <a:moveTo>
                  <a:pt x="33341" y="573"/>
                </a:moveTo>
                <a:cubicBezTo>
                  <a:pt x="35606" y="3469"/>
                  <a:pt x="37497" y="6644"/>
                  <a:pt x="38945" y="10029"/>
                </a:cubicBezTo>
                <a:cubicBezTo>
                  <a:pt x="40182" y="12995"/>
                  <a:pt x="41093" y="16053"/>
                  <a:pt x="41677" y="19205"/>
                </a:cubicBezTo>
                <a:lnTo>
                  <a:pt x="40673" y="16987"/>
                </a:lnTo>
                <a:cubicBezTo>
                  <a:pt x="40509" y="16497"/>
                  <a:pt x="40346" y="16007"/>
                  <a:pt x="40182" y="15516"/>
                </a:cubicBezTo>
                <a:cubicBezTo>
                  <a:pt x="39575" y="13672"/>
                  <a:pt x="38922" y="11851"/>
                  <a:pt x="38221" y="10053"/>
                </a:cubicBezTo>
                <a:cubicBezTo>
                  <a:pt x="36937" y="6737"/>
                  <a:pt x="35303" y="3585"/>
                  <a:pt x="33318" y="620"/>
                </a:cubicBezTo>
                <a:cubicBezTo>
                  <a:pt x="33318" y="597"/>
                  <a:pt x="33341" y="573"/>
                  <a:pt x="33341" y="573"/>
                </a:cubicBezTo>
                <a:close/>
                <a:moveTo>
                  <a:pt x="42260" y="19859"/>
                </a:moveTo>
                <a:lnTo>
                  <a:pt x="42260" y="19859"/>
                </a:lnTo>
                <a:cubicBezTo>
                  <a:pt x="42774" y="19999"/>
                  <a:pt x="43311" y="20116"/>
                  <a:pt x="43848" y="20209"/>
                </a:cubicBezTo>
                <a:lnTo>
                  <a:pt x="43848" y="20233"/>
                </a:lnTo>
                <a:cubicBezTo>
                  <a:pt x="43334" y="20233"/>
                  <a:pt x="42821" y="20256"/>
                  <a:pt x="42307" y="20256"/>
                </a:cubicBezTo>
                <a:cubicBezTo>
                  <a:pt x="42307" y="20139"/>
                  <a:pt x="42260" y="19999"/>
                  <a:pt x="42260" y="19859"/>
                </a:cubicBezTo>
                <a:close/>
                <a:moveTo>
                  <a:pt x="41630" y="19929"/>
                </a:moveTo>
                <a:lnTo>
                  <a:pt x="41630" y="19929"/>
                </a:lnTo>
                <a:cubicBezTo>
                  <a:pt x="41677" y="20046"/>
                  <a:pt x="41747" y="20162"/>
                  <a:pt x="41793" y="20279"/>
                </a:cubicBezTo>
                <a:lnTo>
                  <a:pt x="41723" y="20303"/>
                </a:lnTo>
                <a:cubicBezTo>
                  <a:pt x="41677" y="20162"/>
                  <a:pt x="41653" y="20046"/>
                  <a:pt x="41630" y="19929"/>
                </a:cubicBezTo>
                <a:close/>
                <a:moveTo>
                  <a:pt x="38385" y="12761"/>
                </a:moveTo>
                <a:lnTo>
                  <a:pt x="38385" y="12761"/>
                </a:lnTo>
                <a:cubicBezTo>
                  <a:pt x="38968" y="14069"/>
                  <a:pt x="39575" y="15376"/>
                  <a:pt x="40159" y="16684"/>
                </a:cubicBezTo>
                <a:lnTo>
                  <a:pt x="40859" y="18785"/>
                </a:lnTo>
                <a:cubicBezTo>
                  <a:pt x="40906" y="18972"/>
                  <a:pt x="40976" y="19159"/>
                  <a:pt x="41023" y="19322"/>
                </a:cubicBezTo>
                <a:lnTo>
                  <a:pt x="40906" y="19322"/>
                </a:lnTo>
                <a:cubicBezTo>
                  <a:pt x="40900" y="19320"/>
                  <a:pt x="40894" y="19319"/>
                  <a:pt x="40888" y="19319"/>
                </a:cubicBezTo>
                <a:cubicBezTo>
                  <a:pt x="40829" y="19319"/>
                  <a:pt x="40798" y="19417"/>
                  <a:pt x="40883" y="19439"/>
                </a:cubicBezTo>
                <a:lnTo>
                  <a:pt x="41093" y="19509"/>
                </a:lnTo>
                <a:cubicBezTo>
                  <a:pt x="41163" y="19766"/>
                  <a:pt x="41256" y="20046"/>
                  <a:pt x="41350" y="20303"/>
                </a:cubicBezTo>
                <a:cubicBezTo>
                  <a:pt x="41116" y="20326"/>
                  <a:pt x="40859" y="20326"/>
                  <a:pt x="40626" y="20349"/>
                </a:cubicBezTo>
                <a:cubicBezTo>
                  <a:pt x="40579" y="20256"/>
                  <a:pt x="40533" y="20162"/>
                  <a:pt x="40486" y="20046"/>
                </a:cubicBezTo>
                <a:cubicBezTo>
                  <a:pt x="40276" y="19462"/>
                  <a:pt x="40089" y="18878"/>
                  <a:pt x="39902" y="18271"/>
                </a:cubicBezTo>
                <a:cubicBezTo>
                  <a:pt x="39529" y="17057"/>
                  <a:pt x="39202" y="15843"/>
                  <a:pt x="38875" y="14629"/>
                </a:cubicBezTo>
                <a:cubicBezTo>
                  <a:pt x="38711" y="13999"/>
                  <a:pt x="38548" y="13368"/>
                  <a:pt x="38385" y="12761"/>
                </a:cubicBezTo>
                <a:close/>
                <a:moveTo>
                  <a:pt x="47521" y="19654"/>
                </a:moveTo>
                <a:cubicBezTo>
                  <a:pt x="49456" y="19654"/>
                  <a:pt x="51392" y="19713"/>
                  <a:pt x="53327" y="19836"/>
                </a:cubicBezTo>
                <a:lnTo>
                  <a:pt x="53327" y="19859"/>
                </a:lnTo>
                <a:cubicBezTo>
                  <a:pt x="55195" y="19976"/>
                  <a:pt x="57016" y="20162"/>
                  <a:pt x="58861" y="20396"/>
                </a:cubicBezTo>
                <a:cubicBezTo>
                  <a:pt x="59468" y="20466"/>
                  <a:pt x="60075" y="20559"/>
                  <a:pt x="60682" y="20653"/>
                </a:cubicBezTo>
                <a:cubicBezTo>
                  <a:pt x="57787" y="20396"/>
                  <a:pt x="54845" y="20419"/>
                  <a:pt x="51973" y="20349"/>
                </a:cubicBezTo>
                <a:cubicBezTo>
                  <a:pt x="50292" y="20326"/>
                  <a:pt x="48564" y="20256"/>
                  <a:pt x="46860" y="20233"/>
                </a:cubicBezTo>
                <a:cubicBezTo>
                  <a:pt x="45693" y="20116"/>
                  <a:pt x="44525" y="19952"/>
                  <a:pt x="43381" y="19742"/>
                </a:cubicBezTo>
                <a:cubicBezTo>
                  <a:pt x="44761" y="19684"/>
                  <a:pt x="46141" y="19654"/>
                  <a:pt x="47521" y="19654"/>
                </a:cubicBezTo>
                <a:close/>
                <a:moveTo>
                  <a:pt x="40766" y="20536"/>
                </a:moveTo>
                <a:lnTo>
                  <a:pt x="41420" y="20559"/>
                </a:lnTo>
                <a:cubicBezTo>
                  <a:pt x="41467" y="20723"/>
                  <a:pt x="41513" y="20910"/>
                  <a:pt x="41560" y="21073"/>
                </a:cubicBezTo>
                <a:cubicBezTo>
                  <a:pt x="41233" y="20980"/>
                  <a:pt x="40953" y="20816"/>
                  <a:pt x="40766" y="20536"/>
                </a:cubicBezTo>
                <a:close/>
                <a:moveTo>
                  <a:pt x="41933" y="20583"/>
                </a:moveTo>
                <a:lnTo>
                  <a:pt x="41980" y="20699"/>
                </a:lnTo>
                <a:lnTo>
                  <a:pt x="42004" y="20910"/>
                </a:lnTo>
                <a:cubicBezTo>
                  <a:pt x="42027" y="20980"/>
                  <a:pt x="42074" y="21026"/>
                  <a:pt x="42120" y="21026"/>
                </a:cubicBezTo>
                <a:cubicBezTo>
                  <a:pt x="42074" y="21050"/>
                  <a:pt x="42027" y="21096"/>
                  <a:pt x="42027" y="21166"/>
                </a:cubicBezTo>
                <a:lnTo>
                  <a:pt x="41980" y="21166"/>
                </a:lnTo>
                <a:cubicBezTo>
                  <a:pt x="41910" y="20980"/>
                  <a:pt x="41840" y="20770"/>
                  <a:pt x="41793" y="20583"/>
                </a:cubicBezTo>
                <a:close/>
                <a:moveTo>
                  <a:pt x="46440" y="20583"/>
                </a:moveTo>
                <a:cubicBezTo>
                  <a:pt x="48448" y="20793"/>
                  <a:pt x="50502" y="20840"/>
                  <a:pt x="52440" y="20910"/>
                </a:cubicBezTo>
                <a:cubicBezTo>
                  <a:pt x="53911" y="20980"/>
                  <a:pt x="55382" y="21003"/>
                  <a:pt x="56876" y="21073"/>
                </a:cubicBezTo>
                <a:cubicBezTo>
                  <a:pt x="52253" y="21096"/>
                  <a:pt x="47630" y="21143"/>
                  <a:pt x="43007" y="21190"/>
                </a:cubicBezTo>
                <a:lnTo>
                  <a:pt x="42447" y="21190"/>
                </a:lnTo>
                <a:lnTo>
                  <a:pt x="42377" y="21096"/>
                </a:lnTo>
                <a:lnTo>
                  <a:pt x="42330" y="21073"/>
                </a:lnTo>
                <a:cubicBezTo>
                  <a:pt x="42424" y="21003"/>
                  <a:pt x="42447" y="20910"/>
                  <a:pt x="42400" y="20816"/>
                </a:cubicBezTo>
                <a:lnTo>
                  <a:pt x="42400" y="20816"/>
                </a:lnTo>
                <a:lnTo>
                  <a:pt x="42424" y="20840"/>
                </a:lnTo>
                <a:lnTo>
                  <a:pt x="42354" y="20699"/>
                </a:lnTo>
                <a:lnTo>
                  <a:pt x="42354" y="20583"/>
                </a:lnTo>
                <a:close/>
                <a:moveTo>
                  <a:pt x="62923" y="20956"/>
                </a:moveTo>
                <a:cubicBezTo>
                  <a:pt x="63437" y="21003"/>
                  <a:pt x="63997" y="21096"/>
                  <a:pt x="64348" y="21353"/>
                </a:cubicBezTo>
                <a:cubicBezTo>
                  <a:pt x="63997" y="21307"/>
                  <a:pt x="63647" y="21237"/>
                  <a:pt x="63297" y="21190"/>
                </a:cubicBezTo>
                <a:cubicBezTo>
                  <a:pt x="63180" y="21096"/>
                  <a:pt x="63063" y="21003"/>
                  <a:pt x="62923" y="20956"/>
                </a:cubicBezTo>
                <a:close/>
                <a:moveTo>
                  <a:pt x="32804" y="550"/>
                </a:moveTo>
                <a:lnTo>
                  <a:pt x="32851" y="597"/>
                </a:lnTo>
                <a:cubicBezTo>
                  <a:pt x="29022" y="7765"/>
                  <a:pt x="25310" y="14979"/>
                  <a:pt x="21877" y="22334"/>
                </a:cubicBezTo>
                <a:cubicBezTo>
                  <a:pt x="21761" y="22311"/>
                  <a:pt x="21667" y="22287"/>
                  <a:pt x="21574" y="22264"/>
                </a:cubicBezTo>
                <a:cubicBezTo>
                  <a:pt x="22414" y="20746"/>
                  <a:pt x="23138" y="19159"/>
                  <a:pt x="23909" y="17594"/>
                </a:cubicBezTo>
                <a:lnTo>
                  <a:pt x="23885" y="17594"/>
                </a:lnTo>
                <a:cubicBezTo>
                  <a:pt x="24843" y="15633"/>
                  <a:pt x="25823" y="13695"/>
                  <a:pt x="26827" y="11780"/>
                </a:cubicBezTo>
                <a:cubicBezTo>
                  <a:pt x="28765" y="8021"/>
                  <a:pt x="30750" y="4262"/>
                  <a:pt x="32804" y="550"/>
                </a:cubicBezTo>
                <a:close/>
                <a:moveTo>
                  <a:pt x="63507" y="21633"/>
                </a:moveTo>
                <a:cubicBezTo>
                  <a:pt x="63741" y="21657"/>
                  <a:pt x="63997" y="21703"/>
                  <a:pt x="64254" y="21727"/>
                </a:cubicBezTo>
                <a:cubicBezTo>
                  <a:pt x="63951" y="21960"/>
                  <a:pt x="63647" y="22194"/>
                  <a:pt x="63344" y="22404"/>
                </a:cubicBezTo>
                <a:cubicBezTo>
                  <a:pt x="63390" y="22311"/>
                  <a:pt x="63437" y="22194"/>
                  <a:pt x="63460" y="22077"/>
                </a:cubicBezTo>
                <a:cubicBezTo>
                  <a:pt x="63507" y="21937"/>
                  <a:pt x="63507" y="21774"/>
                  <a:pt x="63507" y="21633"/>
                </a:cubicBezTo>
                <a:close/>
                <a:moveTo>
                  <a:pt x="29139" y="8558"/>
                </a:moveTo>
                <a:lnTo>
                  <a:pt x="29139" y="8558"/>
                </a:lnTo>
                <a:cubicBezTo>
                  <a:pt x="27294" y="12388"/>
                  <a:pt x="25566" y="16263"/>
                  <a:pt x="23932" y="20209"/>
                </a:cubicBezTo>
                <a:cubicBezTo>
                  <a:pt x="23629" y="20956"/>
                  <a:pt x="23395" y="21867"/>
                  <a:pt x="22975" y="22567"/>
                </a:cubicBezTo>
                <a:cubicBezTo>
                  <a:pt x="22951" y="22614"/>
                  <a:pt x="22928" y="22637"/>
                  <a:pt x="22905" y="22684"/>
                </a:cubicBezTo>
                <a:cubicBezTo>
                  <a:pt x="22881" y="22637"/>
                  <a:pt x="22835" y="22614"/>
                  <a:pt x="22811" y="22591"/>
                </a:cubicBezTo>
                <a:cubicBezTo>
                  <a:pt x="22578" y="22521"/>
                  <a:pt x="22368" y="22451"/>
                  <a:pt x="22134" y="22404"/>
                </a:cubicBezTo>
                <a:cubicBezTo>
                  <a:pt x="24469" y="17781"/>
                  <a:pt x="26804" y="13158"/>
                  <a:pt x="29139" y="8558"/>
                </a:cubicBezTo>
                <a:close/>
                <a:moveTo>
                  <a:pt x="6881" y="22365"/>
                </a:moveTo>
                <a:cubicBezTo>
                  <a:pt x="9140" y="22365"/>
                  <a:pt x="11396" y="22530"/>
                  <a:pt x="13636" y="22848"/>
                </a:cubicBezTo>
                <a:cubicBezTo>
                  <a:pt x="11931" y="22824"/>
                  <a:pt x="10227" y="22813"/>
                  <a:pt x="8522" y="22813"/>
                </a:cubicBezTo>
                <a:cubicBezTo>
                  <a:pt x="6818" y="22813"/>
                  <a:pt x="5114" y="22824"/>
                  <a:pt x="3409" y="22848"/>
                </a:cubicBezTo>
                <a:lnTo>
                  <a:pt x="3362" y="22801"/>
                </a:lnTo>
                <a:cubicBezTo>
                  <a:pt x="4133" y="22614"/>
                  <a:pt x="4903" y="22474"/>
                  <a:pt x="5674" y="22381"/>
                </a:cubicBezTo>
                <a:cubicBezTo>
                  <a:pt x="6076" y="22370"/>
                  <a:pt x="6478" y="22365"/>
                  <a:pt x="6881" y="22365"/>
                </a:cubicBezTo>
                <a:close/>
                <a:moveTo>
                  <a:pt x="12188" y="21797"/>
                </a:moveTo>
                <a:cubicBezTo>
                  <a:pt x="13939" y="21797"/>
                  <a:pt x="15690" y="21914"/>
                  <a:pt x="17418" y="22100"/>
                </a:cubicBezTo>
                <a:cubicBezTo>
                  <a:pt x="18655" y="22217"/>
                  <a:pt x="19893" y="22474"/>
                  <a:pt x="21130" y="22684"/>
                </a:cubicBezTo>
                <a:lnTo>
                  <a:pt x="21060" y="22848"/>
                </a:lnTo>
                <a:lnTo>
                  <a:pt x="20944" y="22848"/>
                </a:lnTo>
                <a:cubicBezTo>
                  <a:pt x="20407" y="22801"/>
                  <a:pt x="19870" y="22754"/>
                  <a:pt x="19333" y="22684"/>
                </a:cubicBezTo>
                <a:cubicBezTo>
                  <a:pt x="18212" y="22544"/>
                  <a:pt x="17068" y="22404"/>
                  <a:pt x="15947" y="22264"/>
                </a:cubicBezTo>
                <a:cubicBezTo>
                  <a:pt x="14243" y="22077"/>
                  <a:pt x="12538" y="21890"/>
                  <a:pt x="10857" y="21820"/>
                </a:cubicBezTo>
                <a:cubicBezTo>
                  <a:pt x="11301" y="21797"/>
                  <a:pt x="11744" y="21797"/>
                  <a:pt x="12188" y="21797"/>
                </a:cubicBezTo>
                <a:close/>
                <a:moveTo>
                  <a:pt x="21364" y="22707"/>
                </a:moveTo>
                <a:lnTo>
                  <a:pt x="21691" y="22754"/>
                </a:lnTo>
                <a:cubicBezTo>
                  <a:pt x="21691" y="22777"/>
                  <a:pt x="21667" y="22801"/>
                  <a:pt x="21667" y="22824"/>
                </a:cubicBezTo>
                <a:cubicBezTo>
                  <a:pt x="21667" y="22848"/>
                  <a:pt x="21667" y="22871"/>
                  <a:pt x="21667" y="22871"/>
                </a:cubicBezTo>
                <a:lnTo>
                  <a:pt x="21270" y="22871"/>
                </a:lnTo>
                <a:lnTo>
                  <a:pt x="21364" y="22707"/>
                </a:lnTo>
                <a:close/>
                <a:moveTo>
                  <a:pt x="9993" y="22124"/>
                </a:moveTo>
                <a:lnTo>
                  <a:pt x="9993" y="22124"/>
                </a:lnTo>
                <a:cubicBezTo>
                  <a:pt x="10857" y="22147"/>
                  <a:pt x="11698" y="22194"/>
                  <a:pt x="12538" y="22264"/>
                </a:cubicBezTo>
                <a:cubicBezTo>
                  <a:pt x="13075" y="22311"/>
                  <a:pt x="16811" y="22661"/>
                  <a:pt x="19496" y="22988"/>
                </a:cubicBezTo>
                <a:lnTo>
                  <a:pt x="18095" y="22941"/>
                </a:lnTo>
                <a:cubicBezTo>
                  <a:pt x="15620" y="22661"/>
                  <a:pt x="13122" y="22404"/>
                  <a:pt x="10647" y="22194"/>
                </a:cubicBezTo>
                <a:lnTo>
                  <a:pt x="9993" y="22124"/>
                </a:lnTo>
                <a:close/>
                <a:moveTo>
                  <a:pt x="21948" y="22777"/>
                </a:moveTo>
                <a:cubicBezTo>
                  <a:pt x="22204" y="22848"/>
                  <a:pt x="22461" y="22871"/>
                  <a:pt x="22718" y="22894"/>
                </a:cubicBezTo>
                <a:cubicBezTo>
                  <a:pt x="22601" y="22988"/>
                  <a:pt x="22461" y="23058"/>
                  <a:pt x="22321" y="23058"/>
                </a:cubicBezTo>
                <a:cubicBezTo>
                  <a:pt x="22251" y="23011"/>
                  <a:pt x="22204" y="22988"/>
                  <a:pt x="22158" y="22964"/>
                </a:cubicBezTo>
                <a:cubicBezTo>
                  <a:pt x="22064" y="22941"/>
                  <a:pt x="21971" y="22918"/>
                  <a:pt x="21877" y="22894"/>
                </a:cubicBezTo>
                <a:lnTo>
                  <a:pt x="21948" y="22777"/>
                </a:lnTo>
                <a:close/>
                <a:moveTo>
                  <a:pt x="2895" y="22567"/>
                </a:moveTo>
                <a:cubicBezTo>
                  <a:pt x="2849" y="22637"/>
                  <a:pt x="2849" y="22731"/>
                  <a:pt x="2895" y="22801"/>
                </a:cubicBezTo>
                <a:cubicBezTo>
                  <a:pt x="4226" y="24248"/>
                  <a:pt x="5580" y="25649"/>
                  <a:pt x="7005" y="27004"/>
                </a:cubicBezTo>
                <a:lnTo>
                  <a:pt x="1705" y="22777"/>
                </a:lnTo>
                <a:cubicBezTo>
                  <a:pt x="2055" y="22731"/>
                  <a:pt x="2382" y="22661"/>
                  <a:pt x="2732" y="22591"/>
                </a:cubicBezTo>
                <a:lnTo>
                  <a:pt x="2895" y="22567"/>
                </a:lnTo>
                <a:close/>
                <a:moveTo>
                  <a:pt x="64745" y="21844"/>
                </a:moveTo>
                <a:lnTo>
                  <a:pt x="64745" y="21844"/>
                </a:lnTo>
                <a:cubicBezTo>
                  <a:pt x="64791" y="21984"/>
                  <a:pt x="64698" y="22077"/>
                  <a:pt x="64464" y="22170"/>
                </a:cubicBezTo>
                <a:lnTo>
                  <a:pt x="64464" y="22147"/>
                </a:lnTo>
                <a:lnTo>
                  <a:pt x="63881" y="22614"/>
                </a:lnTo>
                <a:lnTo>
                  <a:pt x="62690" y="23548"/>
                </a:lnTo>
                <a:lnTo>
                  <a:pt x="60308" y="25392"/>
                </a:lnTo>
                <a:lnTo>
                  <a:pt x="55826" y="28848"/>
                </a:lnTo>
                <a:cubicBezTo>
                  <a:pt x="54238" y="30109"/>
                  <a:pt x="52580" y="31323"/>
                  <a:pt x="50969" y="32584"/>
                </a:cubicBezTo>
                <a:cubicBezTo>
                  <a:pt x="51716" y="31907"/>
                  <a:pt x="52440" y="31230"/>
                  <a:pt x="53211" y="30576"/>
                </a:cubicBezTo>
                <a:cubicBezTo>
                  <a:pt x="53608" y="30249"/>
                  <a:pt x="54004" y="29922"/>
                  <a:pt x="54378" y="29595"/>
                </a:cubicBezTo>
                <a:cubicBezTo>
                  <a:pt x="57834" y="27027"/>
                  <a:pt x="61289" y="24412"/>
                  <a:pt x="64745" y="21844"/>
                </a:cubicBezTo>
                <a:close/>
                <a:moveTo>
                  <a:pt x="1191" y="22871"/>
                </a:moveTo>
                <a:cubicBezTo>
                  <a:pt x="4460" y="25486"/>
                  <a:pt x="7729" y="28078"/>
                  <a:pt x="11021" y="30693"/>
                </a:cubicBezTo>
                <a:lnTo>
                  <a:pt x="11534" y="31089"/>
                </a:lnTo>
                <a:cubicBezTo>
                  <a:pt x="12888" y="32233"/>
                  <a:pt x="14289" y="33331"/>
                  <a:pt x="15714" y="34405"/>
                </a:cubicBezTo>
                <a:lnTo>
                  <a:pt x="15900" y="34568"/>
                </a:lnTo>
                <a:lnTo>
                  <a:pt x="16624" y="35152"/>
                </a:lnTo>
                <a:cubicBezTo>
                  <a:pt x="10857" y="31720"/>
                  <a:pt x="5487" y="27634"/>
                  <a:pt x="677" y="22988"/>
                </a:cubicBezTo>
                <a:cubicBezTo>
                  <a:pt x="841" y="22941"/>
                  <a:pt x="1004" y="22918"/>
                  <a:pt x="1191" y="22871"/>
                </a:cubicBezTo>
                <a:close/>
                <a:moveTo>
                  <a:pt x="61779" y="21400"/>
                </a:moveTo>
                <a:cubicBezTo>
                  <a:pt x="62176" y="21447"/>
                  <a:pt x="62550" y="21493"/>
                  <a:pt x="62947" y="21540"/>
                </a:cubicBezTo>
                <a:cubicBezTo>
                  <a:pt x="63414" y="22077"/>
                  <a:pt x="62830" y="22661"/>
                  <a:pt x="62386" y="23058"/>
                </a:cubicBezTo>
                <a:cubicBezTo>
                  <a:pt x="62083" y="23314"/>
                  <a:pt x="61756" y="23571"/>
                  <a:pt x="61429" y="23805"/>
                </a:cubicBezTo>
                <a:lnTo>
                  <a:pt x="60308" y="24622"/>
                </a:lnTo>
                <a:cubicBezTo>
                  <a:pt x="59515" y="25206"/>
                  <a:pt x="58697" y="25743"/>
                  <a:pt x="57950" y="26326"/>
                </a:cubicBezTo>
                <a:cubicBezTo>
                  <a:pt x="57763" y="26466"/>
                  <a:pt x="57600" y="26607"/>
                  <a:pt x="57437" y="26747"/>
                </a:cubicBezTo>
                <a:cubicBezTo>
                  <a:pt x="53537" y="29595"/>
                  <a:pt x="49638" y="32444"/>
                  <a:pt x="45809" y="35386"/>
                </a:cubicBezTo>
                <a:cubicBezTo>
                  <a:pt x="45786" y="35409"/>
                  <a:pt x="45786" y="35432"/>
                  <a:pt x="45763" y="35456"/>
                </a:cubicBezTo>
                <a:lnTo>
                  <a:pt x="45669" y="35292"/>
                </a:lnTo>
                <a:cubicBezTo>
                  <a:pt x="45833" y="35175"/>
                  <a:pt x="45996" y="35082"/>
                  <a:pt x="46113" y="34965"/>
                </a:cubicBezTo>
                <a:lnTo>
                  <a:pt x="54962" y="27821"/>
                </a:lnTo>
                <a:lnTo>
                  <a:pt x="59374" y="24248"/>
                </a:lnTo>
                <a:cubicBezTo>
                  <a:pt x="60332" y="23455"/>
                  <a:pt x="61546" y="22684"/>
                  <a:pt x="61779" y="21400"/>
                </a:cubicBezTo>
                <a:close/>
                <a:moveTo>
                  <a:pt x="50292" y="32607"/>
                </a:moveTo>
                <a:cubicBezTo>
                  <a:pt x="48938" y="33821"/>
                  <a:pt x="47630" y="35059"/>
                  <a:pt x="46370" y="36343"/>
                </a:cubicBezTo>
                <a:lnTo>
                  <a:pt x="45926" y="35712"/>
                </a:lnTo>
                <a:cubicBezTo>
                  <a:pt x="45973" y="35712"/>
                  <a:pt x="45996" y="35712"/>
                  <a:pt x="46043" y="35689"/>
                </a:cubicBezTo>
                <a:cubicBezTo>
                  <a:pt x="47467" y="34685"/>
                  <a:pt x="48891" y="33658"/>
                  <a:pt x="50292" y="32607"/>
                </a:cubicBezTo>
                <a:close/>
                <a:moveTo>
                  <a:pt x="45366" y="35549"/>
                </a:moveTo>
                <a:cubicBezTo>
                  <a:pt x="45366" y="35596"/>
                  <a:pt x="45366" y="35642"/>
                  <a:pt x="45412" y="35689"/>
                </a:cubicBezTo>
                <a:lnTo>
                  <a:pt x="45412" y="35712"/>
                </a:lnTo>
                <a:cubicBezTo>
                  <a:pt x="45622" y="36039"/>
                  <a:pt x="45833" y="36366"/>
                  <a:pt x="46066" y="36716"/>
                </a:cubicBezTo>
                <a:cubicBezTo>
                  <a:pt x="45973" y="36786"/>
                  <a:pt x="45879" y="36880"/>
                  <a:pt x="45786" y="36973"/>
                </a:cubicBezTo>
                <a:cubicBezTo>
                  <a:pt x="45552" y="36693"/>
                  <a:pt x="45179" y="36226"/>
                  <a:pt x="45179" y="36016"/>
                </a:cubicBezTo>
                <a:cubicBezTo>
                  <a:pt x="45179" y="35852"/>
                  <a:pt x="45249" y="35689"/>
                  <a:pt x="45366" y="35549"/>
                </a:cubicBezTo>
                <a:close/>
                <a:moveTo>
                  <a:pt x="31800" y="43301"/>
                </a:moveTo>
                <a:lnTo>
                  <a:pt x="32501" y="43674"/>
                </a:lnTo>
                <a:lnTo>
                  <a:pt x="31824" y="44281"/>
                </a:lnTo>
                <a:lnTo>
                  <a:pt x="31123" y="44048"/>
                </a:lnTo>
                <a:cubicBezTo>
                  <a:pt x="31333" y="43791"/>
                  <a:pt x="31567" y="43557"/>
                  <a:pt x="31800" y="43301"/>
                </a:cubicBezTo>
                <a:close/>
                <a:moveTo>
                  <a:pt x="32233" y="42746"/>
                </a:moveTo>
                <a:cubicBezTo>
                  <a:pt x="32717" y="42746"/>
                  <a:pt x="33741" y="43621"/>
                  <a:pt x="34065" y="43838"/>
                </a:cubicBezTo>
                <a:cubicBezTo>
                  <a:pt x="34789" y="44305"/>
                  <a:pt x="35489" y="44771"/>
                  <a:pt x="36213" y="45215"/>
                </a:cubicBezTo>
                <a:lnTo>
                  <a:pt x="36423" y="45355"/>
                </a:lnTo>
                <a:cubicBezTo>
                  <a:pt x="34929" y="44608"/>
                  <a:pt x="33435" y="43861"/>
                  <a:pt x="31917" y="43137"/>
                </a:cubicBezTo>
                <a:cubicBezTo>
                  <a:pt x="31917" y="43090"/>
                  <a:pt x="31894" y="43044"/>
                  <a:pt x="31870" y="43020"/>
                </a:cubicBezTo>
                <a:cubicBezTo>
                  <a:pt x="31917" y="42904"/>
                  <a:pt x="32011" y="42834"/>
                  <a:pt x="32127" y="42764"/>
                </a:cubicBezTo>
                <a:cubicBezTo>
                  <a:pt x="32159" y="42751"/>
                  <a:pt x="32194" y="42746"/>
                  <a:pt x="32233" y="42746"/>
                </a:cubicBezTo>
                <a:close/>
                <a:moveTo>
                  <a:pt x="46230" y="36973"/>
                </a:moveTo>
                <a:lnTo>
                  <a:pt x="46253" y="37020"/>
                </a:lnTo>
                <a:cubicBezTo>
                  <a:pt x="47304" y="38724"/>
                  <a:pt x="48378" y="40429"/>
                  <a:pt x="49405" y="42156"/>
                </a:cubicBezTo>
                <a:lnTo>
                  <a:pt x="49382" y="42133"/>
                </a:lnTo>
                <a:lnTo>
                  <a:pt x="49382" y="42133"/>
                </a:lnTo>
                <a:cubicBezTo>
                  <a:pt x="50105" y="43394"/>
                  <a:pt x="50829" y="44678"/>
                  <a:pt x="51506" y="45986"/>
                </a:cubicBezTo>
                <a:lnTo>
                  <a:pt x="51366" y="45775"/>
                </a:lnTo>
                <a:lnTo>
                  <a:pt x="49685" y="43277"/>
                </a:lnTo>
                <a:cubicBezTo>
                  <a:pt x="48915" y="41900"/>
                  <a:pt x="48097" y="40545"/>
                  <a:pt x="47257" y="39215"/>
                </a:cubicBezTo>
                <a:cubicBezTo>
                  <a:pt x="46837" y="38538"/>
                  <a:pt x="46393" y="37884"/>
                  <a:pt x="45973" y="37207"/>
                </a:cubicBezTo>
                <a:lnTo>
                  <a:pt x="46230" y="36973"/>
                </a:lnTo>
                <a:close/>
                <a:moveTo>
                  <a:pt x="32734" y="43791"/>
                </a:moveTo>
                <a:cubicBezTo>
                  <a:pt x="34415" y="44678"/>
                  <a:pt x="36096" y="45542"/>
                  <a:pt x="37778" y="46406"/>
                </a:cubicBezTo>
                <a:cubicBezTo>
                  <a:pt x="36026" y="45729"/>
                  <a:pt x="34252" y="45098"/>
                  <a:pt x="32477" y="44491"/>
                </a:cubicBezTo>
                <a:cubicBezTo>
                  <a:pt x="32571" y="44375"/>
                  <a:pt x="32454" y="44234"/>
                  <a:pt x="32291" y="44234"/>
                </a:cubicBezTo>
                <a:lnTo>
                  <a:pt x="32734" y="43791"/>
                </a:lnTo>
                <a:close/>
                <a:moveTo>
                  <a:pt x="30960" y="44281"/>
                </a:moveTo>
                <a:lnTo>
                  <a:pt x="31590" y="44515"/>
                </a:lnTo>
                <a:lnTo>
                  <a:pt x="31053" y="45028"/>
                </a:lnTo>
                <a:lnTo>
                  <a:pt x="30843" y="44912"/>
                </a:lnTo>
                <a:cubicBezTo>
                  <a:pt x="30826" y="44906"/>
                  <a:pt x="30810" y="44903"/>
                  <a:pt x="30794" y="44903"/>
                </a:cubicBezTo>
                <a:cubicBezTo>
                  <a:pt x="30683" y="44903"/>
                  <a:pt x="30624" y="45037"/>
                  <a:pt x="30726" y="45098"/>
                </a:cubicBezTo>
                <a:lnTo>
                  <a:pt x="30866" y="45168"/>
                </a:lnTo>
                <a:cubicBezTo>
                  <a:pt x="29886" y="46079"/>
                  <a:pt x="28882" y="46990"/>
                  <a:pt x="27901" y="47923"/>
                </a:cubicBezTo>
                <a:cubicBezTo>
                  <a:pt x="28368" y="47386"/>
                  <a:pt x="28835" y="46849"/>
                  <a:pt x="29279" y="46312"/>
                </a:cubicBezTo>
                <a:cubicBezTo>
                  <a:pt x="29792" y="45729"/>
                  <a:pt x="30283" y="45122"/>
                  <a:pt x="30773" y="44515"/>
                </a:cubicBezTo>
                <a:lnTo>
                  <a:pt x="30960" y="44281"/>
                </a:lnTo>
                <a:close/>
                <a:moveTo>
                  <a:pt x="19146" y="37183"/>
                </a:moveTo>
                <a:cubicBezTo>
                  <a:pt x="19309" y="37277"/>
                  <a:pt x="19449" y="37393"/>
                  <a:pt x="19589" y="37510"/>
                </a:cubicBezTo>
                <a:cubicBezTo>
                  <a:pt x="19543" y="37627"/>
                  <a:pt x="19636" y="37767"/>
                  <a:pt x="19776" y="37767"/>
                </a:cubicBezTo>
                <a:cubicBezTo>
                  <a:pt x="19496" y="38934"/>
                  <a:pt x="19192" y="40078"/>
                  <a:pt x="18866" y="41223"/>
                </a:cubicBezTo>
                <a:cubicBezTo>
                  <a:pt x="18702" y="41736"/>
                  <a:pt x="18539" y="42273"/>
                  <a:pt x="18375" y="42787"/>
                </a:cubicBezTo>
                <a:cubicBezTo>
                  <a:pt x="17698" y="44842"/>
                  <a:pt x="17068" y="46896"/>
                  <a:pt x="16414" y="48974"/>
                </a:cubicBezTo>
                <a:cubicBezTo>
                  <a:pt x="16227" y="49628"/>
                  <a:pt x="16017" y="50282"/>
                  <a:pt x="15830" y="50935"/>
                </a:cubicBezTo>
                <a:lnTo>
                  <a:pt x="15620" y="51566"/>
                </a:lnTo>
                <a:lnTo>
                  <a:pt x="15620" y="51566"/>
                </a:lnTo>
                <a:cubicBezTo>
                  <a:pt x="15854" y="50632"/>
                  <a:pt x="16087" y="49698"/>
                  <a:pt x="16344" y="48787"/>
                </a:cubicBezTo>
                <a:cubicBezTo>
                  <a:pt x="16858" y="46779"/>
                  <a:pt x="17371" y="44795"/>
                  <a:pt x="17862" y="42787"/>
                </a:cubicBezTo>
                <a:cubicBezTo>
                  <a:pt x="18329" y="40966"/>
                  <a:pt x="18936" y="39051"/>
                  <a:pt x="19146" y="37183"/>
                </a:cubicBezTo>
                <a:close/>
                <a:moveTo>
                  <a:pt x="51459" y="46499"/>
                </a:moveTo>
                <a:cubicBezTo>
                  <a:pt x="51833" y="47036"/>
                  <a:pt x="52230" y="47573"/>
                  <a:pt x="52604" y="48110"/>
                </a:cubicBezTo>
                <a:cubicBezTo>
                  <a:pt x="53234" y="49348"/>
                  <a:pt x="53818" y="50562"/>
                  <a:pt x="54378" y="51799"/>
                </a:cubicBezTo>
                <a:cubicBezTo>
                  <a:pt x="54682" y="52476"/>
                  <a:pt x="54985" y="53177"/>
                  <a:pt x="55289" y="53854"/>
                </a:cubicBezTo>
                <a:cubicBezTo>
                  <a:pt x="55312" y="54017"/>
                  <a:pt x="55335" y="54204"/>
                  <a:pt x="55359" y="54368"/>
                </a:cubicBezTo>
                <a:cubicBezTo>
                  <a:pt x="54658" y="54017"/>
                  <a:pt x="53958" y="53667"/>
                  <a:pt x="53281" y="53317"/>
                </a:cubicBezTo>
                <a:lnTo>
                  <a:pt x="53281" y="53317"/>
                </a:lnTo>
                <a:cubicBezTo>
                  <a:pt x="53724" y="53434"/>
                  <a:pt x="54168" y="53550"/>
                  <a:pt x="54635" y="53644"/>
                </a:cubicBezTo>
                <a:cubicBezTo>
                  <a:pt x="54645" y="53646"/>
                  <a:pt x="54655" y="53646"/>
                  <a:pt x="54666" y="53646"/>
                </a:cubicBezTo>
                <a:cubicBezTo>
                  <a:pt x="54791" y="53646"/>
                  <a:pt x="54886" y="53517"/>
                  <a:pt x="54822" y="53387"/>
                </a:cubicBezTo>
                <a:cubicBezTo>
                  <a:pt x="53771" y="51052"/>
                  <a:pt x="52650" y="48764"/>
                  <a:pt x="51459" y="46499"/>
                </a:cubicBezTo>
                <a:close/>
                <a:moveTo>
                  <a:pt x="55896" y="54157"/>
                </a:moveTo>
                <a:cubicBezTo>
                  <a:pt x="56012" y="54368"/>
                  <a:pt x="56129" y="54601"/>
                  <a:pt x="56223" y="54835"/>
                </a:cubicBezTo>
                <a:lnTo>
                  <a:pt x="56129" y="54788"/>
                </a:lnTo>
                <a:cubicBezTo>
                  <a:pt x="56059" y="54554"/>
                  <a:pt x="55966" y="54344"/>
                  <a:pt x="55896" y="54157"/>
                </a:cubicBezTo>
                <a:close/>
                <a:moveTo>
                  <a:pt x="50456" y="52476"/>
                </a:moveTo>
                <a:lnTo>
                  <a:pt x="50782" y="52593"/>
                </a:lnTo>
                <a:cubicBezTo>
                  <a:pt x="52323" y="53317"/>
                  <a:pt x="53864" y="54064"/>
                  <a:pt x="55382" y="54835"/>
                </a:cubicBezTo>
                <a:cubicBezTo>
                  <a:pt x="55382" y="54881"/>
                  <a:pt x="55382" y="54951"/>
                  <a:pt x="55382" y="54975"/>
                </a:cubicBezTo>
                <a:cubicBezTo>
                  <a:pt x="53748" y="54157"/>
                  <a:pt x="52090" y="53317"/>
                  <a:pt x="50456" y="52476"/>
                </a:cubicBezTo>
                <a:close/>
                <a:moveTo>
                  <a:pt x="31217" y="45355"/>
                </a:moveTo>
                <a:lnTo>
                  <a:pt x="31217" y="45355"/>
                </a:lnTo>
                <a:cubicBezTo>
                  <a:pt x="30119" y="46546"/>
                  <a:pt x="29092" y="47807"/>
                  <a:pt x="27948" y="48974"/>
                </a:cubicBezTo>
                <a:cubicBezTo>
                  <a:pt x="26477" y="50468"/>
                  <a:pt x="24936" y="51916"/>
                  <a:pt x="23325" y="53270"/>
                </a:cubicBezTo>
                <a:cubicBezTo>
                  <a:pt x="22344" y="54111"/>
                  <a:pt x="21340" y="54905"/>
                  <a:pt x="20290" y="55675"/>
                </a:cubicBezTo>
                <a:cubicBezTo>
                  <a:pt x="24002" y="52313"/>
                  <a:pt x="27668" y="48904"/>
                  <a:pt x="31217" y="45355"/>
                </a:cubicBezTo>
                <a:close/>
                <a:moveTo>
                  <a:pt x="32267" y="44771"/>
                </a:moveTo>
                <a:cubicBezTo>
                  <a:pt x="35559" y="46056"/>
                  <a:pt x="38852" y="47363"/>
                  <a:pt x="42074" y="48717"/>
                </a:cubicBezTo>
                <a:cubicBezTo>
                  <a:pt x="42891" y="49161"/>
                  <a:pt x="43708" y="49581"/>
                  <a:pt x="44548" y="50001"/>
                </a:cubicBezTo>
                <a:cubicBezTo>
                  <a:pt x="45482" y="50445"/>
                  <a:pt x="46393" y="50889"/>
                  <a:pt x="47350" y="51286"/>
                </a:cubicBezTo>
                <a:cubicBezTo>
                  <a:pt x="50059" y="52640"/>
                  <a:pt x="52767" y="54017"/>
                  <a:pt x="55475" y="55395"/>
                </a:cubicBezTo>
                <a:cubicBezTo>
                  <a:pt x="55499" y="55418"/>
                  <a:pt x="55522" y="55418"/>
                  <a:pt x="55545" y="55418"/>
                </a:cubicBezTo>
                <a:cubicBezTo>
                  <a:pt x="55312" y="56002"/>
                  <a:pt x="55452" y="55932"/>
                  <a:pt x="54962" y="55979"/>
                </a:cubicBezTo>
                <a:cubicBezTo>
                  <a:pt x="54752" y="55955"/>
                  <a:pt x="54541" y="55932"/>
                  <a:pt x="54331" y="55862"/>
                </a:cubicBezTo>
                <a:cubicBezTo>
                  <a:pt x="52767" y="55418"/>
                  <a:pt x="51203" y="54484"/>
                  <a:pt x="49732" y="53807"/>
                </a:cubicBezTo>
                <a:cubicBezTo>
                  <a:pt x="46767" y="52476"/>
                  <a:pt x="43801" y="51099"/>
                  <a:pt x="40859" y="49721"/>
                </a:cubicBezTo>
                <a:cubicBezTo>
                  <a:pt x="37824" y="48297"/>
                  <a:pt x="34836" y="46826"/>
                  <a:pt x="31824" y="45379"/>
                </a:cubicBezTo>
                <a:cubicBezTo>
                  <a:pt x="31964" y="45192"/>
                  <a:pt x="32104" y="44982"/>
                  <a:pt x="32267" y="44771"/>
                </a:cubicBezTo>
                <a:close/>
                <a:moveTo>
                  <a:pt x="32828" y="1974"/>
                </a:moveTo>
                <a:cubicBezTo>
                  <a:pt x="33411" y="2581"/>
                  <a:pt x="33948" y="3235"/>
                  <a:pt x="34415" y="3935"/>
                </a:cubicBezTo>
                <a:cubicBezTo>
                  <a:pt x="35396" y="6154"/>
                  <a:pt x="36400" y="8372"/>
                  <a:pt x="37404" y="10590"/>
                </a:cubicBezTo>
                <a:cubicBezTo>
                  <a:pt x="37497" y="10870"/>
                  <a:pt x="37591" y="11173"/>
                  <a:pt x="37661" y="11454"/>
                </a:cubicBezTo>
                <a:cubicBezTo>
                  <a:pt x="38174" y="13181"/>
                  <a:pt x="38595" y="14932"/>
                  <a:pt x="39085" y="16684"/>
                </a:cubicBezTo>
                <a:cubicBezTo>
                  <a:pt x="39318" y="17524"/>
                  <a:pt x="39552" y="18341"/>
                  <a:pt x="39832" y="19182"/>
                </a:cubicBezTo>
                <a:cubicBezTo>
                  <a:pt x="39949" y="19532"/>
                  <a:pt x="40066" y="19952"/>
                  <a:pt x="40229" y="20349"/>
                </a:cubicBezTo>
                <a:lnTo>
                  <a:pt x="40159" y="20349"/>
                </a:lnTo>
                <a:cubicBezTo>
                  <a:pt x="40066" y="20349"/>
                  <a:pt x="40066" y="20466"/>
                  <a:pt x="40159" y="20489"/>
                </a:cubicBezTo>
                <a:lnTo>
                  <a:pt x="40299" y="20489"/>
                </a:lnTo>
                <a:cubicBezTo>
                  <a:pt x="40520" y="21086"/>
                  <a:pt x="41097" y="21474"/>
                  <a:pt x="41752" y="21474"/>
                </a:cubicBezTo>
                <a:cubicBezTo>
                  <a:pt x="41789" y="21474"/>
                  <a:pt x="41826" y="21472"/>
                  <a:pt x="41863" y="21470"/>
                </a:cubicBezTo>
                <a:cubicBezTo>
                  <a:pt x="41922" y="21528"/>
                  <a:pt x="42004" y="21558"/>
                  <a:pt x="42085" y="21558"/>
                </a:cubicBezTo>
                <a:cubicBezTo>
                  <a:pt x="42167" y="21558"/>
                  <a:pt x="42249" y="21528"/>
                  <a:pt x="42307" y="21470"/>
                </a:cubicBezTo>
                <a:lnTo>
                  <a:pt x="42611" y="21470"/>
                </a:lnTo>
                <a:cubicBezTo>
                  <a:pt x="43848" y="21470"/>
                  <a:pt x="45085" y="21447"/>
                  <a:pt x="46346" y="21447"/>
                </a:cubicBezTo>
                <a:lnTo>
                  <a:pt x="53444" y="21400"/>
                </a:lnTo>
                <a:lnTo>
                  <a:pt x="60542" y="21330"/>
                </a:lnTo>
                <a:cubicBezTo>
                  <a:pt x="60659" y="21318"/>
                  <a:pt x="60781" y="21312"/>
                  <a:pt x="60907" y="21312"/>
                </a:cubicBezTo>
                <a:cubicBezTo>
                  <a:pt x="61032" y="21312"/>
                  <a:pt x="61161" y="21318"/>
                  <a:pt x="61289" y="21330"/>
                </a:cubicBezTo>
                <a:cubicBezTo>
                  <a:pt x="61546" y="21563"/>
                  <a:pt x="61312" y="21867"/>
                  <a:pt x="61172" y="22077"/>
                </a:cubicBezTo>
                <a:cubicBezTo>
                  <a:pt x="60869" y="22521"/>
                  <a:pt x="60472" y="22918"/>
                  <a:pt x="60028" y="23244"/>
                </a:cubicBezTo>
                <a:cubicBezTo>
                  <a:pt x="59094" y="24015"/>
                  <a:pt x="58160" y="24762"/>
                  <a:pt x="57226" y="25509"/>
                </a:cubicBezTo>
                <a:cubicBezTo>
                  <a:pt x="53047" y="28918"/>
                  <a:pt x="48868" y="32304"/>
                  <a:pt x="44712" y="35689"/>
                </a:cubicBezTo>
                <a:cubicBezTo>
                  <a:pt x="44665" y="35689"/>
                  <a:pt x="44665" y="35736"/>
                  <a:pt x="44665" y="35759"/>
                </a:cubicBezTo>
                <a:cubicBezTo>
                  <a:pt x="44572" y="35642"/>
                  <a:pt x="44502" y="35526"/>
                  <a:pt x="44432" y="35409"/>
                </a:cubicBezTo>
                <a:cubicBezTo>
                  <a:pt x="44391" y="35354"/>
                  <a:pt x="44334" y="35331"/>
                  <a:pt x="44277" y="35331"/>
                </a:cubicBezTo>
                <a:cubicBezTo>
                  <a:pt x="44140" y="35331"/>
                  <a:pt x="44006" y="35464"/>
                  <a:pt x="44105" y="35596"/>
                </a:cubicBezTo>
                <a:cubicBezTo>
                  <a:pt x="45879" y="38234"/>
                  <a:pt x="47654" y="40849"/>
                  <a:pt x="49405" y="43487"/>
                </a:cubicBezTo>
                <a:cubicBezTo>
                  <a:pt x="51226" y="46663"/>
                  <a:pt x="52884" y="49908"/>
                  <a:pt x="54401" y="53247"/>
                </a:cubicBezTo>
                <a:cubicBezTo>
                  <a:pt x="53444" y="53037"/>
                  <a:pt x="52510" y="52780"/>
                  <a:pt x="51576" y="52476"/>
                </a:cubicBezTo>
                <a:cubicBezTo>
                  <a:pt x="48237" y="50842"/>
                  <a:pt x="44829" y="49278"/>
                  <a:pt x="41396" y="47853"/>
                </a:cubicBezTo>
                <a:lnTo>
                  <a:pt x="40136" y="47223"/>
                </a:lnTo>
                <a:cubicBezTo>
                  <a:pt x="37451" y="45659"/>
                  <a:pt x="34859" y="43954"/>
                  <a:pt x="32244" y="42273"/>
                </a:cubicBezTo>
                <a:cubicBezTo>
                  <a:pt x="32221" y="42258"/>
                  <a:pt x="32195" y="42250"/>
                  <a:pt x="32169" y="42250"/>
                </a:cubicBezTo>
                <a:cubicBezTo>
                  <a:pt x="32117" y="42250"/>
                  <a:pt x="32065" y="42281"/>
                  <a:pt x="32034" y="42343"/>
                </a:cubicBezTo>
                <a:lnTo>
                  <a:pt x="31567" y="42950"/>
                </a:lnTo>
                <a:lnTo>
                  <a:pt x="31333" y="42834"/>
                </a:lnTo>
                <a:cubicBezTo>
                  <a:pt x="31319" y="42828"/>
                  <a:pt x="31305" y="42825"/>
                  <a:pt x="31292" y="42825"/>
                </a:cubicBezTo>
                <a:cubicBezTo>
                  <a:pt x="31197" y="42825"/>
                  <a:pt x="31138" y="42956"/>
                  <a:pt x="31240" y="42997"/>
                </a:cubicBezTo>
                <a:lnTo>
                  <a:pt x="31450" y="43114"/>
                </a:lnTo>
                <a:cubicBezTo>
                  <a:pt x="31077" y="43581"/>
                  <a:pt x="30703" y="44071"/>
                  <a:pt x="30306" y="44538"/>
                </a:cubicBezTo>
                <a:cubicBezTo>
                  <a:pt x="25800" y="49278"/>
                  <a:pt x="21037" y="53761"/>
                  <a:pt x="16017" y="57963"/>
                </a:cubicBezTo>
                <a:cubicBezTo>
                  <a:pt x="17885" y="51029"/>
                  <a:pt x="19753" y="44094"/>
                  <a:pt x="21621" y="37160"/>
                </a:cubicBezTo>
                <a:cubicBezTo>
                  <a:pt x="21644" y="37090"/>
                  <a:pt x="21621" y="37020"/>
                  <a:pt x="21551" y="36973"/>
                </a:cubicBezTo>
                <a:cubicBezTo>
                  <a:pt x="15480" y="32537"/>
                  <a:pt x="9550" y="27937"/>
                  <a:pt x="3759" y="23128"/>
                </a:cubicBezTo>
                <a:cubicBezTo>
                  <a:pt x="5127" y="23113"/>
                  <a:pt x="6492" y="23105"/>
                  <a:pt x="7857" y="23105"/>
                </a:cubicBezTo>
                <a:cubicBezTo>
                  <a:pt x="10802" y="23105"/>
                  <a:pt x="13742" y="23141"/>
                  <a:pt x="16694" y="23221"/>
                </a:cubicBezTo>
                <a:cubicBezTo>
                  <a:pt x="18235" y="23408"/>
                  <a:pt x="19753" y="23595"/>
                  <a:pt x="21270" y="23735"/>
                </a:cubicBezTo>
                <a:cubicBezTo>
                  <a:pt x="21457" y="23735"/>
                  <a:pt x="21527" y="23455"/>
                  <a:pt x="21387" y="23361"/>
                </a:cubicBezTo>
                <a:lnTo>
                  <a:pt x="21387" y="23361"/>
                </a:lnTo>
                <a:lnTo>
                  <a:pt x="21924" y="23385"/>
                </a:lnTo>
                <a:lnTo>
                  <a:pt x="21924" y="23408"/>
                </a:lnTo>
                <a:lnTo>
                  <a:pt x="21924" y="23501"/>
                </a:lnTo>
                <a:cubicBezTo>
                  <a:pt x="21924" y="23571"/>
                  <a:pt x="21948" y="23665"/>
                  <a:pt x="22018" y="23688"/>
                </a:cubicBezTo>
                <a:cubicBezTo>
                  <a:pt x="22117" y="23748"/>
                  <a:pt x="22207" y="23773"/>
                  <a:pt x="22284" y="23773"/>
                </a:cubicBezTo>
                <a:cubicBezTo>
                  <a:pt x="22478" y="23773"/>
                  <a:pt x="22588" y="23609"/>
                  <a:pt x="22555" y="23408"/>
                </a:cubicBezTo>
                <a:lnTo>
                  <a:pt x="22905" y="23408"/>
                </a:lnTo>
                <a:cubicBezTo>
                  <a:pt x="22975" y="23408"/>
                  <a:pt x="23022" y="23361"/>
                  <a:pt x="23045" y="23291"/>
                </a:cubicBezTo>
                <a:cubicBezTo>
                  <a:pt x="25450" y="17244"/>
                  <a:pt x="28111" y="11267"/>
                  <a:pt x="31030" y="5453"/>
                </a:cubicBezTo>
                <a:lnTo>
                  <a:pt x="31030" y="5453"/>
                </a:lnTo>
                <a:cubicBezTo>
                  <a:pt x="29092" y="10706"/>
                  <a:pt x="27154" y="15960"/>
                  <a:pt x="25240" y="21237"/>
                </a:cubicBezTo>
                <a:cubicBezTo>
                  <a:pt x="25211" y="21307"/>
                  <a:pt x="25269" y="21361"/>
                  <a:pt x="25334" y="21361"/>
                </a:cubicBezTo>
                <a:cubicBezTo>
                  <a:pt x="25377" y="21361"/>
                  <a:pt x="25422" y="21338"/>
                  <a:pt x="25450" y="21283"/>
                </a:cubicBezTo>
                <a:cubicBezTo>
                  <a:pt x="27714" y="15236"/>
                  <a:pt x="29956" y="9189"/>
                  <a:pt x="32221" y="3142"/>
                </a:cubicBezTo>
                <a:cubicBezTo>
                  <a:pt x="32407" y="2745"/>
                  <a:pt x="32618" y="2371"/>
                  <a:pt x="32828" y="1974"/>
                </a:cubicBezTo>
                <a:close/>
                <a:moveTo>
                  <a:pt x="27084" y="48297"/>
                </a:moveTo>
                <a:lnTo>
                  <a:pt x="27084" y="48297"/>
                </a:lnTo>
                <a:cubicBezTo>
                  <a:pt x="25987" y="49511"/>
                  <a:pt x="24866" y="50679"/>
                  <a:pt x="23699" y="51823"/>
                </a:cubicBezTo>
                <a:lnTo>
                  <a:pt x="20126" y="55161"/>
                </a:lnTo>
                <a:cubicBezTo>
                  <a:pt x="18725" y="56399"/>
                  <a:pt x="17278" y="57590"/>
                  <a:pt x="15807" y="58734"/>
                </a:cubicBezTo>
                <a:lnTo>
                  <a:pt x="15807" y="58734"/>
                </a:lnTo>
                <a:lnTo>
                  <a:pt x="15854" y="58594"/>
                </a:lnTo>
                <a:cubicBezTo>
                  <a:pt x="19753" y="55348"/>
                  <a:pt x="23512" y="51916"/>
                  <a:pt x="27084" y="48297"/>
                </a:cubicBezTo>
                <a:close/>
                <a:moveTo>
                  <a:pt x="5440" y="24949"/>
                </a:moveTo>
                <a:cubicBezTo>
                  <a:pt x="7612" y="26723"/>
                  <a:pt x="9807" y="28474"/>
                  <a:pt x="12025" y="30202"/>
                </a:cubicBezTo>
                <a:cubicBezTo>
                  <a:pt x="13472" y="31346"/>
                  <a:pt x="14920" y="32467"/>
                  <a:pt x="16391" y="33564"/>
                </a:cubicBezTo>
                <a:cubicBezTo>
                  <a:pt x="17068" y="34078"/>
                  <a:pt x="17745" y="34592"/>
                  <a:pt x="18445" y="35105"/>
                </a:cubicBezTo>
                <a:cubicBezTo>
                  <a:pt x="19192" y="35642"/>
                  <a:pt x="20126" y="36156"/>
                  <a:pt x="20780" y="36833"/>
                </a:cubicBezTo>
                <a:cubicBezTo>
                  <a:pt x="21270" y="37323"/>
                  <a:pt x="21200" y="37510"/>
                  <a:pt x="21014" y="38164"/>
                </a:cubicBezTo>
                <a:cubicBezTo>
                  <a:pt x="20897" y="38654"/>
                  <a:pt x="20757" y="39121"/>
                  <a:pt x="20640" y="39612"/>
                </a:cubicBezTo>
                <a:lnTo>
                  <a:pt x="19940" y="42133"/>
                </a:lnTo>
                <a:cubicBezTo>
                  <a:pt x="19426" y="44071"/>
                  <a:pt x="18912" y="45986"/>
                  <a:pt x="18399" y="47923"/>
                </a:cubicBezTo>
                <a:cubicBezTo>
                  <a:pt x="17441" y="51379"/>
                  <a:pt x="16507" y="54858"/>
                  <a:pt x="15573" y="58337"/>
                </a:cubicBezTo>
                <a:cubicBezTo>
                  <a:pt x="15363" y="58524"/>
                  <a:pt x="15130" y="58710"/>
                  <a:pt x="14920" y="58874"/>
                </a:cubicBezTo>
                <a:cubicBezTo>
                  <a:pt x="14079" y="57193"/>
                  <a:pt x="14943" y="55161"/>
                  <a:pt x="15433" y="53504"/>
                </a:cubicBezTo>
                <a:cubicBezTo>
                  <a:pt x="15573" y="53060"/>
                  <a:pt x="15690" y="52593"/>
                  <a:pt x="15830" y="52150"/>
                </a:cubicBezTo>
                <a:cubicBezTo>
                  <a:pt x="16181" y="51192"/>
                  <a:pt x="16531" y="50212"/>
                  <a:pt x="16858" y="49231"/>
                </a:cubicBezTo>
                <a:cubicBezTo>
                  <a:pt x="17675" y="46826"/>
                  <a:pt x="18422" y="44421"/>
                  <a:pt x="19099" y="41970"/>
                </a:cubicBezTo>
                <a:cubicBezTo>
                  <a:pt x="19543" y="40662"/>
                  <a:pt x="19986" y="39355"/>
                  <a:pt x="20360" y="38024"/>
                </a:cubicBezTo>
                <a:cubicBezTo>
                  <a:pt x="20477" y="38117"/>
                  <a:pt x="20593" y="38187"/>
                  <a:pt x="20710" y="38257"/>
                </a:cubicBezTo>
                <a:cubicBezTo>
                  <a:pt x="20728" y="38266"/>
                  <a:pt x="20744" y="38270"/>
                  <a:pt x="20759" y="38270"/>
                </a:cubicBezTo>
                <a:cubicBezTo>
                  <a:pt x="20825" y="38270"/>
                  <a:pt x="20860" y="38198"/>
                  <a:pt x="20803" y="38141"/>
                </a:cubicBezTo>
                <a:lnTo>
                  <a:pt x="20430" y="37767"/>
                </a:lnTo>
                <a:cubicBezTo>
                  <a:pt x="20430" y="37720"/>
                  <a:pt x="20453" y="37697"/>
                  <a:pt x="20453" y="37650"/>
                </a:cubicBezTo>
                <a:lnTo>
                  <a:pt x="20617" y="37744"/>
                </a:lnTo>
                <a:cubicBezTo>
                  <a:pt x="20637" y="37756"/>
                  <a:pt x="20656" y="37761"/>
                  <a:pt x="20673" y="37761"/>
                </a:cubicBezTo>
                <a:cubicBezTo>
                  <a:pt x="20759" y="37761"/>
                  <a:pt x="20807" y="37638"/>
                  <a:pt x="20710" y="37580"/>
                </a:cubicBezTo>
                <a:lnTo>
                  <a:pt x="20617" y="37510"/>
                </a:lnTo>
                <a:cubicBezTo>
                  <a:pt x="20617" y="37440"/>
                  <a:pt x="20593" y="37393"/>
                  <a:pt x="20547" y="37370"/>
                </a:cubicBezTo>
                <a:lnTo>
                  <a:pt x="20687" y="36903"/>
                </a:lnTo>
                <a:cubicBezTo>
                  <a:pt x="20730" y="36787"/>
                  <a:pt x="20629" y="36698"/>
                  <a:pt x="20530" y="36698"/>
                </a:cubicBezTo>
                <a:cubicBezTo>
                  <a:pt x="20469" y="36698"/>
                  <a:pt x="20410" y="36730"/>
                  <a:pt x="20383" y="36810"/>
                </a:cubicBezTo>
                <a:cubicBezTo>
                  <a:pt x="20348" y="36740"/>
                  <a:pt x="20284" y="36705"/>
                  <a:pt x="20217" y="36705"/>
                </a:cubicBezTo>
                <a:cubicBezTo>
                  <a:pt x="20150" y="36705"/>
                  <a:pt x="20080" y="36740"/>
                  <a:pt x="20033" y="36810"/>
                </a:cubicBezTo>
                <a:lnTo>
                  <a:pt x="19893" y="36997"/>
                </a:lnTo>
                <a:cubicBezTo>
                  <a:pt x="14733" y="33401"/>
                  <a:pt x="9900" y="29385"/>
                  <a:pt x="5440" y="24949"/>
                </a:cubicBezTo>
                <a:close/>
                <a:moveTo>
                  <a:pt x="14336" y="56282"/>
                </a:moveTo>
                <a:lnTo>
                  <a:pt x="14336" y="56282"/>
                </a:lnTo>
                <a:cubicBezTo>
                  <a:pt x="14149" y="57286"/>
                  <a:pt x="14149" y="58313"/>
                  <a:pt x="14710" y="59271"/>
                </a:cubicBezTo>
                <a:cubicBezTo>
                  <a:pt x="14736" y="59323"/>
                  <a:pt x="14791" y="59354"/>
                  <a:pt x="14852" y="59354"/>
                </a:cubicBezTo>
                <a:cubicBezTo>
                  <a:pt x="14899" y="59354"/>
                  <a:pt x="14949" y="59335"/>
                  <a:pt x="14990" y="59294"/>
                </a:cubicBezTo>
                <a:lnTo>
                  <a:pt x="15410" y="58944"/>
                </a:lnTo>
                <a:lnTo>
                  <a:pt x="15387" y="59084"/>
                </a:lnTo>
                <a:cubicBezTo>
                  <a:pt x="14710" y="59481"/>
                  <a:pt x="14056" y="59878"/>
                  <a:pt x="13402" y="60275"/>
                </a:cubicBezTo>
                <a:cubicBezTo>
                  <a:pt x="13379" y="60041"/>
                  <a:pt x="13379" y="59831"/>
                  <a:pt x="13402" y="59598"/>
                </a:cubicBezTo>
                <a:cubicBezTo>
                  <a:pt x="13706" y="58500"/>
                  <a:pt x="14009" y="57379"/>
                  <a:pt x="14336" y="56282"/>
                </a:cubicBezTo>
                <a:close/>
                <a:moveTo>
                  <a:pt x="15387" y="59528"/>
                </a:moveTo>
                <a:lnTo>
                  <a:pt x="15387" y="59528"/>
                </a:lnTo>
                <a:cubicBezTo>
                  <a:pt x="14780" y="60088"/>
                  <a:pt x="14173" y="60648"/>
                  <a:pt x="13542" y="61185"/>
                </a:cubicBezTo>
                <a:cubicBezTo>
                  <a:pt x="13496" y="61022"/>
                  <a:pt x="13472" y="60858"/>
                  <a:pt x="13449" y="60695"/>
                </a:cubicBezTo>
                <a:cubicBezTo>
                  <a:pt x="14103" y="60321"/>
                  <a:pt x="14733" y="59924"/>
                  <a:pt x="15387" y="59528"/>
                </a:cubicBezTo>
                <a:close/>
                <a:moveTo>
                  <a:pt x="33318" y="0"/>
                </a:moveTo>
                <a:cubicBezTo>
                  <a:pt x="33255" y="0"/>
                  <a:pt x="33194" y="31"/>
                  <a:pt x="33155" y="83"/>
                </a:cubicBezTo>
                <a:cubicBezTo>
                  <a:pt x="33131" y="153"/>
                  <a:pt x="33085" y="200"/>
                  <a:pt x="33061" y="246"/>
                </a:cubicBezTo>
                <a:cubicBezTo>
                  <a:pt x="33038" y="200"/>
                  <a:pt x="33015" y="176"/>
                  <a:pt x="32968" y="130"/>
                </a:cubicBezTo>
                <a:cubicBezTo>
                  <a:pt x="32933" y="71"/>
                  <a:pt x="32874" y="42"/>
                  <a:pt x="32816" y="42"/>
                </a:cubicBezTo>
                <a:cubicBezTo>
                  <a:pt x="32758" y="42"/>
                  <a:pt x="32699" y="71"/>
                  <a:pt x="32664" y="130"/>
                </a:cubicBezTo>
                <a:cubicBezTo>
                  <a:pt x="30540" y="3982"/>
                  <a:pt x="28485" y="7881"/>
                  <a:pt x="26477" y="11804"/>
                </a:cubicBezTo>
                <a:cubicBezTo>
                  <a:pt x="25496" y="13742"/>
                  <a:pt x="24516" y="15680"/>
                  <a:pt x="23559" y="17618"/>
                </a:cubicBezTo>
                <a:cubicBezTo>
                  <a:pt x="22811" y="19135"/>
                  <a:pt x="22018" y="20676"/>
                  <a:pt x="21340" y="22240"/>
                </a:cubicBezTo>
                <a:cubicBezTo>
                  <a:pt x="20033" y="21984"/>
                  <a:pt x="18702" y="21844"/>
                  <a:pt x="17418" y="21703"/>
                </a:cubicBezTo>
                <a:cubicBezTo>
                  <a:pt x="15620" y="21517"/>
                  <a:pt x="13822" y="21423"/>
                  <a:pt x="12025" y="21400"/>
                </a:cubicBezTo>
                <a:cubicBezTo>
                  <a:pt x="8943" y="21400"/>
                  <a:pt x="5861" y="21657"/>
                  <a:pt x="2825" y="22194"/>
                </a:cubicBezTo>
                <a:cubicBezTo>
                  <a:pt x="1938" y="22311"/>
                  <a:pt x="1074" y="22474"/>
                  <a:pt x="210" y="22684"/>
                </a:cubicBezTo>
                <a:cubicBezTo>
                  <a:pt x="47" y="22731"/>
                  <a:pt x="0" y="22918"/>
                  <a:pt x="117" y="23034"/>
                </a:cubicBezTo>
                <a:cubicBezTo>
                  <a:pt x="5487" y="28381"/>
                  <a:pt x="11628" y="32934"/>
                  <a:pt x="18305" y="36506"/>
                </a:cubicBezTo>
                <a:cubicBezTo>
                  <a:pt x="18562" y="36716"/>
                  <a:pt x="18796" y="36903"/>
                  <a:pt x="19052" y="37090"/>
                </a:cubicBezTo>
                <a:cubicBezTo>
                  <a:pt x="18352" y="38958"/>
                  <a:pt x="18002" y="40989"/>
                  <a:pt x="17488" y="42904"/>
                </a:cubicBezTo>
                <a:cubicBezTo>
                  <a:pt x="16974" y="44888"/>
                  <a:pt x="16461" y="46896"/>
                  <a:pt x="15947" y="48881"/>
                </a:cubicBezTo>
                <a:cubicBezTo>
                  <a:pt x="15363" y="51099"/>
                  <a:pt x="14756" y="53317"/>
                  <a:pt x="14126" y="55512"/>
                </a:cubicBezTo>
                <a:cubicBezTo>
                  <a:pt x="14079" y="55675"/>
                  <a:pt x="14009" y="55839"/>
                  <a:pt x="13939" y="56002"/>
                </a:cubicBezTo>
                <a:cubicBezTo>
                  <a:pt x="13472" y="57193"/>
                  <a:pt x="13029" y="58430"/>
                  <a:pt x="12958" y="59668"/>
                </a:cubicBezTo>
                <a:cubicBezTo>
                  <a:pt x="12865" y="60041"/>
                  <a:pt x="12748" y="60415"/>
                  <a:pt x="12655" y="60788"/>
                </a:cubicBezTo>
                <a:cubicBezTo>
                  <a:pt x="12619" y="60915"/>
                  <a:pt x="12724" y="61028"/>
                  <a:pt x="12849" y="61028"/>
                </a:cubicBezTo>
                <a:cubicBezTo>
                  <a:pt x="12885" y="61028"/>
                  <a:pt x="12922" y="61019"/>
                  <a:pt x="12958" y="60998"/>
                </a:cubicBezTo>
                <a:lnTo>
                  <a:pt x="13075" y="60928"/>
                </a:lnTo>
                <a:cubicBezTo>
                  <a:pt x="13122" y="61162"/>
                  <a:pt x="13169" y="61395"/>
                  <a:pt x="13262" y="61629"/>
                </a:cubicBezTo>
                <a:cubicBezTo>
                  <a:pt x="13292" y="61720"/>
                  <a:pt x="13382" y="61781"/>
                  <a:pt x="13473" y="61781"/>
                </a:cubicBezTo>
                <a:cubicBezTo>
                  <a:pt x="13522" y="61781"/>
                  <a:pt x="13571" y="61763"/>
                  <a:pt x="13612" y="61722"/>
                </a:cubicBezTo>
                <a:cubicBezTo>
                  <a:pt x="14966" y="60485"/>
                  <a:pt x="16344" y="59271"/>
                  <a:pt x="17722" y="58057"/>
                </a:cubicBezTo>
                <a:cubicBezTo>
                  <a:pt x="19706" y="56702"/>
                  <a:pt x="21644" y="55231"/>
                  <a:pt x="23488" y="53690"/>
                </a:cubicBezTo>
                <a:cubicBezTo>
                  <a:pt x="25146" y="52290"/>
                  <a:pt x="26734" y="50819"/>
                  <a:pt x="28251" y="49278"/>
                </a:cubicBezTo>
                <a:cubicBezTo>
                  <a:pt x="29466" y="48110"/>
                  <a:pt x="30586" y="46873"/>
                  <a:pt x="31660" y="45589"/>
                </a:cubicBezTo>
                <a:cubicBezTo>
                  <a:pt x="38034" y="48904"/>
                  <a:pt x="44548" y="51916"/>
                  <a:pt x="51063" y="54858"/>
                </a:cubicBezTo>
                <a:cubicBezTo>
                  <a:pt x="51540" y="55081"/>
                  <a:pt x="53870" y="56344"/>
                  <a:pt x="55240" y="56344"/>
                </a:cubicBezTo>
                <a:cubicBezTo>
                  <a:pt x="55882" y="56344"/>
                  <a:pt x="56313" y="56067"/>
                  <a:pt x="56246" y="55278"/>
                </a:cubicBezTo>
                <a:lnTo>
                  <a:pt x="56246" y="55278"/>
                </a:lnTo>
                <a:lnTo>
                  <a:pt x="56573" y="55465"/>
                </a:lnTo>
                <a:cubicBezTo>
                  <a:pt x="56607" y="55482"/>
                  <a:pt x="56641" y="55490"/>
                  <a:pt x="56674" y="55490"/>
                </a:cubicBezTo>
                <a:cubicBezTo>
                  <a:pt x="56819" y="55490"/>
                  <a:pt x="56929" y="55337"/>
                  <a:pt x="56853" y="55185"/>
                </a:cubicBezTo>
                <a:cubicBezTo>
                  <a:pt x="53794" y="48881"/>
                  <a:pt x="50456" y="42553"/>
                  <a:pt x="46580" y="36693"/>
                </a:cubicBezTo>
                <a:cubicBezTo>
                  <a:pt x="47023" y="36273"/>
                  <a:pt x="47490" y="35852"/>
                  <a:pt x="47934" y="35432"/>
                </a:cubicBezTo>
                <a:cubicBezTo>
                  <a:pt x="50712" y="33448"/>
                  <a:pt x="53374" y="31253"/>
                  <a:pt x="56082" y="29175"/>
                </a:cubicBezTo>
                <a:cubicBezTo>
                  <a:pt x="59164" y="26817"/>
                  <a:pt x="62246" y="24435"/>
                  <a:pt x="65328" y="22054"/>
                </a:cubicBezTo>
                <a:cubicBezTo>
                  <a:pt x="65422" y="22007"/>
                  <a:pt x="65445" y="21890"/>
                  <a:pt x="65422" y="21797"/>
                </a:cubicBezTo>
                <a:cubicBezTo>
                  <a:pt x="65305" y="21353"/>
                  <a:pt x="64955" y="21003"/>
                  <a:pt x="64511" y="20886"/>
                </a:cubicBezTo>
                <a:cubicBezTo>
                  <a:pt x="63577" y="20536"/>
                  <a:pt x="62456" y="20466"/>
                  <a:pt x="61476" y="20326"/>
                </a:cubicBezTo>
                <a:cubicBezTo>
                  <a:pt x="59398" y="19999"/>
                  <a:pt x="57297" y="19719"/>
                  <a:pt x="55172" y="19555"/>
                </a:cubicBezTo>
                <a:cubicBezTo>
                  <a:pt x="52567" y="19316"/>
                  <a:pt x="49954" y="19204"/>
                  <a:pt x="47342" y="19204"/>
                </a:cubicBezTo>
                <a:cubicBezTo>
                  <a:pt x="45623" y="19204"/>
                  <a:pt x="43905" y="19253"/>
                  <a:pt x="42190" y="19345"/>
                </a:cubicBezTo>
                <a:cubicBezTo>
                  <a:pt x="41140" y="12341"/>
                  <a:pt x="37801" y="5523"/>
                  <a:pt x="33458" y="60"/>
                </a:cubicBezTo>
                <a:cubicBezTo>
                  <a:pt x="33417" y="19"/>
                  <a:pt x="33367" y="0"/>
                  <a:pt x="33318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8" name="Google Shape;708;p32"/>
          <p:cNvGrpSpPr/>
          <p:nvPr/>
        </p:nvGrpSpPr>
        <p:grpSpPr>
          <a:xfrm flipH="1">
            <a:off x="1174604" y="542569"/>
            <a:ext cx="446283" cy="535571"/>
            <a:chOff x="2279900" y="1356008"/>
            <a:chExt cx="355973" cy="427192"/>
          </a:xfrm>
        </p:grpSpPr>
        <p:sp>
          <p:nvSpPr>
            <p:cNvPr id="709" name="Google Shape;709;p32"/>
            <p:cNvSpPr/>
            <p:nvPr/>
          </p:nvSpPr>
          <p:spPr>
            <a:xfrm>
              <a:off x="2279900" y="1566300"/>
              <a:ext cx="240900" cy="216900"/>
            </a:xfrm>
            <a:prstGeom prst="ellipse">
              <a:avLst/>
            </a:prstGeom>
            <a:gradFill>
              <a:gsLst>
                <a:gs pos="0">
                  <a:srgbClr val="ADADAD">
                    <a:alpha val="30980"/>
                  </a:srgbClr>
                </a:gs>
                <a:gs pos="60000">
                  <a:srgbClr val="C3BAA2">
                    <a:alpha val="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10" name="Google Shape;710;p32"/>
            <p:cNvGrpSpPr/>
            <p:nvPr/>
          </p:nvGrpSpPr>
          <p:grpSpPr>
            <a:xfrm>
              <a:off x="2395070" y="1356008"/>
              <a:ext cx="240802" cy="326586"/>
              <a:chOff x="1847775" y="238125"/>
              <a:chExt cx="3637500" cy="4933325"/>
            </a:xfrm>
          </p:grpSpPr>
          <p:sp>
            <p:nvSpPr>
              <p:cNvPr id="711" name="Google Shape;711;p32"/>
              <p:cNvSpPr/>
              <p:nvPr/>
            </p:nvSpPr>
            <p:spPr>
              <a:xfrm>
                <a:off x="1847775" y="3431350"/>
                <a:ext cx="1268050" cy="1740100"/>
              </a:xfrm>
              <a:custGeom>
                <a:avLst/>
                <a:gdLst/>
                <a:ahLst/>
                <a:cxnLst/>
                <a:rect l="l" t="t" r="r" b="b"/>
                <a:pathLst>
                  <a:path w="50722" h="69604" extrusionOk="0">
                    <a:moveTo>
                      <a:pt x="34802" y="0"/>
                    </a:moveTo>
                    <a:lnTo>
                      <a:pt x="0" y="69603"/>
                    </a:lnTo>
                    <a:lnTo>
                      <a:pt x="0" y="69603"/>
                    </a:lnTo>
                    <a:lnTo>
                      <a:pt x="50721" y="12218"/>
                    </a:lnTo>
                    <a:lnTo>
                      <a:pt x="34802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32"/>
              <p:cNvSpPr/>
              <p:nvPr/>
            </p:nvSpPr>
            <p:spPr>
              <a:xfrm>
                <a:off x="1866275" y="774950"/>
                <a:ext cx="3535700" cy="3387625"/>
              </a:xfrm>
              <a:custGeom>
                <a:avLst/>
                <a:gdLst/>
                <a:ahLst/>
                <a:cxnLst/>
                <a:rect l="l" t="t" r="r" b="b"/>
                <a:pathLst>
                  <a:path w="141428" h="135505" extrusionOk="0">
                    <a:moveTo>
                      <a:pt x="70714" y="0"/>
                    </a:moveTo>
                    <a:cubicBezTo>
                      <a:pt x="31840" y="0"/>
                      <a:pt x="0" y="29989"/>
                      <a:pt x="0" y="67752"/>
                    </a:cubicBezTo>
                    <a:cubicBezTo>
                      <a:pt x="0" y="105146"/>
                      <a:pt x="31840" y="135504"/>
                      <a:pt x="70714" y="135504"/>
                    </a:cubicBezTo>
                    <a:cubicBezTo>
                      <a:pt x="109958" y="135504"/>
                      <a:pt x="141428" y="105146"/>
                      <a:pt x="141428" y="67752"/>
                    </a:cubicBezTo>
                    <a:cubicBezTo>
                      <a:pt x="141428" y="29989"/>
                      <a:pt x="109958" y="0"/>
                      <a:pt x="7071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57150" dist="19050" dir="5400000" algn="bl" rotWithShape="0">
                  <a:srgbClr val="1155CC">
                    <a:alpha val="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32"/>
              <p:cNvSpPr/>
              <p:nvPr/>
            </p:nvSpPr>
            <p:spPr>
              <a:xfrm>
                <a:off x="2690025" y="238125"/>
                <a:ext cx="2795250" cy="2674925"/>
              </a:xfrm>
              <a:custGeom>
                <a:avLst/>
                <a:gdLst/>
                <a:ahLst/>
                <a:cxnLst/>
                <a:rect l="l" t="t" r="r" b="b"/>
                <a:pathLst>
                  <a:path w="111810" h="106997" extrusionOk="0">
                    <a:moveTo>
                      <a:pt x="55905" y="0"/>
                    </a:moveTo>
                    <a:cubicBezTo>
                      <a:pt x="25176" y="0"/>
                      <a:pt x="1" y="24065"/>
                      <a:pt x="1" y="53683"/>
                    </a:cubicBezTo>
                    <a:cubicBezTo>
                      <a:pt x="1" y="83302"/>
                      <a:pt x="25176" y="106996"/>
                      <a:pt x="55905" y="106996"/>
                    </a:cubicBezTo>
                    <a:cubicBezTo>
                      <a:pt x="86634" y="106996"/>
                      <a:pt x="111810" y="83302"/>
                      <a:pt x="111810" y="53683"/>
                    </a:cubicBezTo>
                    <a:cubicBezTo>
                      <a:pt x="111810" y="24065"/>
                      <a:pt x="86634" y="0"/>
                      <a:pt x="5590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28575" dist="9525" dir="6480000" algn="bl" rotWithShape="0">
                  <a:srgbClr val="990000">
                    <a:alpha val="3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14" name="Google Shape;714;p32"/>
          <p:cNvSpPr/>
          <p:nvPr/>
        </p:nvSpPr>
        <p:spPr>
          <a:xfrm>
            <a:off x="1474962" y="2470766"/>
            <a:ext cx="4663287" cy="368215"/>
          </a:xfrm>
          <a:custGeom>
            <a:avLst/>
            <a:gdLst/>
            <a:ahLst/>
            <a:cxnLst/>
            <a:rect l="l" t="t" r="r" b="b"/>
            <a:pathLst>
              <a:path w="31057" h="2191" extrusionOk="0">
                <a:moveTo>
                  <a:pt x="30648" y="1"/>
                </a:moveTo>
                <a:cubicBezTo>
                  <a:pt x="30584" y="1"/>
                  <a:pt x="30518" y="27"/>
                  <a:pt x="30461" y="90"/>
                </a:cubicBezTo>
                <a:cubicBezTo>
                  <a:pt x="30173" y="399"/>
                  <a:pt x="29626" y="888"/>
                  <a:pt x="29155" y="888"/>
                </a:cubicBezTo>
                <a:cubicBezTo>
                  <a:pt x="28947" y="888"/>
                  <a:pt x="28755" y="793"/>
                  <a:pt x="28606" y="546"/>
                </a:cubicBezTo>
                <a:cubicBezTo>
                  <a:pt x="28556" y="458"/>
                  <a:pt x="28450" y="405"/>
                  <a:pt x="28346" y="405"/>
                </a:cubicBezTo>
                <a:cubicBezTo>
                  <a:pt x="28253" y="405"/>
                  <a:pt x="28163" y="448"/>
                  <a:pt x="28119" y="546"/>
                </a:cubicBezTo>
                <a:cubicBezTo>
                  <a:pt x="28026" y="594"/>
                  <a:pt x="27937" y="619"/>
                  <a:pt x="27856" y="619"/>
                </a:cubicBezTo>
                <a:cubicBezTo>
                  <a:pt x="27728" y="619"/>
                  <a:pt x="27616" y="558"/>
                  <a:pt x="27528" y="432"/>
                </a:cubicBezTo>
                <a:cubicBezTo>
                  <a:pt x="27476" y="380"/>
                  <a:pt x="27406" y="354"/>
                  <a:pt x="27336" y="354"/>
                </a:cubicBezTo>
                <a:cubicBezTo>
                  <a:pt x="27266" y="354"/>
                  <a:pt x="27196" y="380"/>
                  <a:pt x="27144" y="432"/>
                </a:cubicBezTo>
                <a:cubicBezTo>
                  <a:pt x="26733" y="770"/>
                  <a:pt x="26324" y="899"/>
                  <a:pt x="25906" y="899"/>
                </a:cubicBezTo>
                <a:cubicBezTo>
                  <a:pt x="25492" y="899"/>
                  <a:pt x="25069" y="773"/>
                  <a:pt x="24626" y="597"/>
                </a:cubicBezTo>
                <a:cubicBezTo>
                  <a:pt x="24526" y="547"/>
                  <a:pt x="24420" y="523"/>
                  <a:pt x="24315" y="523"/>
                </a:cubicBezTo>
                <a:cubicBezTo>
                  <a:pt x="24181" y="523"/>
                  <a:pt x="24048" y="563"/>
                  <a:pt x="23931" y="639"/>
                </a:cubicBezTo>
                <a:cubicBezTo>
                  <a:pt x="23786" y="722"/>
                  <a:pt x="23703" y="898"/>
                  <a:pt x="23558" y="970"/>
                </a:cubicBezTo>
                <a:cubicBezTo>
                  <a:pt x="23471" y="1017"/>
                  <a:pt x="23380" y="1038"/>
                  <a:pt x="23291" y="1038"/>
                </a:cubicBezTo>
                <a:cubicBezTo>
                  <a:pt x="23045" y="1038"/>
                  <a:pt x="22815" y="875"/>
                  <a:pt x="22709" y="639"/>
                </a:cubicBezTo>
                <a:cubicBezTo>
                  <a:pt x="22675" y="568"/>
                  <a:pt x="22617" y="539"/>
                  <a:pt x="22556" y="539"/>
                </a:cubicBezTo>
                <a:cubicBezTo>
                  <a:pt x="22448" y="539"/>
                  <a:pt x="22332" y="630"/>
                  <a:pt x="22325" y="742"/>
                </a:cubicBezTo>
                <a:cubicBezTo>
                  <a:pt x="22304" y="972"/>
                  <a:pt x="22167" y="1051"/>
                  <a:pt x="21984" y="1051"/>
                </a:cubicBezTo>
                <a:cubicBezTo>
                  <a:pt x="21620" y="1051"/>
                  <a:pt x="21074" y="739"/>
                  <a:pt x="20895" y="670"/>
                </a:cubicBezTo>
                <a:cubicBezTo>
                  <a:pt x="20682" y="572"/>
                  <a:pt x="20454" y="520"/>
                  <a:pt x="20224" y="520"/>
                </a:cubicBezTo>
                <a:cubicBezTo>
                  <a:pt x="20185" y="520"/>
                  <a:pt x="20146" y="522"/>
                  <a:pt x="20107" y="525"/>
                </a:cubicBezTo>
                <a:cubicBezTo>
                  <a:pt x="19931" y="535"/>
                  <a:pt x="19765" y="608"/>
                  <a:pt x="19630" y="722"/>
                </a:cubicBezTo>
                <a:cubicBezTo>
                  <a:pt x="19475" y="856"/>
                  <a:pt x="19382" y="1074"/>
                  <a:pt x="19185" y="1136"/>
                </a:cubicBezTo>
                <a:cubicBezTo>
                  <a:pt x="19134" y="1154"/>
                  <a:pt x="19083" y="1163"/>
                  <a:pt x="19032" y="1163"/>
                </a:cubicBezTo>
                <a:cubicBezTo>
                  <a:pt x="18790" y="1163"/>
                  <a:pt x="18557" y="975"/>
                  <a:pt x="18480" y="753"/>
                </a:cubicBezTo>
                <a:cubicBezTo>
                  <a:pt x="18457" y="666"/>
                  <a:pt x="18382" y="618"/>
                  <a:pt x="18304" y="618"/>
                </a:cubicBezTo>
                <a:cubicBezTo>
                  <a:pt x="18242" y="618"/>
                  <a:pt x="18179" y="648"/>
                  <a:pt x="18138" y="711"/>
                </a:cubicBezTo>
                <a:cubicBezTo>
                  <a:pt x="18022" y="939"/>
                  <a:pt x="17782" y="1046"/>
                  <a:pt x="17536" y="1046"/>
                </a:cubicBezTo>
                <a:cubicBezTo>
                  <a:pt x="17279" y="1046"/>
                  <a:pt x="17017" y="929"/>
                  <a:pt x="16884" y="711"/>
                </a:cubicBezTo>
                <a:cubicBezTo>
                  <a:pt x="16837" y="634"/>
                  <a:pt x="16760" y="595"/>
                  <a:pt x="16682" y="595"/>
                </a:cubicBezTo>
                <a:cubicBezTo>
                  <a:pt x="16604" y="595"/>
                  <a:pt x="16526" y="634"/>
                  <a:pt x="16480" y="711"/>
                </a:cubicBezTo>
                <a:cubicBezTo>
                  <a:pt x="16217" y="1094"/>
                  <a:pt x="15799" y="1290"/>
                  <a:pt x="15380" y="1290"/>
                </a:cubicBezTo>
                <a:cubicBezTo>
                  <a:pt x="15005" y="1290"/>
                  <a:pt x="14630" y="1133"/>
                  <a:pt x="14366" y="815"/>
                </a:cubicBezTo>
                <a:cubicBezTo>
                  <a:pt x="14324" y="732"/>
                  <a:pt x="14283" y="670"/>
                  <a:pt x="14210" y="618"/>
                </a:cubicBezTo>
                <a:cubicBezTo>
                  <a:pt x="14166" y="579"/>
                  <a:pt x="14115" y="563"/>
                  <a:pt x="14064" y="563"/>
                </a:cubicBezTo>
                <a:cubicBezTo>
                  <a:pt x="13911" y="563"/>
                  <a:pt x="13767" y="716"/>
                  <a:pt x="13868" y="888"/>
                </a:cubicBezTo>
                <a:cubicBezTo>
                  <a:pt x="13878" y="898"/>
                  <a:pt x="13889" y="919"/>
                  <a:pt x="13899" y="929"/>
                </a:cubicBezTo>
                <a:cubicBezTo>
                  <a:pt x="13791" y="1144"/>
                  <a:pt x="13669" y="1250"/>
                  <a:pt x="13531" y="1250"/>
                </a:cubicBezTo>
                <a:cubicBezTo>
                  <a:pt x="13470" y="1250"/>
                  <a:pt x="13406" y="1230"/>
                  <a:pt x="13339" y="1188"/>
                </a:cubicBezTo>
                <a:cubicBezTo>
                  <a:pt x="13225" y="1147"/>
                  <a:pt x="13111" y="1095"/>
                  <a:pt x="13008" y="1033"/>
                </a:cubicBezTo>
                <a:cubicBezTo>
                  <a:pt x="12873" y="981"/>
                  <a:pt x="12738" y="939"/>
                  <a:pt x="12604" y="898"/>
                </a:cubicBezTo>
                <a:cubicBezTo>
                  <a:pt x="12586" y="894"/>
                  <a:pt x="12569" y="892"/>
                  <a:pt x="12553" y="892"/>
                </a:cubicBezTo>
                <a:cubicBezTo>
                  <a:pt x="12492" y="892"/>
                  <a:pt x="12440" y="921"/>
                  <a:pt x="12407" y="970"/>
                </a:cubicBezTo>
                <a:cubicBezTo>
                  <a:pt x="12171" y="1341"/>
                  <a:pt x="11798" y="1553"/>
                  <a:pt x="11432" y="1553"/>
                </a:cubicBezTo>
                <a:cubicBezTo>
                  <a:pt x="11122" y="1553"/>
                  <a:pt x="10817" y="1401"/>
                  <a:pt x="10603" y="1064"/>
                </a:cubicBezTo>
                <a:cubicBezTo>
                  <a:pt x="10568" y="998"/>
                  <a:pt x="10501" y="964"/>
                  <a:pt x="10435" y="964"/>
                </a:cubicBezTo>
                <a:cubicBezTo>
                  <a:pt x="10387" y="964"/>
                  <a:pt x="10338" y="983"/>
                  <a:pt x="10303" y="1022"/>
                </a:cubicBezTo>
                <a:cubicBezTo>
                  <a:pt x="10084" y="1303"/>
                  <a:pt x="9743" y="1437"/>
                  <a:pt x="9400" y="1437"/>
                </a:cubicBezTo>
                <a:cubicBezTo>
                  <a:pt x="8997" y="1437"/>
                  <a:pt x="8593" y="1251"/>
                  <a:pt x="8386" y="898"/>
                </a:cubicBezTo>
                <a:cubicBezTo>
                  <a:pt x="8339" y="825"/>
                  <a:pt x="8266" y="789"/>
                  <a:pt x="8194" y="789"/>
                </a:cubicBezTo>
                <a:cubicBezTo>
                  <a:pt x="8121" y="789"/>
                  <a:pt x="8049" y="825"/>
                  <a:pt x="8002" y="898"/>
                </a:cubicBezTo>
                <a:cubicBezTo>
                  <a:pt x="7756" y="1261"/>
                  <a:pt x="7361" y="1446"/>
                  <a:pt x="6962" y="1446"/>
                </a:cubicBezTo>
                <a:cubicBezTo>
                  <a:pt x="6620" y="1446"/>
                  <a:pt x="6276" y="1310"/>
                  <a:pt x="6023" y="1033"/>
                </a:cubicBezTo>
                <a:cubicBezTo>
                  <a:pt x="5979" y="994"/>
                  <a:pt x="5923" y="975"/>
                  <a:pt x="5868" y="975"/>
                </a:cubicBezTo>
                <a:cubicBezTo>
                  <a:pt x="5790" y="975"/>
                  <a:pt x="5712" y="1012"/>
                  <a:pt x="5670" y="1085"/>
                </a:cubicBezTo>
                <a:cubicBezTo>
                  <a:pt x="5436" y="1397"/>
                  <a:pt x="5082" y="1556"/>
                  <a:pt x="4728" y="1556"/>
                </a:cubicBezTo>
                <a:cubicBezTo>
                  <a:pt x="4423" y="1556"/>
                  <a:pt x="4118" y="1438"/>
                  <a:pt x="3888" y="1199"/>
                </a:cubicBezTo>
                <a:cubicBezTo>
                  <a:pt x="3843" y="1154"/>
                  <a:pt x="3786" y="1132"/>
                  <a:pt x="3731" y="1132"/>
                </a:cubicBezTo>
                <a:cubicBezTo>
                  <a:pt x="3658" y="1132"/>
                  <a:pt x="3587" y="1169"/>
                  <a:pt x="3546" y="1240"/>
                </a:cubicBezTo>
                <a:cubicBezTo>
                  <a:pt x="3395" y="1590"/>
                  <a:pt x="3099" y="1772"/>
                  <a:pt x="2801" y="1772"/>
                </a:cubicBezTo>
                <a:cubicBezTo>
                  <a:pt x="2526" y="1772"/>
                  <a:pt x="2249" y="1616"/>
                  <a:pt x="2084" y="1292"/>
                </a:cubicBezTo>
                <a:cubicBezTo>
                  <a:pt x="2050" y="1227"/>
                  <a:pt x="1994" y="1200"/>
                  <a:pt x="1936" y="1200"/>
                </a:cubicBezTo>
                <a:cubicBezTo>
                  <a:pt x="1854" y="1200"/>
                  <a:pt x="1768" y="1254"/>
                  <a:pt x="1732" y="1333"/>
                </a:cubicBezTo>
                <a:cubicBezTo>
                  <a:pt x="1593" y="1690"/>
                  <a:pt x="1312" y="1858"/>
                  <a:pt x="1028" y="1858"/>
                </a:cubicBezTo>
                <a:cubicBezTo>
                  <a:pt x="718" y="1858"/>
                  <a:pt x="406" y="1659"/>
                  <a:pt x="270" y="1292"/>
                </a:cubicBezTo>
                <a:cubicBezTo>
                  <a:pt x="250" y="1230"/>
                  <a:pt x="199" y="1202"/>
                  <a:pt x="150" y="1202"/>
                </a:cubicBezTo>
                <a:cubicBezTo>
                  <a:pt x="75" y="1202"/>
                  <a:pt x="1" y="1265"/>
                  <a:pt x="32" y="1364"/>
                </a:cubicBezTo>
                <a:cubicBezTo>
                  <a:pt x="190" y="1898"/>
                  <a:pt x="631" y="2176"/>
                  <a:pt x="1076" y="2176"/>
                </a:cubicBezTo>
                <a:cubicBezTo>
                  <a:pt x="1392" y="2176"/>
                  <a:pt x="1709" y="2036"/>
                  <a:pt x="1929" y="1748"/>
                </a:cubicBezTo>
                <a:cubicBezTo>
                  <a:pt x="2156" y="2045"/>
                  <a:pt x="2493" y="2191"/>
                  <a:pt x="2830" y="2191"/>
                </a:cubicBezTo>
                <a:cubicBezTo>
                  <a:pt x="3198" y="2191"/>
                  <a:pt x="3567" y="2016"/>
                  <a:pt x="3794" y="1675"/>
                </a:cubicBezTo>
                <a:cubicBezTo>
                  <a:pt x="4078" y="1881"/>
                  <a:pt x="4407" y="1982"/>
                  <a:pt x="4734" y="1982"/>
                </a:cubicBezTo>
                <a:cubicBezTo>
                  <a:pt x="5148" y="1982"/>
                  <a:pt x="5559" y="1822"/>
                  <a:pt x="5877" y="1509"/>
                </a:cubicBezTo>
                <a:cubicBezTo>
                  <a:pt x="6189" y="1769"/>
                  <a:pt x="6572" y="1898"/>
                  <a:pt x="6955" y="1898"/>
                </a:cubicBezTo>
                <a:cubicBezTo>
                  <a:pt x="7411" y="1898"/>
                  <a:pt x="7866" y="1715"/>
                  <a:pt x="8199" y="1354"/>
                </a:cubicBezTo>
                <a:cubicBezTo>
                  <a:pt x="8506" y="1694"/>
                  <a:pt x="8930" y="1866"/>
                  <a:pt x="9356" y="1866"/>
                </a:cubicBezTo>
                <a:cubicBezTo>
                  <a:pt x="9734" y="1866"/>
                  <a:pt x="10115" y="1731"/>
                  <a:pt x="10417" y="1458"/>
                </a:cubicBezTo>
                <a:cubicBezTo>
                  <a:pt x="10703" y="1807"/>
                  <a:pt x="11110" y="1986"/>
                  <a:pt x="11509" y="1986"/>
                </a:cubicBezTo>
                <a:cubicBezTo>
                  <a:pt x="11961" y="1986"/>
                  <a:pt x="12403" y="1755"/>
                  <a:pt x="12645" y="1281"/>
                </a:cubicBezTo>
                <a:cubicBezTo>
                  <a:pt x="12996" y="1411"/>
                  <a:pt x="13381" y="1687"/>
                  <a:pt x="13758" y="1687"/>
                </a:cubicBezTo>
                <a:cubicBezTo>
                  <a:pt x="13893" y="1687"/>
                  <a:pt x="14027" y="1651"/>
                  <a:pt x="14158" y="1561"/>
                </a:cubicBezTo>
                <a:cubicBezTo>
                  <a:pt x="14220" y="1520"/>
                  <a:pt x="14272" y="1458"/>
                  <a:pt x="14314" y="1406"/>
                </a:cubicBezTo>
                <a:cubicBezTo>
                  <a:pt x="14627" y="1660"/>
                  <a:pt x="15001" y="1786"/>
                  <a:pt x="15377" y="1786"/>
                </a:cubicBezTo>
                <a:cubicBezTo>
                  <a:pt x="15846" y="1786"/>
                  <a:pt x="16319" y="1590"/>
                  <a:pt x="16687" y="1199"/>
                </a:cubicBezTo>
                <a:cubicBezTo>
                  <a:pt x="16895" y="1397"/>
                  <a:pt x="17155" y="1491"/>
                  <a:pt x="17420" y="1491"/>
                </a:cubicBezTo>
                <a:cubicBezTo>
                  <a:pt x="17709" y="1491"/>
                  <a:pt x="18004" y="1378"/>
                  <a:pt x="18242" y="1167"/>
                </a:cubicBezTo>
                <a:cubicBezTo>
                  <a:pt x="18366" y="1395"/>
                  <a:pt x="18594" y="1551"/>
                  <a:pt x="18853" y="1603"/>
                </a:cubicBezTo>
                <a:cubicBezTo>
                  <a:pt x="18922" y="1620"/>
                  <a:pt x="18993" y="1628"/>
                  <a:pt x="19065" y="1628"/>
                </a:cubicBezTo>
                <a:cubicBezTo>
                  <a:pt x="19166" y="1628"/>
                  <a:pt x="19269" y="1612"/>
                  <a:pt x="19371" y="1582"/>
                </a:cubicBezTo>
                <a:cubicBezTo>
                  <a:pt x="19599" y="1489"/>
                  <a:pt x="19662" y="1302"/>
                  <a:pt x="19848" y="1178"/>
                </a:cubicBezTo>
                <a:cubicBezTo>
                  <a:pt x="20003" y="1082"/>
                  <a:pt x="20151" y="1044"/>
                  <a:pt x="20294" y="1044"/>
                </a:cubicBezTo>
                <a:cubicBezTo>
                  <a:pt x="20819" y="1044"/>
                  <a:pt x="21281" y="1555"/>
                  <a:pt x="21835" y="1555"/>
                </a:cubicBezTo>
                <a:cubicBezTo>
                  <a:pt x="21863" y="1555"/>
                  <a:pt x="21892" y="1554"/>
                  <a:pt x="21921" y="1551"/>
                </a:cubicBezTo>
                <a:cubicBezTo>
                  <a:pt x="22180" y="1530"/>
                  <a:pt x="22408" y="1395"/>
                  <a:pt x="22563" y="1199"/>
                </a:cubicBezTo>
                <a:cubicBezTo>
                  <a:pt x="22719" y="1364"/>
                  <a:pt x="22926" y="1468"/>
                  <a:pt x="23144" y="1509"/>
                </a:cubicBezTo>
                <a:cubicBezTo>
                  <a:pt x="23188" y="1517"/>
                  <a:pt x="23231" y="1520"/>
                  <a:pt x="23272" y="1520"/>
                </a:cubicBezTo>
                <a:cubicBezTo>
                  <a:pt x="23719" y="1520"/>
                  <a:pt x="24009" y="1139"/>
                  <a:pt x="24428" y="1139"/>
                </a:cubicBezTo>
                <a:cubicBezTo>
                  <a:pt x="24478" y="1139"/>
                  <a:pt x="24530" y="1145"/>
                  <a:pt x="24584" y="1157"/>
                </a:cubicBezTo>
                <a:cubicBezTo>
                  <a:pt x="25058" y="1278"/>
                  <a:pt x="25416" y="1465"/>
                  <a:pt x="25896" y="1465"/>
                </a:cubicBezTo>
                <a:cubicBezTo>
                  <a:pt x="25951" y="1465"/>
                  <a:pt x="26008" y="1463"/>
                  <a:pt x="26066" y="1458"/>
                </a:cubicBezTo>
                <a:cubicBezTo>
                  <a:pt x="26522" y="1406"/>
                  <a:pt x="26947" y="1240"/>
                  <a:pt x="27321" y="981"/>
                </a:cubicBezTo>
                <a:cubicBezTo>
                  <a:pt x="27533" y="1132"/>
                  <a:pt x="27782" y="1247"/>
                  <a:pt x="28017" y="1247"/>
                </a:cubicBezTo>
                <a:cubicBezTo>
                  <a:pt x="28136" y="1247"/>
                  <a:pt x="28252" y="1217"/>
                  <a:pt x="28357" y="1147"/>
                </a:cubicBezTo>
                <a:cubicBezTo>
                  <a:pt x="28581" y="1371"/>
                  <a:pt x="28844" y="1462"/>
                  <a:pt x="29119" y="1462"/>
                </a:cubicBezTo>
                <a:cubicBezTo>
                  <a:pt x="29748" y="1462"/>
                  <a:pt x="30440" y="983"/>
                  <a:pt x="30865" y="514"/>
                </a:cubicBezTo>
                <a:cubicBezTo>
                  <a:pt x="31056" y="291"/>
                  <a:pt x="30862" y="1"/>
                  <a:pt x="3064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" name="Google Shape;2512;p66"/>
          <p:cNvGrpSpPr/>
          <p:nvPr/>
        </p:nvGrpSpPr>
        <p:grpSpPr>
          <a:xfrm>
            <a:off x="1014027" y="3729800"/>
            <a:ext cx="1213720" cy="943266"/>
            <a:chOff x="3199971" y="2699438"/>
            <a:chExt cx="1213720" cy="943266"/>
          </a:xfrm>
        </p:grpSpPr>
        <p:sp>
          <p:nvSpPr>
            <p:cNvPr id="21" name="Google Shape;2513;p66"/>
            <p:cNvSpPr/>
            <p:nvPr/>
          </p:nvSpPr>
          <p:spPr>
            <a:xfrm>
              <a:off x="3487975" y="2699438"/>
              <a:ext cx="925715" cy="687125"/>
            </a:xfrm>
            <a:custGeom>
              <a:avLst/>
              <a:gdLst/>
              <a:ahLst/>
              <a:cxnLst/>
              <a:rect l="l" t="t" r="r" b="b"/>
              <a:pathLst>
                <a:path w="68155" h="50589" extrusionOk="0">
                  <a:moveTo>
                    <a:pt x="28226" y="569"/>
                  </a:moveTo>
                  <a:cubicBezTo>
                    <a:pt x="30520" y="569"/>
                    <a:pt x="32371" y="2183"/>
                    <a:pt x="32960" y="4290"/>
                  </a:cubicBezTo>
                  <a:lnTo>
                    <a:pt x="32960" y="4290"/>
                  </a:lnTo>
                  <a:cubicBezTo>
                    <a:pt x="32192" y="3569"/>
                    <a:pt x="31378" y="2871"/>
                    <a:pt x="30564" y="2220"/>
                  </a:cubicBezTo>
                  <a:cubicBezTo>
                    <a:pt x="29933" y="1730"/>
                    <a:pt x="29279" y="1146"/>
                    <a:pt x="28509" y="889"/>
                  </a:cubicBezTo>
                  <a:cubicBezTo>
                    <a:pt x="28184" y="771"/>
                    <a:pt x="27840" y="709"/>
                    <a:pt x="27489" y="709"/>
                  </a:cubicBezTo>
                  <a:cubicBezTo>
                    <a:pt x="27286" y="709"/>
                    <a:pt x="27080" y="730"/>
                    <a:pt x="26875" y="772"/>
                  </a:cubicBezTo>
                  <a:cubicBezTo>
                    <a:pt x="27108" y="702"/>
                    <a:pt x="27365" y="632"/>
                    <a:pt x="27598" y="609"/>
                  </a:cubicBezTo>
                  <a:cubicBezTo>
                    <a:pt x="27811" y="582"/>
                    <a:pt x="28020" y="569"/>
                    <a:pt x="28226" y="569"/>
                  </a:cubicBezTo>
                  <a:close/>
                  <a:moveTo>
                    <a:pt x="16942" y="3199"/>
                  </a:moveTo>
                  <a:cubicBezTo>
                    <a:pt x="17219" y="3199"/>
                    <a:pt x="17496" y="3224"/>
                    <a:pt x="17769" y="3271"/>
                  </a:cubicBezTo>
                  <a:cubicBezTo>
                    <a:pt x="17668" y="3266"/>
                    <a:pt x="17568" y="3263"/>
                    <a:pt x="17467" y="3263"/>
                  </a:cubicBezTo>
                  <a:cubicBezTo>
                    <a:pt x="16098" y="3263"/>
                    <a:pt x="14746" y="3706"/>
                    <a:pt x="13636" y="4555"/>
                  </a:cubicBezTo>
                  <a:cubicBezTo>
                    <a:pt x="14197" y="3971"/>
                    <a:pt x="14920" y="3551"/>
                    <a:pt x="15714" y="3364"/>
                  </a:cubicBezTo>
                  <a:cubicBezTo>
                    <a:pt x="16118" y="3252"/>
                    <a:pt x="16531" y="3199"/>
                    <a:pt x="16942" y="3199"/>
                  </a:cubicBezTo>
                  <a:close/>
                  <a:moveTo>
                    <a:pt x="17651" y="2468"/>
                  </a:moveTo>
                  <a:cubicBezTo>
                    <a:pt x="19309" y="2468"/>
                    <a:pt x="20933" y="3246"/>
                    <a:pt x="21972" y="4671"/>
                  </a:cubicBezTo>
                  <a:cubicBezTo>
                    <a:pt x="21364" y="4275"/>
                    <a:pt x="20734" y="3971"/>
                    <a:pt x="20057" y="3714"/>
                  </a:cubicBezTo>
                  <a:cubicBezTo>
                    <a:pt x="19083" y="3142"/>
                    <a:pt x="18027" y="2765"/>
                    <a:pt x="16916" y="2765"/>
                  </a:cubicBezTo>
                  <a:cubicBezTo>
                    <a:pt x="16350" y="2765"/>
                    <a:pt x="15769" y="2863"/>
                    <a:pt x="15177" y="3084"/>
                  </a:cubicBezTo>
                  <a:cubicBezTo>
                    <a:pt x="15962" y="2668"/>
                    <a:pt x="16811" y="2468"/>
                    <a:pt x="17651" y="2468"/>
                  </a:cubicBezTo>
                  <a:close/>
                  <a:moveTo>
                    <a:pt x="22088" y="5232"/>
                  </a:moveTo>
                  <a:lnTo>
                    <a:pt x="22088" y="5232"/>
                  </a:lnTo>
                  <a:cubicBezTo>
                    <a:pt x="22205" y="5325"/>
                    <a:pt x="22322" y="5419"/>
                    <a:pt x="22438" y="5512"/>
                  </a:cubicBezTo>
                  <a:cubicBezTo>
                    <a:pt x="22438" y="5535"/>
                    <a:pt x="22462" y="5582"/>
                    <a:pt x="22485" y="5605"/>
                  </a:cubicBezTo>
                  <a:cubicBezTo>
                    <a:pt x="22345" y="5489"/>
                    <a:pt x="22205" y="5372"/>
                    <a:pt x="22088" y="5232"/>
                  </a:cubicBezTo>
                  <a:close/>
                  <a:moveTo>
                    <a:pt x="31754" y="3668"/>
                  </a:moveTo>
                  <a:lnTo>
                    <a:pt x="31801" y="3714"/>
                  </a:lnTo>
                  <a:cubicBezTo>
                    <a:pt x="32105" y="3971"/>
                    <a:pt x="32595" y="4368"/>
                    <a:pt x="33085" y="4812"/>
                  </a:cubicBezTo>
                  <a:cubicBezTo>
                    <a:pt x="33155" y="5092"/>
                    <a:pt x="33179" y="5395"/>
                    <a:pt x="33179" y="5699"/>
                  </a:cubicBezTo>
                  <a:cubicBezTo>
                    <a:pt x="32805" y="4975"/>
                    <a:pt x="32315" y="4275"/>
                    <a:pt x="31754" y="3668"/>
                  </a:cubicBezTo>
                  <a:close/>
                  <a:moveTo>
                    <a:pt x="27488" y="1106"/>
                  </a:moveTo>
                  <a:cubicBezTo>
                    <a:pt x="27785" y="1106"/>
                    <a:pt x="28095" y="1156"/>
                    <a:pt x="28416" y="1263"/>
                  </a:cubicBezTo>
                  <a:cubicBezTo>
                    <a:pt x="29326" y="1566"/>
                    <a:pt x="30190" y="2290"/>
                    <a:pt x="30961" y="2990"/>
                  </a:cubicBezTo>
                  <a:cubicBezTo>
                    <a:pt x="30797" y="2850"/>
                    <a:pt x="30610" y="2734"/>
                    <a:pt x="30424" y="2617"/>
                  </a:cubicBezTo>
                  <a:cubicBezTo>
                    <a:pt x="29748" y="2206"/>
                    <a:pt x="28980" y="1988"/>
                    <a:pt x="28207" y="1988"/>
                  </a:cubicBezTo>
                  <a:cubicBezTo>
                    <a:pt x="27751" y="1988"/>
                    <a:pt x="27293" y="2064"/>
                    <a:pt x="26851" y="2220"/>
                  </a:cubicBezTo>
                  <a:cubicBezTo>
                    <a:pt x="26081" y="2337"/>
                    <a:pt x="25380" y="2734"/>
                    <a:pt x="24843" y="3294"/>
                  </a:cubicBezTo>
                  <a:cubicBezTo>
                    <a:pt x="24260" y="4018"/>
                    <a:pt x="23863" y="4905"/>
                    <a:pt x="23746" y="5816"/>
                  </a:cubicBezTo>
                  <a:lnTo>
                    <a:pt x="23746" y="5839"/>
                  </a:lnTo>
                  <a:cubicBezTo>
                    <a:pt x="23653" y="5372"/>
                    <a:pt x="23653" y="4928"/>
                    <a:pt x="23746" y="4485"/>
                  </a:cubicBezTo>
                  <a:cubicBezTo>
                    <a:pt x="24443" y="2753"/>
                    <a:pt x="25767" y="1106"/>
                    <a:pt x="27488" y="1106"/>
                  </a:cubicBezTo>
                  <a:close/>
                  <a:moveTo>
                    <a:pt x="33926" y="5699"/>
                  </a:moveTo>
                  <a:cubicBezTo>
                    <a:pt x="34066" y="5862"/>
                    <a:pt x="34183" y="6072"/>
                    <a:pt x="34276" y="6283"/>
                  </a:cubicBezTo>
                  <a:lnTo>
                    <a:pt x="34229" y="6376"/>
                  </a:lnTo>
                  <a:cubicBezTo>
                    <a:pt x="34206" y="6329"/>
                    <a:pt x="34136" y="6283"/>
                    <a:pt x="34089" y="6283"/>
                  </a:cubicBezTo>
                  <a:cubicBezTo>
                    <a:pt x="33949" y="6283"/>
                    <a:pt x="33786" y="6329"/>
                    <a:pt x="33669" y="6423"/>
                  </a:cubicBezTo>
                  <a:cubicBezTo>
                    <a:pt x="33669" y="6306"/>
                    <a:pt x="33669" y="6212"/>
                    <a:pt x="33692" y="6119"/>
                  </a:cubicBezTo>
                  <a:cubicBezTo>
                    <a:pt x="33762" y="5956"/>
                    <a:pt x="33832" y="5816"/>
                    <a:pt x="33926" y="5699"/>
                  </a:cubicBezTo>
                  <a:close/>
                  <a:moveTo>
                    <a:pt x="17950" y="4210"/>
                  </a:moveTo>
                  <a:cubicBezTo>
                    <a:pt x="19521" y="4210"/>
                    <a:pt x="21026" y="4974"/>
                    <a:pt x="22322" y="6026"/>
                  </a:cubicBezTo>
                  <a:cubicBezTo>
                    <a:pt x="22438" y="6166"/>
                    <a:pt x="22579" y="6306"/>
                    <a:pt x="22719" y="6446"/>
                  </a:cubicBezTo>
                  <a:cubicBezTo>
                    <a:pt x="22742" y="6493"/>
                    <a:pt x="22765" y="6563"/>
                    <a:pt x="22765" y="6633"/>
                  </a:cubicBezTo>
                  <a:cubicBezTo>
                    <a:pt x="21584" y="5238"/>
                    <a:pt x="19753" y="4425"/>
                    <a:pt x="17943" y="4425"/>
                  </a:cubicBezTo>
                  <a:cubicBezTo>
                    <a:pt x="16782" y="4425"/>
                    <a:pt x="15630" y="4759"/>
                    <a:pt x="14664" y="5489"/>
                  </a:cubicBezTo>
                  <a:cubicBezTo>
                    <a:pt x="14623" y="5509"/>
                    <a:pt x="14582" y="5548"/>
                    <a:pt x="14556" y="5572"/>
                  </a:cubicBezTo>
                  <a:lnTo>
                    <a:pt x="14556" y="5572"/>
                  </a:lnTo>
                  <a:cubicBezTo>
                    <a:pt x="14811" y="5320"/>
                    <a:pt x="15111" y="5113"/>
                    <a:pt x="15411" y="4928"/>
                  </a:cubicBezTo>
                  <a:cubicBezTo>
                    <a:pt x="16261" y="4426"/>
                    <a:pt x="17115" y="4210"/>
                    <a:pt x="17950" y="4210"/>
                  </a:cubicBezTo>
                  <a:close/>
                  <a:moveTo>
                    <a:pt x="41506" y="2271"/>
                  </a:moveTo>
                  <a:cubicBezTo>
                    <a:pt x="41930" y="2271"/>
                    <a:pt x="42354" y="2309"/>
                    <a:pt x="42775" y="2383"/>
                  </a:cubicBezTo>
                  <a:cubicBezTo>
                    <a:pt x="44222" y="2827"/>
                    <a:pt x="45460" y="3784"/>
                    <a:pt x="46230" y="5092"/>
                  </a:cubicBezTo>
                  <a:cubicBezTo>
                    <a:pt x="46534" y="5582"/>
                    <a:pt x="46721" y="6166"/>
                    <a:pt x="46791" y="6749"/>
                  </a:cubicBezTo>
                  <a:cubicBezTo>
                    <a:pt x="46137" y="5092"/>
                    <a:pt x="44783" y="3808"/>
                    <a:pt x="43102" y="3271"/>
                  </a:cubicBezTo>
                  <a:cubicBezTo>
                    <a:pt x="42403" y="3051"/>
                    <a:pt x="41710" y="2950"/>
                    <a:pt x="41032" y="2950"/>
                  </a:cubicBezTo>
                  <a:cubicBezTo>
                    <a:pt x="38897" y="2950"/>
                    <a:pt x="36903" y="3954"/>
                    <a:pt x="35327" y="5442"/>
                  </a:cubicBezTo>
                  <a:cubicBezTo>
                    <a:pt x="35420" y="5325"/>
                    <a:pt x="35513" y="5185"/>
                    <a:pt x="35630" y="5068"/>
                  </a:cubicBezTo>
                  <a:cubicBezTo>
                    <a:pt x="35864" y="4788"/>
                    <a:pt x="36120" y="4531"/>
                    <a:pt x="36424" y="4275"/>
                  </a:cubicBezTo>
                  <a:cubicBezTo>
                    <a:pt x="37335" y="3457"/>
                    <a:pt x="38432" y="2874"/>
                    <a:pt x="39599" y="2523"/>
                  </a:cubicBezTo>
                  <a:cubicBezTo>
                    <a:pt x="40230" y="2355"/>
                    <a:pt x="40869" y="2271"/>
                    <a:pt x="41506" y="2271"/>
                  </a:cubicBezTo>
                  <a:close/>
                  <a:moveTo>
                    <a:pt x="41321" y="1614"/>
                  </a:moveTo>
                  <a:cubicBezTo>
                    <a:pt x="41611" y="1614"/>
                    <a:pt x="41902" y="1629"/>
                    <a:pt x="42191" y="1660"/>
                  </a:cubicBezTo>
                  <a:lnTo>
                    <a:pt x="42214" y="1660"/>
                  </a:lnTo>
                  <a:cubicBezTo>
                    <a:pt x="44176" y="1846"/>
                    <a:pt x="45997" y="2827"/>
                    <a:pt x="47211" y="4415"/>
                  </a:cubicBezTo>
                  <a:cubicBezTo>
                    <a:pt x="47935" y="5372"/>
                    <a:pt x="48261" y="6586"/>
                    <a:pt x="48145" y="7777"/>
                  </a:cubicBezTo>
                  <a:cubicBezTo>
                    <a:pt x="47981" y="5208"/>
                    <a:pt x="46254" y="2990"/>
                    <a:pt x="43779" y="2197"/>
                  </a:cubicBezTo>
                  <a:cubicBezTo>
                    <a:pt x="43522" y="2127"/>
                    <a:pt x="43288" y="2056"/>
                    <a:pt x="43032" y="2010"/>
                  </a:cubicBezTo>
                  <a:cubicBezTo>
                    <a:pt x="42798" y="1940"/>
                    <a:pt x="42565" y="1870"/>
                    <a:pt x="42354" y="1823"/>
                  </a:cubicBezTo>
                  <a:cubicBezTo>
                    <a:pt x="41932" y="1736"/>
                    <a:pt x="41515" y="1694"/>
                    <a:pt x="41105" y="1694"/>
                  </a:cubicBezTo>
                  <a:cubicBezTo>
                    <a:pt x="38775" y="1694"/>
                    <a:pt x="36686" y="3031"/>
                    <a:pt x="35257" y="4858"/>
                  </a:cubicBezTo>
                  <a:cubicBezTo>
                    <a:pt x="35140" y="4998"/>
                    <a:pt x="35023" y="5162"/>
                    <a:pt x="34906" y="5302"/>
                  </a:cubicBezTo>
                  <a:cubicBezTo>
                    <a:pt x="34860" y="5349"/>
                    <a:pt x="34673" y="5652"/>
                    <a:pt x="34486" y="5956"/>
                  </a:cubicBezTo>
                  <a:cubicBezTo>
                    <a:pt x="34369" y="5769"/>
                    <a:pt x="34229" y="5582"/>
                    <a:pt x="34089" y="5419"/>
                  </a:cubicBezTo>
                  <a:cubicBezTo>
                    <a:pt x="35636" y="3045"/>
                    <a:pt x="38471" y="1614"/>
                    <a:pt x="41321" y="1614"/>
                  </a:cubicBezTo>
                  <a:close/>
                  <a:moveTo>
                    <a:pt x="45693" y="3691"/>
                  </a:moveTo>
                  <a:lnTo>
                    <a:pt x="45693" y="3691"/>
                  </a:lnTo>
                  <a:cubicBezTo>
                    <a:pt x="45857" y="3808"/>
                    <a:pt x="46020" y="3948"/>
                    <a:pt x="46183" y="4111"/>
                  </a:cubicBezTo>
                  <a:cubicBezTo>
                    <a:pt x="47561" y="5535"/>
                    <a:pt x="48075" y="7590"/>
                    <a:pt x="47514" y="9505"/>
                  </a:cubicBezTo>
                  <a:cubicBezTo>
                    <a:pt x="47328" y="9785"/>
                    <a:pt x="47094" y="10042"/>
                    <a:pt x="46814" y="10275"/>
                  </a:cubicBezTo>
                  <a:cubicBezTo>
                    <a:pt x="47047" y="9691"/>
                    <a:pt x="47164" y="9061"/>
                    <a:pt x="47141" y="8431"/>
                  </a:cubicBezTo>
                  <a:cubicBezTo>
                    <a:pt x="47398" y="7263"/>
                    <a:pt x="47211" y="6026"/>
                    <a:pt x="46650" y="4975"/>
                  </a:cubicBezTo>
                  <a:cubicBezTo>
                    <a:pt x="46394" y="4508"/>
                    <a:pt x="46090" y="4064"/>
                    <a:pt x="45693" y="3691"/>
                  </a:cubicBezTo>
                  <a:close/>
                  <a:moveTo>
                    <a:pt x="17512" y="3649"/>
                  </a:moveTo>
                  <a:cubicBezTo>
                    <a:pt x="18326" y="3649"/>
                    <a:pt x="19138" y="3805"/>
                    <a:pt x="19917" y="4088"/>
                  </a:cubicBezTo>
                  <a:cubicBezTo>
                    <a:pt x="20080" y="4181"/>
                    <a:pt x="20244" y="4298"/>
                    <a:pt x="20407" y="4391"/>
                  </a:cubicBezTo>
                  <a:cubicBezTo>
                    <a:pt x="19608" y="4038"/>
                    <a:pt x="18771" y="3833"/>
                    <a:pt x="17927" y="3833"/>
                  </a:cubicBezTo>
                  <a:cubicBezTo>
                    <a:pt x="16872" y="3833"/>
                    <a:pt x="15805" y="4153"/>
                    <a:pt x="14780" y="4905"/>
                  </a:cubicBezTo>
                  <a:cubicBezTo>
                    <a:pt x="13496" y="5839"/>
                    <a:pt x="12679" y="7286"/>
                    <a:pt x="12586" y="8874"/>
                  </a:cubicBezTo>
                  <a:cubicBezTo>
                    <a:pt x="12469" y="9505"/>
                    <a:pt x="12446" y="10135"/>
                    <a:pt x="12516" y="10765"/>
                  </a:cubicBezTo>
                  <a:cubicBezTo>
                    <a:pt x="12422" y="10532"/>
                    <a:pt x="12352" y="10298"/>
                    <a:pt x="12282" y="10065"/>
                  </a:cubicBezTo>
                  <a:cubicBezTo>
                    <a:pt x="12072" y="8851"/>
                    <a:pt x="12165" y="7590"/>
                    <a:pt x="12516" y="6399"/>
                  </a:cubicBezTo>
                  <a:cubicBezTo>
                    <a:pt x="12936" y="5699"/>
                    <a:pt x="13496" y="5092"/>
                    <a:pt x="14173" y="4648"/>
                  </a:cubicBezTo>
                  <a:cubicBezTo>
                    <a:pt x="15235" y="3954"/>
                    <a:pt x="16375" y="3649"/>
                    <a:pt x="17512" y="3649"/>
                  </a:cubicBezTo>
                  <a:close/>
                  <a:moveTo>
                    <a:pt x="54840" y="8692"/>
                  </a:moveTo>
                  <a:cubicBezTo>
                    <a:pt x="56566" y="8692"/>
                    <a:pt x="58296" y="8970"/>
                    <a:pt x="59959" y="9528"/>
                  </a:cubicBezTo>
                  <a:cubicBezTo>
                    <a:pt x="61220" y="9948"/>
                    <a:pt x="62434" y="10532"/>
                    <a:pt x="63554" y="11256"/>
                  </a:cubicBezTo>
                  <a:cubicBezTo>
                    <a:pt x="63274" y="11092"/>
                    <a:pt x="62947" y="10929"/>
                    <a:pt x="62621" y="10789"/>
                  </a:cubicBezTo>
                  <a:cubicBezTo>
                    <a:pt x="60239" y="9528"/>
                    <a:pt x="57274" y="9014"/>
                    <a:pt x="54822" y="8968"/>
                  </a:cubicBezTo>
                  <a:cubicBezTo>
                    <a:pt x="54749" y="8967"/>
                    <a:pt x="54676" y="8966"/>
                    <a:pt x="54602" y="8966"/>
                  </a:cubicBezTo>
                  <a:cubicBezTo>
                    <a:pt x="52621" y="8966"/>
                    <a:pt x="50643" y="9271"/>
                    <a:pt x="48752" y="9901"/>
                  </a:cubicBezTo>
                  <a:lnTo>
                    <a:pt x="48682" y="9925"/>
                  </a:lnTo>
                  <a:cubicBezTo>
                    <a:pt x="50643" y="9104"/>
                    <a:pt x="52739" y="8692"/>
                    <a:pt x="54840" y="8692"/>
                  </a:cubicBezTo>
                  <a:close/>
                  <a:moveTo>
                    <a:pt x="13006" y="11489"/>
                  </a:moveTo>
                  <a:lnTo>
                    <a:pt x="13006" y="11489"/>
                  </a:lnTo>
                  <a:cubicBezTo>
                    <a:pt x="13146" y="11816"/>
                    <a:pt x="13309" y="12120"/>
                    <a:pt x="13496" y="12423"/>
                  </a:cubicBezTo>
                  <a:lnTo>
                    <a:pt x="13379" y="12376"/>
                  </a:lnTo>
                  <a:cubicBezTo>
                    <a:pt x="13333" y="12306"/>
                    <a:pt x="13286" y="12260"/>
                    <a:pt x="13263" y="12190"/>
                  </a:cubicBezTo>
                  <a:cubicBezTo>
                    <a:pt x="13146" y="11956"/>
                    <a:pt x="13076" y="11723"/>
                    <a:pt x="13006" y="11489"/>
                  </a:cubicBezTo>
                  <a:close/>
                  <a:moveTo>
                    <a:pt x="10050" y="12287"/>
                  </a:moveTo>
                  <a:cubicBezTo>
                    <a:pt x="10272" y="12287"/>
                    <a:pt x="10494" y="12293"/>
                    <a:pt x="10718" y="12306"/>
                  </a:cubicBezTo>
                  <a:cubicBezTo>
                    <a:pt x="9550" y="12306"/>
                    <a:pt x="8360" y="12423"/>
                    <a:pt x="7216" y="12657"/>
                  </a:cubicBezTo>
                  <a:cubicBezTo>
                    <a:pt x="8145" y="12410"/>
                    <a:pt x="9090" y="12287"/>
                    <a:pt x="10050" y="12287"/>
                  </a:cubicBezTo>
                  <a:close/>
                  <a:moveTo>
                    <a:pt x="61570" y="10765"/>
                  </a:moveTo>
                  <a:lnTo>
                    <a:pt x="61943" y="10882"/>
                  </a:lnTo>
                  <a:cubicBezTo>
                    <a:pt x="62457" y="11139"/>
                    <a:pt x="62971" y="11419"/>
                    <a:pt x="63461" y="11723"/>
                  </a:cubicBezTo>
                  <a:cubicBezTo>
                    <a:pt x="64021" y="12073"/>
                    <a:pt x="64535" y="12540"/>
                    <a:pt x="64955" y="13053"/>
                  </a:cubicBezTo>
                  <a:cubicBezTo>
                    <a:pt x="63951" y="12120"/>
                    <a:pt x="62807" y="11326"/>
                    <a:pt x="61570" y="10765"/>
                  </a:cubicBezTo>
                  <a:close/>
                  <a:moveTo>
                    <a:pt x="65212" y="12820"/>
                  </a:moveTo>
                  <a:cubicBezTo>
                    <a:pt x="65376" y="12960"/>
                    <a:pt x="65516" y="13100"/>
                    <a:pt x="65679" y="13240"/>
                  </a:cubicBezTo>
                  <a:cubicBezTo>
                    <a:pt x="65983" y="13544"/>
                    <a:pt x="66240" y="13871"/>
                    <a:pt x="66473" y="14221"/>
                  </a:cubicBezTo>
                  <a:cubicBezTo>
                    <a:pt x="66660" y="14641"/>
                    <a:pt x="66777" y="15108"/>
                    <a:pt x="66823" y="15575"/>
                  </a:cubicBezTo>
                  <a:cubicBezTo>
                    <a:pt x="66683" y="15272"/>
                    <a:pt x="66496" y="14968"/>
                    <a:pt x="66310" y="14665"/>
                  </a:cubicBezTo>
                  <a:cubicBezTo>
                    <a:pt x="66053" y="13987"/>
                    <a:pt x="65679" y="13357"/>
                    <a:pt x="65212" y="12820"/>
                  </a:cubicBezTo>
                  <a:close/>
                  <a:moveTo>
                    <a:pt x="66706" y="16439"/>
                  </a:moveTo>
                  <a:lnTo>
                    <a:pt x="66706" y="16439"/>
                  </a:lnTo>
                  <a:cubicBezTo>
                    <a:pt x="66730" y="16556"/>
                    <a:pt x="66777" y="16649"/>
                    <a:pt x="66800" y="16742"/>
                  </a:cubicBezTo>
                  <a:cubicBezTo>
                    <a:pt x="66800" y="16976"/>
                    <a:pt x="66777" y="17209"/>
                    <a:pt x="66753" y="17420"/>
                  </a:cubicBezTo>
                  <a:cubicBezTo>
                    <a:pt x="66753" y="17093"/>
                    <a:pt x="66730" y="16766"/>
                    <a:pt x="66706" y="16439"/>
                  </a:cubicBezTo>
                  <a:close/>
                  <a:moveTo>
                    <a:pt x="67080" y="18634"/>
                  </a:moveTo>
                  <a:lnTo>
                    <a:pt x="67080" y="18634"/>
                  </a:lnTo>
                  <a:cubicBezTo>
                    <a:pt x="67057" y="18914"/>
                    <a:pt x="67010" y="19217"/>
                    <a:pt x="66940" y="19498"/>
                  </a:cubicBezTo>
                  <a:cubicBezTo>
                    <a:pt x="66987" y="19217"/>
                    <a:pt x="67033" y="18914"/>
                    <a:pt x="67080" y="18634"/>
                  </a:cubicBezTo>
                  <a:close/>
                  <a:moveTo>
                    <a:pt x="9784" y="12657"/>
                  </a:moveTo>
                  <a:cubicBezTo>
                    <a:pt x="6212" y="13217"/>
                    <a:pt x="2826" y="15388"/>
                    <a:pt x="1635" y="18914"/>
                  </a:cubicBezTo>
                  <a:cubicBezTo>
                    <a:pt x="1332" y="19731"/>
                    <a:pt x="1238" y="20618"/>
                    <a:pt x="1332" y="21482"/>
                  </a:cubicBezTo>
                  <a:cubicBezTo>
                    <a:pt x="1098" y="20502"/>
                    <a:pt x="1052" y="19498"/>
                    <a:pt x="1262" y="18517"/>
                  </a:cubicBezTo>
                  <a:cubicBezTo>
                    <a:pt x="2102" y="16252"/>
                    <a:pt x="3760" y="14221"/>
                    <a:pt x="6071" y="13357"/>
                  </a:cubicBezTo>
                  <a:cubicBezTo>
                    <a:pt x="7262" y="12937"/>
                    <a:pt x="8523" y="12703"/>
                    <a:pt x="9784" y="12657"/>
                  </a:cubicBezTo>
                  <a:close/>
                  <a:moveTo>
                    <a:pt x="67267" y="15832"/>
                  </a:moveTo>
                  <a:cubicBezTo>
                    <a:pt x="67897" y="17840"/>
                    <a:pt x="67664" y="20035"/>
                    <a:pt x="66613" y="21879"/>
                  </a:cubicBezTo>
                  <a:lnTo>
                    <a:pt x="66613" y="21856"/>
                  </a:lnTo>
                  <a:cubicBezTo>
                    <a:pt x="66356" y="22323"/>
                    <a:pt x="66053" y="22743"/>
                    <a:pt x="65726" y="23117"/>
                  </a:cubicBezTo>
                  <a:cubicBezTo>
                    <a:pt x="65959" y="22696"/>
                    <a:pt x="66146" y="22229"/>
                    <a:pt x="66333" y="21762"/>
                  </a:cubicBezTo>
                  <a:cubicBezTo>
                    <a:pt x="67197" y="20502"/>
                    <a:pt x="67734" y="19054"/>
                    <a:pt x="67430" y="17466"/>
                  </a:cubicBezTo>
                  <a:cubicBezTo>
                    <a:pt x="67384" y="17209"/>
                    <a:pt x="67337" y="16953"/>
                    <a:pt x="67243" y="16696"/>
                  </a:cubicBezTo>
                  <a:cubicBezTo>
                    <a:pt x="67243" y="16579"/>
                    <a:pt x="67243" y="16439"/>
                    <a:pt x="67267" y="16299"/>
                  </a:cubicBezTo>
                  <a:cubicBezTo>
                    <a:pt x="67290" y="16182"/>
                    <a:pt x="67267" y="15972"/>
                    <a:pt x="67267" y="15832"/>
                  </a:cubicBezTo>
                  <a:close/>
                  <a:moveTo>
                    <a:pt x="11588" y="12896"/>
                  </a:moveTo>
                  <a:cubicBezTo>
                    <a:pt x="12159" y="12896"/>
                    <a:pt x="12728" y="12941"/>
                    <a:pt x="13286" y="13030"/>
                  </a:cubicBezTo>
                  <a:cubicBezTo>
                    <a:pt x="13356" y="13170"/>
                    <a:pt x="13449" y="13310"/>
                    <a:pt x="13543" y="13427"/>
                  </a:cubicBezTo>
                  <a:cubicBezTo>
                    <a:pt x="9200" y="13427"/>
                    <a:pt x="3480" y="14594"/>
                    <a:pt x="2453" y="19638"/>
                  </a:cubicBezTo>
                  <a:cubicBezTo>
                    <a:pt x="1986" y="22019"/>
                    <a:pt x="3083" y="24144"/>
                    <a:pt x="4834" y="25615"/>
                  </a:cubicBezTo>
                  <a:cubicBezTo>
                    <a:pt x="2429" y="24237"/>
                    <a:pt x="888" y="21762"/>
                    <a:pt x="2172" y="18634"/>
                  </a:cubicBezTo>
                  <a:cubicBezTo>
                    <a:pt x="3699" y="14948"/>
                    <a:pt x="7695" y="12896"/>
                    <a:pt x="11588" y="12896"/>
                  </a:cubicBezTo>
                  <a:close/>
                  <a:moveTo>
                    <a:pt x="65189" y="23163"/>
                  </a:moveTo>
                  <a:cubicBezTo>
                    <a:pt x="64839" y="23700"/>
                    <a:pt x="64465" y="24191"/>
                    <a:pt x="63998" y="24634"/>
                  </a:cubicBezTo>
                  <a:lnTo>
                    <a:pt x="64021" y="24611"/>
                  </a:lnTo>
                  <a:lnTo>
                    <a:pt x="64021" y="24611"/>
                  </a:lnTo>
                  <a:cubicBezTo>
                    <a:pt x="63298" y="25101"/>
                    <a:pt x="62551" y="25475"/>
                    <a:pt x="61757" y="25755"/>
                  </a:cubicBezTo>
                  <a:cubicBezTo>
                    <a:pt x="62854" y="25171"/>
                    <a:pt x="63858" y="24447"/>
                    <a:pt x="64745" y="23584"/>
                  </a:cubicBezTo>
                  <a:cubicBezTo>
                    <a:pt x="64885" y="23443"/>
                    <a:pt x="65025" y="23303"/>
                    <a:pt x="65189" y="23163"/>
                  </a:cubicBezTo>
                  <a:close/>
                  <a:moveTo>
                    <a:pt x="60122" y="25311"/>
                  </a:moveTo>
                  <a:cubicBezTo>
                    <a:pt x="60379" y="25358"/>
                    <a:pt x="60636" y="25381"/>
                    <a:pt x="60896" y="25381"/>
                  </a:cubicBezTo>
                  <a:cubicBezTo>
                    <a:pt x="61155" y="25381"/>
                    <a:pt x="61418" y="25358"/>
                    <a:pt x="61687" y="25311"/>
                  </a:cubicBezTo>
                  <a:lnTo>
                    <a:pt x="61687" y="25311"/>
                  </a:lnTo>
                  <a:cubicBezTo>
                    <a:pt x="61336" y="25498"/>
                    <a:pt x="60986" y="25662"/>
                    <a:pt x="60613" y="25825"/>
                  </a:cubicBezTo>
                  <a:cubicBezTo>
                    <a:pt x="60449" y="25638"/>
                    <a:pt x="60286" y="25475"/>
                    <a:pt x="60122" y="25311"/>
                  </a:cubicBezTo>
                  <a:close/>
                  <a:moveTo>
                    <a:pt x="59118" y="26806"/>
                  </a:moveTo>
                  <a:lnTo>
                    <a:pt x="59328" y="26876"/>
                  </a:lnTo>
                  <a:cubicBezTo>
                    <a:pt x="59469" y="26992"/>
                    <a:pt x="59632" y="27109"/>
                    <a:pt x="59772" y="27226"/>
                  </a:cubicBezTo>
                  <a:cubicBezTo>
                    <a:pt x="59515" y="27086"/>
                    <a:pt x="59258" y="26946"/>
                    <a:pt x="58978" y="26852"/>
                  </a:cubicBezTo>
                  <a:lnTo>
                    <a:pt x="59118" y="26806"/>
                  </a:lnTo>
                  <a:close/>
                  <a:moveTo>
                    <a:pt x="771" y="20315"/>
                  </a:moveTo>
                  <a:lnTo>
                    <a:pt x="771" y="20315"/>
                  </a:lnTo>
                  <a:cubicBezTo>
                    <a:pt x="1028" y="23747"/>
                    <a:pt x="3643" y="26572"/>
                    <a:pt x="7075" y="27062"/>
                  </a:cubicBezTo>
                  <a:cubicBezTo>
                    <a:pt x="6636" y="27221"/>
                    <a:pt x="6177" y="27296"/>
                    <a:pt x="5714" y="27296"/>
                  </a:cubicBezTo>
                  <a:cubicBezTo>
                    <a:pt x="4480" y="27296"/>
                    <a:pt x="3230" y="26768"/>
                    <a:pt x="2312" y="25918"/>
                  </a:cubicBezTo>
                  <a:cubicBezTo>
                    <a:pt x="771" y="24517"/>
                    <a:pt x="445" y="22323"/>
                    <a:pt x="771" y="20315"/>
                  </a:cubicBezTo>
                  <a:close/>
                  <a:moveTo>
                    <a:pt x="60799" y="26689"/>
                  </a:moveTo>
                  <a:cubicBezTo>
                    <a:pt x="61056" y="27086"/>
                    <a:pt x="61243" y="27529"/>
                    <a:pt x="61406" y="27973"/>
                  </a:cubicBezTo>
                  <a:cubicBezTo>
                    <a:pt x="60986" y="27436"/>
                    <a:pt x="60449" y="27016"/>
                    <a:pt x="59865" y="26689"/>
                  </a:cubicBezTo>
                  <a:lnTo>
                    <a:pt x="59865" y="26689"/>
                  </a:lnTo>
                  <a:cubicBezTo>
                    <a:pt x="60017" y="26712"/>
                    <a:pt x="60169" y="26724"/>
                    <a:pt x="60324" y="26724"/>
                  </a:cubicBezTo>
                  <a:cubicBezTo>
                    <a:pt x="60478" y="26724"/>
                    <a:pt x="60636" y="26712"/>
                    <a:pt x="60799" y="26689"/>
                  </a:cubicBezTo>
                  <a:close/>
                  <a:moveTo>
                    <a:pt x="46347" y="39087"/>
                  </a:moveTo>
                  <a:lnTo>
                    <a:pt x="46347" y="39087"/>
                  </a:lnTo>
                  <a:cubicBezTo>
                    <a:pt x="46510" y="39203"/>
                    <a:pt x="46674" y="39297"/>
                    <a:pt x="46837" y="39414"/>
                  </a:cubicBezTo>
                  <a:cubicBezTo>
                    <a:pt x="46837" y="39530"/>
                    <a:pt x="46861" y="39670"/>
                    <a:pt x="46861" y="39787"/>
                  </a:cubicBezTo>
                  <a:cubicBezTo>
                    <a:pt x="46721" y="39694"/>
                    <a:pt x="46604" y="39600"/>
                    <a:pt x="46464" y="39507"/>
                  </a:cubicBezTo>
                  <a:lnTo>
                    <a:pt x="46440" y="39507"/>
                  </a:lnTo>
                  <a:cubicBezTo>
                    <a:pt x="46417" y="39367"/>
                    <a:pt x="46394" y="39227"/>
                    <a:pt x="46347" y="39087"/>
                  </a:cubicBezTo>
                  <a:close/>
                  <a:moveTo>
                    <a:pt x="46697" y="40184"/>
                  </a:moveTo>
                  <a:lnTo>
                    <a:pt x="46884" y="40324"/>
                  </a:lnTo>
                  <a:lnTo>
                    <a:pt x="46884" y="40488"/>
                  </a:lnTo>
                  <a:cubicBezTo>
                    <a:pt x="46814" y="40394"/>
                    <a:pt x="46744" y="40277"/>
                    <a:pt x="46674" y="40184"/>
                  </a:cubicBezTo>
                  <a:close/>
                  <a:moveTo>
                    <a:pt x="62060" y="31732"/>
                  </a:moveTo>
                  <a:cubicBezTo>
                    <a:pt x="62247" y="33763"/>
                    <a:pt x="61640" y="35795"/>
                    <a:pt x="60332" y="37382"/>
                  </a:cubicBezTo>
                  <a:cubicBezTo>
                    <a:pt x="58932" y="39063"/>
                    <a:pt x="56947" y="40161"/>
                    <a:pt x="54776" y="40488"/>
                  </a:cubicBezTo>
                  <a:cubicBezTo>
                    <a:pt x="56597" y="39974"/>
                    <a:pt x="58254" y="38947"/>
                    <a:pt x="59492" y="37522"/>
                  </a:cubicBezTo>
                  <a:cubicBezTo>
                    <a:pt x="60893" y="35888"/>
                    <a:pt x="61780" y="33880"/>
                    <a:pt x="62060" y="31732"/>
                  </a:cubicBezTo>
                  <a:close/>
                  <a:moveTo>
                    <a:pt x="18072" y="40091"/>
                  </a:moveTo>
                  <a:lnTo>
                    <a:pt x="18072" y="40091"/>
                  </a:lnTo>
                  <a:cubicBezTo>
                    <a:pt x="17582" y="40628"/>
                    <a:pt x="16998" y="41071"/>
                    <a:pt x="16391" y="41422"/>
                  </a:cubicBezTo>
                  <a:cubicBezTo>
                    <a:pt x="16648" y="41235"/>
                    <a:pt x="16882" y="41001"/>
                    <a:pt x="17115" y="40791"/>
                  </a:cubicBezTo>
                  <a:cubicBezTo>
                    <a:pt x="17442" y="40581"/>
                    <a:pt x="17769" y="40348"/>
                    <a:pt x="18072" y="40091"/>
                  </a:cubicBezTo>
                  <a:close/>
                  <a:moveTo>
                    <a:pt x="5605" y="29911"/>
                  </a:moveTo>
                  <a:lnTo>
                    <a:pt x="5605" y="29911"/>
                  </a:lnTo>
                  <a:cubicBezTo>
                    <a:pt x="4040" y="33273"/>
                    <a:pt x="4274" y="37312"/>
                    <a:pt x="7005" y="40231"/>
                  </a:cubicBezTo>
                  <a:cubicBezTo>
                    <a:pt x="7589" y="40838"/>
                    <a:pt x="8243" y="41375"/>
                    <a:pt x="8990" y="41772"/>
                  </a:cubicBezTo>
                  <a:cubicBezTo>
                    <a:pt x="7846" y="41351"/>
                    <a:pt x="6819" y="40674"/>
                    <a:pt x="6001" y="39787"/>
                  </a:cubicBezTo>
                  <a:cubicBezTo>
                    <a:pt x="4367" y="38013"/>
                    <a:pt x="3643" y="35608"/>
                    <a:pt x="4040" y="33250"/>
                  </a:cubicBezTo>
                  <a:lnTo>
                    <a:pt x="4064" y="33250"/>
                  </a:lnTo>
                  <a:cubicBezTo>
                    <a:pt x="4344" y="32036"/>
                    <a:pt x="4857" y="30892"/>
                    <a:pt x="5605" y="29911"/>
                  </a:cubicBezTo>
                  <a:close/>
                  <a:moveTo>
                    <a:pt x="61243" y="36822"/>
                  </a:moveTo>
                  <a:cubicBezTo>
                    <a:pt x="60916" y="37406"/>
                    <a:pt x="60496" y="37989"/>
                    <a:pt x="60052" y="38526"/>
                  </a:cubicBezTo>
                  <a:cubicBezTo>
                    <a:pt x="58153" y="40732"/>
                    <a:pt x="55454" y="41839"/>
                    <a:pt x="52721" y="41839"/>
                  </a:cubicBezTo>
                  <a:cubicBezTo>
                    <a:pt x="51490" y="41839"/>
                    <a:pt x="50253" y="41614"/>
                    <a:pt x="49079" y="41165"/>
                  </a:cubicBezTo>
                  <a:cubicBezTo>
                    <a:pt x="48448" y="40838"/>
                    <a:pt x="47841" y="40464"/>
                    <a:pt x="47258" y="40067"/>
                  </a:cubicBezTo>
                  <a:lnTo>
                    <a:pt x="47258" y="39647"/>
                  </a:lnTo>
                  <a:cubicBezTo>
                    <a:pt x="48285" y="40184"/>
                    <a:pt x="49406" y="40558"/>
                    <a:pt x="50573" y="40744"/>
                  </a:cubicBezTo>
                  <a:cubicBezTo>
                    <a:pt x="51400" y="40912"/>
                    <a:pt x="52237" y="40999"/>
                    <a:pt x="53066" y="40999"/>
                  </a:cubicBezTo>
                  <a:cubicBezTo>
                    <a:pt x="56052" y="40999"/>
                    <a:pt x="58937" y="39871"/>
                    <a:pt x="60893" y="37312"/>
                  </a:cubicBezTo>
                  <a:cubicBezTo>
                    <a:pt x="61033" y="37149"/>
                    <a:pt x="61150" y="36985"/>
                    <a:pt x="61243" y="36822"/>
                  </a:cubicBezTo>
                  <a:close/>
                  <a:moveTo>
                    <a:pt x="46650" y="40978"/>
                  </a:moveTo>
                  <a:cubicBezTo>
                    <a:pt x="46697" y="41071"/>
                    <a:pt x="46744" y="41188"/>
                    <a:pt x="46791" y="41305"/>
                  </a:cubicBezTo>
                  <a:cubicBezTo>
                    <a:pt x="46767" y="41492"/>
                    <a:pt x="46744" y="41678"/>
                    <a:pt x="46697" y="41865"/>
                  </a:cubicBezTo>
                  <a:cubicBezTo>
                    <a:pt x="46697" y="41655"/>
                    <a:pt x="46697" y="41445"/>
                    <a:pt x="46650" y="41235"/>
                  </a:cubicBezTo>
                  <a:cubicBezTo>
                    <a:pt x="46650" y="41141"/>
                    <a:pt x="46650" y="41048"/>
                    <a:pt x="46650" y="40978"/>
                  </a:cubicBezTo>
                  <a:close/>
                  <a:moveTo>
                    <a:pt x="8640" y="27389"/>
                  </a:moveTo>
                  <a:lnTo>
                    <a:pt x="8967" y="27459"/>
                  </a:lnTo>
                  <a:cubicBezTo>
                    <a:pt x="4694" y="29654"/>
                    <a:pt x="5348" y="36378"/>
                    <a:pt x="8243" y="39484"/>
                  </a:cubicBezTo>
                  <a:cubicBezTo>
                    <a:pt x="9623" y="40943"/>
                    <a:pt x="11537" y="41736"/>
                    <a:pt x="13520" y="41736"/>
                  </a:cubicBezTo>
                  <a:cubicBezTo>
                    <a:pt x="13884" y="41736"/>
                    <a:pt x="14251" y="41709"/>
                    <a:pt x="14617" y="41655"/>
                  </a:cubicBezTo>
                  <a:lnTo>
                    <a:pt x="14617" y="41655"/>
                  </a:lnTo>
                  <a:cubicBezTo>
                    <a:pt x="13636" y="42052"/>
                    <a:pt x="12586" y="42239"/>
                    <a:pt x="11535" y="42239"/>
                  </a:cubicBezTo>
                  <a:cubicBezTo>
                    <a:pt x="9807" y="41935"/>
                    <a:pt x="8243" y="41048"/>
                    <a:pt x="7075" y="39740"/>
                  </a:cubicBezTo>
                  <a:lnTo>
                    <a:pt x="7099" y="39740"/>
                  </a:lnTo>
                  <a:cubicBezTo>
                    <a:pt x="4250" y="36518"/>
                    <a:pt x="4507" y="31989"/>
                    <a:pt x="6772" y="28650"/>
                  </a:cubicBezTo>
                  <a:cubicBezTo>
                    <a:pt x="7332" y="28160"/>
                    <a:pt x="7963" y="27740"/>
                    <a:pt x="8640" y="27389"/>
                  </a:cubicBezTo>
                  <a:close/>
                  <a:moveTo>
                    <a:pt x="62784" y="31312"/>
                  </a:moveTo>
                  <a:lnTo>
                    <a:pt x="62784" y="31312"/>
                  </a:lnTo>
                  <a:cubicBezTo>
                    <a:pt x="62854" y="31475"/>
                    <a:pt x="62901" y="31639"/>
                    <a:pt x="62971" y="31825"/>
                  </a:cubicBezTo>
                  <a:cubicBezTo>
                    <a:pt x="63765" y="34347"/>
                    <a:pt x="63064" y="36822"/>
                    <a:pt x="61266" y="38736"/>
                  </a:cubicBezTo>
                  <a:cubicBezTo>
                    <a:pt x="59388" y="40730"/>
                    <a:pt x="56519" y="42521"/>
                    <a:pt x="53721" y="42521"/>
                  </a:cubicBezTo>
                  <a:cubicBezTo>
                    <a:pt x="53668" y="42521"/>
                    <a:pt x="53615" y="42520"/>
                    <a:pt x="53561" y="42519"/>
                  </a:cubicBezTo>
                  <a:cubicBezTo>
                    <a:pt x="52628" y="42496"/>
                    <a:pt x="51717" y="42309"/>
                    <a:pt x="50853" y="41982"/>
                  </a:cubicBezTo>
                  <a:lnTo>
                    <a:pt x="50853" y="41982"/>
                  </a:lnTo>
                  <a:cubicBezTo>
                    <a:pt x="51494" y="42107"/>
                    <a:pt x="52138" y="42168"/>
                    <a:pt x="52777" y="42168"/>
                  </a:cubicBezTo>
                  <a:cubicBezTo>
                    <a:pt x="55836" y="42168"/>
                    <a:pt x="58774" y="40769"/>
                    <a:pt x="60706" y="38316"/>
                  </a:cubicBezTo>
                  <a:cubicBezTo>
                    <a:pt x="62224" y="36355"/>
                    <a:pt x="63134" y="33787"/>
                    <a:pt x="62784" y="31312"/>
                  </a:cubicBezTo>
                  <a:close/>
                  <a:moveTo>
                    <a:pt x="5441" y="39740"/>
                  </a:moveTo>
                  <a:lnTo>
                    <a:pt x="5441" y="39740"/>
                  </a:lnTo>
                  <a:cubicBezTo>
                    <a:pt x="7426" y="41608"/>
                    <a:pt x="10017" y="42659"/>
                    <a:pt x="12749" y="42729"/>
                  </a:cubicBezTo>
                  <a:cubicBezTo>
                    <a:pt x="12335" y="42799"/>
                    <a:pt x="11920" y="42834"/>
                    <a:pt x="11508" y="42834"/>
                  </a:cubicBezTo>
                  <a:cubicBezTo>
                    <a:pt x="9454" y="42834"/>
                    <a:pt x="7468" y="41981"/>
                    <a:pt x="6048" y="40464"/>
                  </a:cubicBezTo>
                  <a:lnTo>
                    <a:pt x="6071" y="40464"/>
                  </a:lnTo>
                  <a:cubicBezTo>
                    <a:pt x="5838" y="40231"/>
                    <a:pt x="5628" y="39997"/>
                    <a:pt x="5441" y="39740"/>
                  </a:cubicBezTo>
                  <a:close/>
                  <a:moveTo>
                    <a:pt x="32502" y="44083"/>
                  </a:moveTo>
                  <a:cubicBezTo>
                    <a:pt x="32525" y="44130"/>
                    <a:pt x="32525" y="44177"/>
                    <a:pt x="32548" y="44223"/>
                  </a:cubicBezTo>
                  <a:cubicBezTo>
                    <a:pt x="32548" y="44340"/>
                    <a:pt x="32548" y="44457"/>
                    <a:pt x="32525" y="44574"/>
                  </a:cubicBezTo>
                  <a:cubicBezTo>
                    <a:pt x="32478" y="44504"/>
                    <a:pt x="32431" y="44433"/>
                    <a:pt x="32385" y="44387"/>
                  </a:cubicBezTo>
                  <a:cubicBezTo>
                    <a:pt x="32431" y="44270"/>
                    <a:pt x="32455" y="44177"/>
                    <a:pt x="32502" y="44083"/>
                  </a:cubicBezTo>
                  <a:close/>
                  <a:moveTo>
                    <a:pt x="32922" y="43079"/>
                  </a:moveTo>
                  <a:cubicBezTo>
                    <a:pt x="33249" y="44760"/>
                    <a:pt x="34183" y="46231"/>
                    <a:pt x="35537" y="47259"/>
                  </a:cubicBezTo>
                  <a:cubicBezTo>
                    <a:pt x="35070" y="47002"/>
                    <a:pt x="34626" y="46698"/>
                    <a:pt x="34206" y="46371"/>
                  </a:cubicBezTo>
                  <a:cubicBezTo>
                    <a:pt x="33926" y="46044"/>
                    <a:pt x="33669" y="45671"/>
                    <a:pt x="33459" y="45274"/>
                  </a:cubicBezTo>
                  <a:cubicBezTo>
                    <a:pt x="33249" y="44784"/>
                    <a:pt x="33062" y="44247"/>
                    <a:pt x="32968" y="43710"/>
                  </a:cubicBezTo>
                  <a:cubicBezTo>
                    <a:pt x="32945" y="43640"/>
                    <a:pt x="32875" y="43570"/>
                    <a:pt x="32782" y="43570"/>
                  </a:cubicBezTo>
                  <a:cubicBezTo>
                    <a:pt x="32782" y="43523"/>
                    <a:pt x="32758" y="43476"/>
                    <a:pt x="32758" y="43429"/>
                  </a:cubicBezTo>
                  <a:cubicBezTo>
                    <a:pt x="32828" y="43313"/>
                    <a:pt x="32875" y="43196"/>
                    <a:pt x="32922" y="43079"/>
                  </a:cubicBezTo>
                  <a:close/>
                  <a:moveTo>
                    <a:pt x="19310" y="38573"/>
                  </a:moveTo>
                  <a:cubicBezTo>
                    <a:pt x="19894" y="42192"/>
                    <a:pt x="22065" y="46138"/>
                    <a:pt x="25637" y="47469"/>
                  </a:cubicBezTo>
                  <a:cubicBezTo>
                    <a:pt x="25777" y="47515"/>
                    <a:pt x="25941" y="47562"/>
                    <a:pt x="26081" y="47609"/>
                  </a:cubicBezTo>
                  <a:cubicBezTo>
                    <a:pt x="25497" y="47585"/>
                    <a:pt x="24937" y="47492"/>
                    <a:pt x="24376" y="47329"/>
                  </a:cubicBezTo>
                  <a:cubicBezTo>
                    <a:pt x="21224" y="46278"/>
                    <a:pt x="19450" y="43103"/>
                    <a:pt x="19053" y="39904"/>
                  </a:cubicBezTo>
                  <a:cubicBezTo>
                    <a:pt x="19076" y="39717"/>
                    <a:pt x="19100" y="39507"/>
                    <a:pt x="19146" y="39297"/>
                  </a:cubicBezTo>
                  <a:cubicBezTo>
                    <a:pt x="19170" y="39180"/>
                    <a:pt x="19100" y="39087"/>
                    <a:pt x="19006" y="39063"/>
                  </a:cubicBezTo>
                  <a:cubicBezTo>
                    <a:pt x="19100" y="38900"/>
                    <a:pt x="19216" y="38736"/>
                    <a:pt x="19310" y="38573"/>
                  </a:cubicBezTo>
                  <a:close/>
                  <a:moveTo>
                    <a:pt x="27683" y="2531"/>
                  </a:moveTo>
                  <a:cubicBezTo>
                    <a:pt x="27989" y="2531"/>
                    <a:pt x="28296" y="2567"/>
                    <a:pt x="28602" y="2640"/>
                  </a:cubicBezTo>
                  <a:cubicBezTo>
                    <a:pt x="31124" y="3177"/>
                    <a:pt x="32525" y="5559"/>
                    <a:pt x="33669" y="7660"/>
                  </a:cubicBezTo>
                  <a:cubicBezTo>
                    <a:pt x="33669" y="7683"/>
                    <a:pt x="33692" y="7707"/>
                    <a:pt x="33739" y="7730"/>
                  </a:cubicBezTo>
                  <a:lnTo>
                    <a:pt x="33762" y="7823"/>
                  </a:lnTo>
                  <a:cubicBezTo>
                    <a:pt x="33799" y="7888"/>
                    <a:pt x="33859" y="7917"/>
                    <a:pt x="33919" y="7917"/>
                  </a:cubicBezTo>
                  <a:cubicBezTo>
                    <a:pt x="34012" y="7917"/>
                    <a:pt x="34108" y="7852"/>
                    <a:pt x="34136" y="7753"/>
                  </a:cubicBezTo>
                  <a:cubicBezTo>
                    <a:pt x="34229" y="7520"/>
                    <a:pt x="34323" y="7286"/>
                    <a:pt x="34439" y="7053"/>
                  </a:cubicBezTo>
                  <a:cubicBezTo>
                    <a:pt x="34439" y="7030"/>
                    <a:pt x="34463" y="7030"/>
                    <a:pt x="34486" y="7006"/>
                  </a:cubicBezTo>
                  <a:lnTo>
                    <a:pt x="34486" y="7006"/>
                  </a:lnTo>
                  <a:cubicBezTo>
                    <a:pt x="34463" y="7170"/>
                    <a:pt x="34416" y="7357"/>
                    <a:pt x="34323" y="7497"/>
                  </a:cubicBezTo>
                  <a:cubicBezTo>
                    <a:pt x="34275" y="7592"/>
                    <a:pt x="34357" y="7677"/>
                    <a:pt x="34437" y="7677"/>
                  </a:cubicBezTo>
                  <a:cubicBezTo>
                    <a:pt x="34474" y="7677"/>
                    <a:pt x="34510" y="7658"/>
                    <a:pt x="34533" y="7613"/>
                  </a:cubicBezTo>
                  <a:cubicBezTo>
                    <a:pt x="34720" y="7333"/>
                    <a:pt x="34790" y="7006"/>
                    <a:pt x="34743" y="6656"/>
                  </a:cubicBezTo>
                  <a:cubicBezTo>
                    <a:pt x="36332" y="4753"/>
                    <a:pt x="38564" y="3345"/>
                    <a:pt x="41050" y="3345"/>
                  </a:cubicBezTo>
                  <a:cubicBezTo>
                    <a:pt x="41523" y="3345"/>
                    <a:pt x="42006" y="3396"/>
                    <a:pt x="42494" y="3504"/>
                  </a:cubicBezTo>
                  <a:cubicBezTo>
                    <a:pt x="44829" y="4041"/>
                    <a:pt x="46627" y="6049"/>
                    <a:pt x="46767" y="8267"/>
                  </a:cubicBezTo>
                  <a:cubicBezTo>
                    <a:pt x="46580" y="9224"/>
                    <a:pt x="46300" y="10158"/>
                    <a:pt x="45903" y="11046"/>
                  </a:cubicBezTo>
                  <a:cubicBezTo>
                    <a:pt x="45857" y="11116"/>
                    <a:pt x="45880" y="11186"/>
                    <a:pt x="45950" y="11256"/>
                  </a:cubicBezTo>
                  <a:cubicBezTo>
                    <a:pt x="45985" y="11342"/>
                    <a:pt x="46071" y="11390"/>
                    <a:pt x="46160" y="11390"/>
                  </a:cubicBezTo>
                  <a:cubicBezTo>
                    <a:pt x="46192" y="11390"/>
                    <a:pt x="46223" y="11384"/>
                    <a:pt x="46254" y="11372"/>
                  </a:cubicBezTo>
                  <a:cubicBezTo>
                    <a:pt x="46580" y="11209"/>
                    <a:pt x="46931" y="11046"/>
                    <a:pt x="47281" y="10882"/>
                  </a:cubicBezTo>
                  <a:lnTo>
                    <a:pt x="47328" y="10882"/>
                  </a:lnTo>
                  <a:cubicBezTo>
                    <a:pt x="48261" y="10532"/>
                    <a:pt x="49195" y="10275"/>
                    <a:pt x="50176" y="10065"/>
                  </a:cubicBezTo>
                  <a:cubicBezTo>
                    <a:pt x="51621" y="9799"/>
                    <a:pt x="53098" y="9642"/>
                    <a:pt x="54562" y="9642"/>
                  </a:cubicBezTo>
                  <a:cubicBezTo>
                    <a:pt x="58230" y="9642"/>
                    <a:pt x="61811" y="10623"/>
                    <a:pt x="64582" y="13310"/>
                  </a:cubicBezTo>
                  <a:cubicBezTo>
                    <a:pt x="65142" y="13871"/>
                    <a:pt x="65656" y="14478"/>
                    <a:pt x="66076" y="15155"/>
                  </a:cubicBezTo>
                  <a:cubicBezTo>
                    <a:pt x="66496" y="16719"/>
                    <a:pt x="66496" y="18354"/>
                    <a:pt x="66076" y="19918"/>
                  </a:cubicBezTo>
                  <a:cubicBezTo>
                    <a:pt x="65503" y="22305"/>
                    <a:pt x="63586" y="25052"/>
                    <a:pt x="61054" y="25052"/>
                  </a:cubicBezTo>
                  <a:cubicBezTo>
                    <a:pt x="60491" y="25052"/>
                    <a:pt x="59898" y="24917"/>
                    <a:pt x="59282" y="24611"/>
                  </a:cubicBezTo>
                  <a:cubicBezTo>
                    <a:pt x="59254" y="24599"/>
                    <a:pt x="59228" y="24593"/>
                    <a:pt x="59203" y="24593"/>
                  </a:cubicBezTo>
                  <a:cubicBezTo>
                    <a:pt x="59035" y="24593"/>
                    <a:pt x="58933" y="24836"/>
                    <a:pt x="59095" y="24938"/>
                  </a:cubicBezTo>
                  <a:cubicBezTo>
                    <a:pt x="59539" y="25241"/>
                    <a:pt x="59936" y="25591"/>
                    <a:pt x="60286" y="25988"/>
                  </a:cubicBezTo>
                  <a:cubicBezTo>
                    <a:pt x="60052" y="26082"/>
                    <a:pt x="59795" y="26175"/>
                    <a:pt x="59539" y="26269"/>
                  </a:cubicBezTo>
                  <a:cubicBezTo>
                    <a:pt x="59142" y="26199"/>
                    <a:pt x="58745" y="26058"/>
                    <a:pt x="58395" y="25872"/>
                  </a:cubicBezTo>
                  <a:cubicBezTo>
                    <a:pt x="58366" y="25860"/>
                    <a:pt x="58338" y="25855"/>
                    <a:pt x="58311" y="25855"/>
                  </a:cubicBezTo>
                  <a:cubicBezTo>
                    <a:pt x="58116" y="25855"/>
                    <a:pt x="57979" y="26119"/>
                    <a:pt x="58184" y="26222"/>
                  </a:cubicBezTo>
                  <a:lnTo>
                    <a:pt x="58395" y="26339"/>
                  </a:lnTo>
                  <a:cubicBezTo>
                    <a:pt x="58511" y="26385"/>
                    <a:pt x="58628" y="26455"/>
                    <a:pt x="58721" y="26502"/>
                  </a:cubicBezTo>
                  <a:cubicBezTo>
                    <a:pt x="58558" y="26549"/>
                    <a:pt x="58395" y="26595"/>
                    <a:pt x="58231" y="26619"/>
                  </a:cubicBezTo>
                  <a:cubicBezTo>
                    <a:pt x="58021" y="26689"/>
                    <a:pt x="58021" y="26969"/>
                    <a:pt x="58231" y="27039"/>
                  </a:cubicBezTo>
                  <a:cubicBezTo>
                    <a:pt x="60006" y="27249"/>
                    <a:pt x="61453" y="28580"/>
                    <a:pt x="61827" y="30331"/>
                  </a:cubicBezTo>
                  <a:cubicBezTo>
                    <a:pt x="61803" y="32969"/>
                    <a:pt x="60823" y="35514"/>
                    <a:pt x="59095" y="37476"/>
                  </a:cubicBezTo>
                  <a:cubicBezTo>
                    <a:pt x="57272" y="39422"/>
                    <a:pt x="54748" y="40505"/>
                    <a:pt x="52138" y="40505"/>
                  </a:cubicBezTo>
                  <a:cubicBezTo>
                    <a:pt x="51773" y="40505"/>
                    <a:pt x="51406" y="40484"/>
                    <a:pt x="51040" y="40441"/>
                  </a:cubicBezTo>
                  <a:cubicBezTo>
                    <a:pt x="49662" y="40207"/>
                    <a:pt x="48332" y="39740"/>
                    <a:pt x="47117" y="39063"/>
                  </a:cubicBezTo>
                  <a:cubicBezTo>
                    <a:pt x="47082" y="39052"/>
                    <a:pt x="47053" y="39046"/>
                    <a:pt x="47027" y="39046"/>
                  </a:cubicBezTo>
                  <a:cubicBezTo>
                    <a:pt x="47001" y="39046"/>
                    <a:pt x="46977" y="39052"/>
                    <a:pt x="46954" y="39063"/>
                  </a:cubicBezTo>
                  <a:cubicBezTo>
                    <a:pt x="46674" y="38877"/>
                    <a:pt x="46394" y="38690"/>
                    <a:pt x="46137" y="38480"/>
                  </a:cubicBezTo>
                  <a:cubicBezTo>
                    <a:pt x="46099" y="38455"/>
                    <a:pt x="46053" y="38443"/>
                    <a:pt x="46008" y="38443"/>
                  </a:cubicBezTo>
                  <a:cubicBezTo>
                    <a:pt x="45883" y="38443"/>
                    <a:pt x="45759" y="38530"/>
                    <a:pt x="45810" y="38666"/>
                  </a:cubicBezTo>
                  <a:cubicBezTo>
                    <a:pt x="45857" y="38760"/>
                    <a:pt x="45880" y="38853"/>
                    <a:pt x="45927" y="38947"/>
                  </a:cubicBezTo>
                  <a:cubicBezTo>
                    <a:pt x="45857" y="38947"/>
                    <a:pt x="45810" y="38970"/>
                    <a:pt x="45763" y="38993"/>
                  </a:cubicBezTo>
                  <a:lnTo>
                    <a:pt x="45670" y="38947"/>
                  </a:lnTo>
                  <a:cubicBezTo>
                    <a:pt x="45636" y="38922"/>
                    <a:pt x="45602" y="38911"/>
                    <a:pt x="45570" y="38911"/>
                  </a:cubicBezTo>
                  <a:cubicBezTo>
                    <a:pt x="45420" y="38911"/>
                    <a:pt x="45302" y="39139"/>
                    <a:pt x="45436" y="39274"/>
                  </a:cubicBezTo>
                  <a:cubicBezTo>
                    <a:pt x="45600" y="39437"/>
                    <a:pt x="45763" y="39600"/>
                    <a:pt x="45903" y="39787"/>
                  </a:cubicBezTo>
                  <a:cubicBezTo>
                    <a:pt x="46113" y="40371"/>
                    <a:pt x="46230" y="40978"/>
                    <a:pt x="46254" y="41585"/>
                  </a:cubicBezTo>
                  <a:cubicBezTo>
                    <a:pt x="46207" y="42706"/>
                    <a:pt x="45880" y="43826"/>
                    <a:pt x="45366" y="44830"/>
                  </a:cubicBezTo>
                  <a:cubicBezTo>
                    <a:pt x="44222" y="46488"/>
                    <a:pt x="42448" y="47656"/>
                    <a:pt x="40463" y="48076"/>
                  </a:cubicBezTo>
                  <a:cubicBezTo>
                    <a:pt x="40031" y="48146"/>
                    <a:pt x="39593" y="48181"/>
                    <a:pt x="39156" y="48181"/>
                  </a:cubicBezTo>
                  <a:cubicBezTo>
                    <a:pt x="38718" y="48181"/>
                    <a:pt x="38280" y="48146"/>
                    <a:pt x="37848" y="48076"/>
                  </a:cubicBezTo>
                  <a:cubicBezTo>
                    <a:pt x="35350" y="47259"/>
                    <a:pt x="33295" y="44994"/>
                    <a:pt x="33202" y="42309"/>
                  </a:cubicBezTo>
                  <a:cubicBezTo>
                    <a:pt x="33202" y="42192"/>
                    <a:pt x="33109" y="42126"/>
                    <a:pt x="33013" y="42126"/>
                  </a:cubicBezTo>
                  <a:cubicBezTo>
                    <a:pt x="32937" y="42126"/>
                    <a:pt x="32860" y="42169"/>
                    <a:pt x="32828" y="42262"/>
                  </a:cubicBezTo>
                  <a:cubicBezTo>
                    <a:pt x="32735" y="42542"/>
                    <a:pt x="32642" y="42822"/>
                    <a:pt x="32525" y="43103"/>
                  </a:cubicBezTo>
                  <a:cubicBezTo>
                    <a:pt x="32431" y="43103"/>
                    <a:pt x="32338" y="43149"/>
                    <a:pt x="32315" y="43243"/>
                  </a:cubicBezTo>
                  <a:cubicBezTo>
                    <a:pt x="32268" y="43476"/>
                    <a:pt x="32198" y="43710"/>
                    <a:pt x="32105" y="43943"/>
                  </a:cubicBezTo>
                  <a:cubicBezTo>
                    <a:pt x="31778" y="43383"/>
                    <a:pt x="31521" y="42752"/>
                    <a:pt x="31334" y="42122"/>
                  </a:cubicBezTo>
                  <a:cubicBezTo>
                    <a:pt x="31325" y="42057"/>
                    <a:pt x="31279" y="42029"/>
                    <a:pt x="31229" y="42029"/>
                  </a:cubicBezTo>
                  <a:cubicBezTo>
                    <a:pt x="31155" y="42029"/>
                    <a:pt x="31072" y="42094"/>
                    <a:pt x="31101" y="42192"/>
                  </a:cubicBezTo>
                  <a:cubicBezTo>
                    <a:pt x="31287" y="42916"/>
                    <a:pt x="31568" y="43640"/>
                    <a:pt x="31941" y="44317"/>
                  </a:cubicBezTo>
                  <a:cubicBezTo>
                    <a:pt x="31731" y="44714"/>
                    <a:pt x="31474" y="45087"/>
                    <a:pt x="31194" y="45461"/>
                  </a:cubicBezTo>
                  <a:cubicBezTo>
                    <a:pt x="30984" y="45694"/>
                    <a:pt x="30774" y="45904"/>
                    <a:pt x="30517" y="46115"/>
                  </a:cubicBezTo>
                  <a:cubicBezTo>
                    <a:pt x="31101" y="44970"/>
                    <a:pt x="31287" y="43640"/>
                    <a:pt x="31031" y="42355"/>
                  </a:cubicBezTo>
                  <a:cubicBezTo>
                    <a:pt x="31013" y="42266"/>
                    <a:pt x="30947" y="42228"/>
                    <a:pt x="30876" y="42228"/>
                  </a:cubicBezTo>
                  <a:cubicBezTo>
                    <a:pt x="30760" y="42228"/>
                    <a:pt x="30628" y="42328"/>
                    <a:pt x="30657" y="42472"/>
                  </a:cubicBezTo>
                  <a:cubicBezTo>
                    <a:pt x="30961" y="43873"/>
                    <a:pt x="30680" y="45344"/>
                    <a:pt x="29910" y="46558"/>
                  </a:cubicBezTo>
                  <a:cubicBezTo>
                    <a:pt x="29350" y="46908"/>
                    <a:pt x="28719" y="47165"/>
                    <a:pt x="28089" y="47352"/>
                  </a:cubicBezTo>
                  <a:cubicBezTo>
                    <a:pt x="27883" y="47377"/>
                    <a:pt x="27677" y="47389"/>
                    <a:pt x="27472" y="47389"/>
                  </a:cubicBezTo>
                  <a:cubicBezTo>
                    <a:pt x="26701" y="47389"/>
                    <a:pt x="25946" y="47217"/>
                    <a:pt x="25264" y="46885"/>
                  </a:cubicBezTo>
                  <a:cubicBezTo>
                    <a:pt x="21972" y="45321"/>
                    <a:pt x="19987" y="41445"/>
                    <a:pt x="19590" y="37966"/>
                  </a:cubicBezTo>
                  <a:cubicBezTo>
                    <a:pt x="19575" y="37874"/>
                    <a:pt x="19470" y="37793"/>
                    <a:pt x="19373" y="37793"/>
                  </a:cubicBezTo>
                  <a:cubicBezTo>
                    <a:pt x="19321" y="37793"/>
                    <a:pt x="19272" y="37816"/>
                    <a:pt x="19240" y="37873"/>
                  </a:cubicBezTo>
                  <a:cubicBezTo>
                    <a:pt x="19170" y="38059"/>
                    <a:pt x="19076" y="38223"/>
                    <a:pt x="18983" y="38386"/>
                  </a:cubicBezTo>
                  <a:lnTo>
                    <a:pt x="18983" y="38176"/>
                  </a:lnTo>
                  <a:cubicBezTo>
                    <a:pt x="18983" y="38083"/>
                    <a:pt x="18913" y="38013"/>
                    <a:pt x="18843" y="37989"/>
                  </a:cubicBezTo>
                  <a:cubicBezTo>
                    <a:pt x="18960" y="37709"/>
                    <a:pt x="19030" y="37406"/>
                    <a:pt x="19100" y="37102"/>
                  </a:cubicBezTo>
                  <a:cubicBezTo>
                    <a:pt x="19128" y="36975"/>
                    <a:pt x="19028" y="36890"/>
                    <a:pt x="18923" y="36890"/>
                  </a:cubicBezTo>
                  <a:cubicBezTo>
                    <a:pt x="18856" y="36890"/>
                    <a:pt x="18786" y="36926"/>
                    <a:pt x="18749" y="37009"/>
                  </a:cubicBezTo>
                  <a:cubicBezTo>
                    <a:pt x="18633" y="37312"/>
                    <a:pt x="18539" y="37639"/>
                    <a:pt x="18469" y="37943"/>
                  </a:cubicBezTo>
                  <a:cubicBezTo>
                    <a:pt x="18306" y="38386"/>
                    <a:pt x="18096" y="38783"/>
                    <a:pt x="17862" y="39180"/>
                  </a:cubicBezTo>
                  <a:cubicBezTo>
                    <a:pt x="17349" y="39834"/>
                    <a:pt x="16742" y="40394"/>
                    <a:pt x="16041" y="40861"/>
                  </a:cubicBezTo>
                  <a:cubicBezTo>
                    <a:pt x="15214" y="41191"/>
                    <a:pt x="14344" y="41352"/>
                    <a:pt x="13479" y="41352"/>
                  </a:cubicBezTo>
                  <a:cubicBezTo>
                    <a:pt x="11707" y="41352"/>
                    <a:pt x="9957" y="40677"/>
                    <a:pt x="8640" y="39390"/>
                  </a:cubicBezTo>
                  <a:cubicBezTo>
                    <a:pt x="7099" y="37779"/>
                    <a:pt x="6235" y="35631"/>
                    <a:pt x="6258" y="33413"/>
                  </a:cubicBezTo>
                  <a:cubicBezTo>
                    <a:pt x="6258" y="31032"/>
                    <a:pt x="7332" y="28393"/>
                    <a:pt x="9714" y="27506"/>
                  </a:cubicBezTo>
                  <a:cubicBezTo>
                    <a:pt x="9901" y="27459"/>
                    <a:pt x="9854" y="27156"/>
                    <a:pt x="9644" y="27156"/>
                  </a:cubicBezTo>
                  <a:cubicBezTo>
                    <a:pt x="9527" y="27156"/>
                    <a:pt x="9387" y="27132"/>
                    <a:pt x="9247" y="27109"/>
                  </a:cubicBezTo>
                  <a:lnTo>
                    <a:pt x="9434" y="27039"/>
                  </a:lnTo>
                  <a:cubicBezTo>
                    <a:pt x="9646" y="26975"/>
                    <a:pt x="9588" y="26680"/>
                    <a:pt x="9400" y="26680"/>
                  </a:cubicBezTo>
                  <a:cubicBezTo>
                    <a:pt x="9381" y="26680"/>
                    <a:pt x="9361" y="26683"/>
                    <a:pt x="9340" y="26689"/>
                  </a:cubicBezTo>
                  <a:lnTo>
                    <a:pt x="8920" y="26736"/>
                  </a:lnTo>
                  <a:cubicBezTo>
                    <a:pt x="8757" y="26736"/>
                    <a:pt x="8593" y="26736"/>
                    <a:pt x="8453" y="26712"/>
                  </a:cubicBezTo>
                  <a:cubicBezTo>
                    <a:pt x="8543" y="26586"/>
                    <a:pt x="8411" y="26433"/>
                    <a:pt x="8271" y="26433"/>
                  </a:cubicBezTo>
                  <a:cubicBezTo>
                    <a:pt x="8230" y="26433"/>
                    <a:pt x="8187" y="26446"/>
                    <a:pt x="8149" y="26479"/>
                  </a:cubicBezTo>
                  <a:cubicBezTo>
                    <a:pt x="8079" y="26525"/>
                    <a:pt x="7986" y="26595"/>
                    <a:pt x="7916" y="26642"/>
                  </a:cubicBezTo>
                  <a:cubicBezTo>
                    <a:pt x="7542" y="26595"/>
                    <a:pt x="7169" y="26502"/>
                    <a:pt x="6819" y="26409"/>
                  </a:cubicBezTo>
                  <a:cubicBezTo>
                    <a:pt x="4087" y="25124"/>
                    <a:pt x="2009" y="22323"/>
                    <a:pt x="2966" y="19217"/>
                  </a:cubicBezTo>
                  <a:cubicBezTo>
                    <a:pt x="4332" y="14711"/>
                    <a:pt x="9535" y="13799"/>
                    <a:pt x="13624" y="13799"/>
                  </a:cubicBezTo>
                  <a:cubicBezTo>
                    <a:pt x="13730" y="13799"/>
                    <a:pt x="13835" y="13799"/>
                    <a:pt x="13940" y="13801"/>
                  </a:cubicBezTo>
                  <a:cubicBezTo>
                    <a:pt x="14103" y="13801"/>
                    <a:pt x="14173" y="13614"/>
                    <a:pt x="14057" y="13497"/>
                  </a:cubicBezTo>
                  <a:lnTo>
                    <a:pt x="14010" y="13427"/>
                  </a:lnTo>
                  <a:cubicBezTo>
                    <a:pt x="14057" y="13380"/>
                    <a:pt x="14057" y="13310"/>
                    <a:pt x="14010" y="13264"/>
                  </a:cubicBezTo>
                  <a:lnTo>
                    <a:pt x="13870" y="13077"/>
                  </a:lnTo>
                  <a:cubicBezTo>
                    <a:pt x="13893" y="13053"/>
                    <a:pt x="13916" y="13030"/>
                    <a:pt x="13940" y="12983"/>
                  </a:cubicBezTo>
                  <a:lnTo>
                    <a:pt x="14080" y="13170"/>
                  </a:lnTo>
                  <a:cubicBezTo>
                    <a:pt x="14117" y="13207"/>
                    <a:pt x="14158" y="13223"/>
                    <a:pt x="14199" y="13223"/>
                  </a:cubicBezTo>
                  <a:cubicBezTo>
                    <a:pt x="14338" y="13223"/>
                    <a:pt x="14463" y="13040"/>
                    <a:pt x="14337" y="12913"/>
                  </a:cubicBezTo>
                  <a:lnTo>
                    <a:pt x="14267" y="12820"/>
                  </a:lnTo>
                  <a:cubicBezTo>
                    <a:pt x="14337" y="12750"/>
                    <a:pt x="14313" y="12633"/>
                    <a:pt x="14243" y="12610"/>
                  </a:cubicBezTo>
                  <a:lnTo>
                    <a:pt x="14057" y="12563"/>
                  </a:lnTo>
                  <a:cubicBezTo>
                    <a:pt x="13263" y="11536"/>
                    <a:pt x="12866" y="10228"/>
                    <a:pt x="12959" y="8921"/>
                  </a:cubicBezTo>
                  <a:cubicBezTo>
                    <a:pt x="13193" y="7683"/>
                    <a:pt x="13893" y="6563"/>
                    <a:pt x="14897" y="5792"/>
                  </a:cubicBezTo>
                  <a:cubicBezTo>
                    <a:pt x="15820" y="5106"/>
                    <a:pt x="16909" y="4795"/>
                    <a:pt x="18008" y="4795"/>
                  </a:cubicBezTo>
                  <a:cubicBezTo>
                    <a:pt x="19939" y="4795"/>
                    <a:pt x="21900" y="5756"/>
                    <a:pt x="23046" y="7333"/>
                  </a:cubicBezTo>
                  <a:cubicBezTo>
                    <a:pt x="23066" y="7367"/>
                    <a:pt x="23097" y="7382"/>
                    <a:pt x="23128" y="7382"/>
                  </a:cubicBezTo>
                  <a:cubicBezTo>
                    <a:pt x="23203" y="7382"/>
                    <a:pt x="23282" y="7299"/>
                    <a:pt x="23232" y="7216"/>
                  </a:cubicBezTo>
                  <a:cubicBezTo>
                    <a:pt x="23162" y="7100"/>
                    <a:pt x="23116" y="7030"/>
                    <a:pt x="23046" y="6960"/>
                  </a:cubicBezTo>
                  <a:cubicBezTo>
                    <a:pt x="23092" y="6936"/>
                    <a:pt x="23116" y="6913"/>
                    <a:pt x="23139" y="6890"/>
                  </a:cubicBezTo>
                  <a:cubicBezTo>
                    <a:pt x="23419" y="7170"/>
                    <a:pt x="23676" y="7473"/>
                    <a:pt x="23909" y="7730"/>
                  </a:cubicBezTo>
                  <a:cubicBezTo>
                    <a:pt x="23950" y="7778"/>
                    <a:pt x="23999" y="7798"/>
                    <a:pt x="24048" y="7798"/>
                  </a:cubicBezTo>
                  <a:cubicBezTo>
                    <a:pt x="24166" y="7798"/>
                    <a:pt x="24283" y="7682"/>
                    <a:pt x="24283" y="7567"/>
                  </a:cubicBezTo>
                  <a:cubicBezTo>
                    <a:pt x="24300" y="7569"/>
                    <a:pt x="24316" y="7570"/>
                    <a:pt x="24332" y="7570"/>
                  </a:cubicBezTo>
                  <a:cubicBezTo>
                    <a:pt x="24674" y="7570"/>
                    <a:pt x="24853" y="7113"/>
                    <a:pt x="24563" y="6890"/>
                  </a:cubicBezTo>
                  <a:cubicBezTo>
                    <a:pt x="24525" y="6851"/>
                    <a:pt x="24486" y="6834"/>
                    <a:pt x="24447" y="6834"/>
                  </a:cubicBezTo>
                  <a:cubicBezTo>
                    <a:pt x="24416" y="6834"/>
                    <a:pt x="24385" y="6845"/>
                    <a:pt x="24353" y="6866"/>
                  </a:cubicBezTo>
                  <a:lnTo>
                    <a:pt x="24283" y="6890"/>
                  </a:lnTo>
                  <a:cubicBezTo>
                    <a:pt x="24306" y="6633"/>
                    <a:pt x="24330" y="6399"/>
                    <a:pt x="24376" y="6166"/>
                  </a:cubicBezTo>
                  <a:cubicBezTo>
                    <a:pt x="24446" y="5886"/>
                    <a:pt x="24540" y="5629"/>
                    <a:pt x="24610" y="5372"/>
                  </a:cubicBezTo>
                  <a:cubicBezTo>
                    <a:pt x="24797" y="4882"/>
                    <a:pt x="25030" y="4438"/>
                    <a:pt x="25310" y="3994"/>
                  </a:cubicBezTo>
                  <a:cubicBezTo>
                    <a:pt x="25754" y="3341"/>
                    <a:pt x="26384" y="2827"/>
                    <a:pt x="27131" y="2570"/>
                  </a:cubicBezTo>
                  <a:cubicBezTo>
                    <a:pt x="27315" y="2544"/>
                    <a:pt x="27499" y="2531"/>
                    <a:pt x="27683" y="2531"/>
                  </a:cubicBezTo>
                  <a:close/>
                  <a:moveTo>
                    <a:pt x="19006" y="41655"/>
                  </a:moveTo>
                  <a:cubicBezTo>
                    <a:pt x="19777" y="44457"/>
                    <a:pt x="21621" y="46955"/>
                    <a:pt x="24493" y="47772"/>
                  </a:cubicBezTo>
                  <a:cubicBezTo>
                    <a:pt x="25095" y="47936"/>
                    <a:pt x="25712" y="48018"/>
                    <a:pt x="26331" y="48018"/>
                  </a:cubicBezTo>
                  <a:cubicBezTo>
                    <a:pt x="27031" y="48018"/>
                    <a:pt x="27733" y="47913"/>
                    <a:pt x="28416" y="47702"/>
                  </a:cubicBezTo>
                  <a:cubicBezTo>
                    <a:pt x="28696" y="47632"/>
                    <a:pt x="28953" y="47539"/>
                    <a:pt x="29209" y="47422"/>
                  </a:cubicBezTo>
                  <a:lnTo>
                    <a:pt x="29209" y="47422"/>
                  </a:lnTo>
                  <a:cubicBezTo>
                    <a:pt x="29023" y="47632"/>
                    <a:pt x="28789" y="47796"/>
                    <a:pt x="28579" y="47959"/>
                  </a:cubicBezTo>
                  <a:cubicBezTo>
                    <a:pt x="27667" y="48571"/>
                    <a:pt x="26609" y="48882"/>
                    <a:pt x="25550" y="48882"/>
                  </a:cubicBezTo>
                  <a:cubicBezTo>
                    <a:pt x="24629" y="48882"/>
                    <a:pt x="23707" y="48647"/>
                    <a:pt x="22882" y="48169"/>
                  </a:cubicBezTo>
                  <a:cubicBezTo>
                    <a:pt x="21201" y="47189"/>
                    <a:pt x="20150" y="45321"/>
                    <a:pt x="19450" y="43546"/>
                  </a:cubicBezTo>
                  <a:cubicBezTo>
                    <a:pt x="19310" y="43219"/>
                    <a:pt x="19193" y="42869"/>
                    <a:pt x="19076" y="42519"/>
                  </a:cubicBezTo>
                  <a:cubicBezTo>
                    <a:pt x="19053" y="42215"/>
                    <a:pt x="19006" y="41959"/>
                    <a:pt x="19006" y="41655"/>
                  </a:cubicBezTo>
                  <a:close/>
                  <a:moveTo>
                    <a:pt x="45273" y="45694"/>
                  </a:moveTo>
                  <a:lnTo>
                    <a:pt x="45273" y="45694"/>
                  </a:lnTo>
                  <a:cubicBezTo>
                    <a:pt x="44456" y="47165"/>
                    <a:pt x="43148" y="48263"/>
                    <a:pt x="41561" y="48800"/>
                  </a:cubicBezTo>
                  <a:cubicBezTo>
                    <a:pt x="40963" y="48983"/>
                    <a:pt x="40351" y="49070"/>
                    <a:pt x="39742" y="49070"/>
                  </a:cubicBezTo>
                  <a:cubicBezTo>
                    <a:pt x="38258" y="49070"/>
                    <a:pt x="36792" y="48556"/>
                    <a:pt x="35583" y="47679"/>
                  </a:cubicBezTo>
                  <a:lnTo>
                    <a:pt x="35583" y="47679"/>
                  </a:lnTo>
                  <a:cubicBezTo>
                    <a:pt x="36261" y="48006"/>
                    <a:pt x="36961" y="48239"/>
                    <a:pt x="37685" y="48379"/>
                  </a:cubicBezTo>
                  <a:cubicBezTo>
                    <a:pt x="38375" y="48631"/>
                    <a:pt x="39095" y="48755"/>
                    <a:pt x="39815" y="48755"/>
                  </a:cubicBezTo>
                  <a:cubicBezTo>
                    <a:pt x="40362" y="48755"/>
                    <a:pt x="40910" y="48684"/>
                    <a:pt x="41444" y="48543"/>
                  </a:cubicBezTo>
                  <a:cubicBezTo>
                    <a:pt x="43032" y="48076"/>
                    <a:pt x="44386" y="47072"/>
                    <a:pt x="45273" y="45694"/>
                  </a:cubicBezTo>
                  <a:close/>
                  <a:moveTo>
                    <a:pt x="32245" y="44714"/>
                  </a:moveTo>
                  <a:cubicBezTo>
                    <a:pt x="32315" y="44807"/>
                    <a:pt x="32385" y="44924"/>
                    <a:pt x="32455" y="45017"/>
                  </a:cubicBezTo>
                  <a:cubicBezTo>
                    <a:pt x="31847" y="47812"/>
                    <a:pt x="29195" y="49631"/>
                    <a:pt x="26391" y="49631"/>
                  </a:cubicBezTo>
                  <a:cubicBezTo>
                    <a:pt x="25751" y="49631"/>
                    <a:pt x="25103" y="49536"/>
                    <a:pt x="24470" y="49337"/>
                  </a:cubicBezTo>
                  <a:lnTo>
                    <a:pt x="24493" y="49337"/>
                  </a:lnTo>
                  <a:cubicBezTo>
                    <a:pt x="23629" y="49080"/>
                    <a:pt x="22835" y="48659"/>
                    <a:pt x="22158" y="48122"/>
                  </a:cubicBezTo>
                  <a:lnTo>
                    <a:pt x="22158" y="48122"/>
                  </a:lnTo>
                  <a:cubicBezTo>
                    <a:pt x="22555" y="48426"/>
                    <a:pt x="23022" y="48706"/>
                    <a:pt x="23513" y="48893"/>
                  </a:cubicBezTo>
                  <a:cubicBezTo>
                    <a:pt x="24168" y="49149"/>
                    <a:pt x="24849" y="49272"/>
                    <a:pt x="25523" y="49272"/>
                  </a:cubicBezTo>
                  <a:cubicBezTo>
                    <a:pt x="27250" y="49272"/>
                    <a:pt x="28928" y="48463"/>
                    <a:pt x="30003" y="47002"/>
                  </a:cubicBezTo>
                  <a:cubicBezTo>
                    <a:pt x="30937" y="46465"/>
                    <a:pt x="31708" y="45671"/>
                    <a:pt x="32245" y="44714"/>
                  </a:cubicBezTo>
                  <a:close/>
                  <a:moveTo>
                    <a:pt x="47047" y="42052"/>
                  </a:moveTo>
                  <a:cubicBezTo>
                    <a:pt x="47328" y="43149"/>
                    <a:pt x="47328" y="44293"/>
                    <a:pt x="47047" y="45367"/>
                  </a:cubicBezTo>
                  <a:cubicBezTo>
                    <a:pt x="46510" y="47515"/>
                    <a:pt x="44783" y="49150"/>
                    <a:pt x="42705" y="49827"/>
                  </a:cubicBezTo>
                  <a:cubicBezTo>
                    <a:pt x="41955" y="50069"/>
                    <a:pt x="41210" y="50182"/>
                    <a:pt x="40485" y="50182"/>
                  </a:cubicBezTo>
                  <a:cubicBezTo>
                    <a:pt x="38477" y="50182"/>
                    <a:pt x="36616" y="49313"/>
                    <a:pt x="35210" y="47889"/>
                  </a:cubicBezTo>
                  <a:lnTo>
                    <a:pt x="35210" y="47889"/>
                  </a:lnTo>
                  <a:cubicBezTo>
                    <a:pt x="36520" y="48875"/>
                    <a:pt x="38120" y="49481"/>
                    <a:pt x="39749" y="49481"/>
                  </a:cubicBezTo>
                  <a:cubicBezTo>
                    <a:pt x="40472" y="49481"/>
                    <a:pt x="41200" y="49362"/>
                    <a:pt x="41911" y="49103"/>
                  </a:cubicBezTo>
                  <a:cubicBezTo>
                    <a:pt x="44339" y="48239"/>
                    <a:pt x="46020" y="46021"/>
                    <a:pt x="46534" y="43570"/>
                  </a:cubicBezTo>
                  <a:cubicBezTo>
                    <a:pt x="46744" y="43079"/>
                    <a:pt x="46931" y="42566"/>
                    <a:pt x="47047" y="42052"/>
                  </a:cubicBezTo>
                  <a:close/>
                  <a:moveTo>
                    <a:pt x="28295" y="0"/>
                  </a:moveTo>
                  <a:cubicBezTo>
                    <a:pt x="27452" y="0"/>
                    <a:pt x="26653" y="233"/>
                    <a:pt x="25917" y="679"/>
                  </a:cubicBezTo>
                  <a:cubicBezTo>
                    <a:pt x="24330" y="1473"/>
                    <a:pt x="23279" y="3084"/>
                    <a:pt x="23186" y="4858"/>
                  </a:cubicBezTo>
                  <a:cubicBezTo>
                    <a:pt x="23116" y="5068"/>
                    <a:pt x="23046" y="5255"/>
                    <a:pt x="22999" y="5442"/>
                  </a:cubicBezTo>
                  <a:lnTo>
                    <a:pt x="22742" y="5232"/>
                  </a:lnTo>
                  <a:cubicBezTo>
                    <a:pt x="21834" y="3245"/>
                    <a:pt x="19784" y="2086"/>
                    <a:pt x="17658" y="2086"/>
                  </a:cubicBezTo>
                  <a:cubicBezTo>
                    <a:pt x="16612" y="2086"/>
                    <a:pt x="15548" y="2366"/>
                    <a:pt x="14594" y="2967"/>
                  </a:cubicBezTo>
                  <a:cubicBezTo>
                    <a:pt x="13239" y="3808"/>
                    <a:pt x="12259" y="5138"/>
                    <a:pt x="11885" y="6703"/>
                  </a:cubicBezTo>
                  <a:cubicBezTo>
                    <a:pt x="11138" y="8337"/>
                    <a:pt x="11278" y="10228"/>
                    <a:pt x="12259" y="11746"/>
                  </a:cubicBezTo>
                  <a:cubicBezTo>
                    <a:pt x="12259" y="11769"/>
                    <a:pt x="12282" y="11793"/>
                    <a:pt x="12282" y="11839"/>
                  </a:cubicBezTo>
                  <a:cubicBezTo>
                    <a:pt x="12305" y="11886"/>
                    <a:pt x="12352" y="11933"/>
                    <a:pt x="12399" y="11956"/>
                  </a:cubicBezTo>
                  <a:cubicBezTo>
                    <a:pt x="12469" y="12050"/>
                    <a:pt x="12539" y="12120"/>
                    <a:pt x="12609" y="12213"/>
                  </a:cubicBezTo>
                  <a:cubicBezTo>
                    <a:pt x="11726" y="12040"/>
                    <a:pt x="10823" y="11944"/>
                    <a:pt x="9924" y="11944"/>
                  </a:cubicBezTo>
                  <a:cubicBezTo>
                    <a:pt x="8399" y="11944"/>
                    <a:pt x="6883" y="12220"/>
                    <a:pt x="5488" y="12867"/>
                  </a:cubicBezTo>
                  <a:cubicBezTo>
                    <a:pt x="3223" y="13917"/>
                    <a:pt x="1379" y="15879"/>
                    <a:pt x="888" y="18377"/>
                  </a:cubicBezTo>
                  <a:cubicBezTo>
                    <a:pt x="631" y="19054"/>
                    <a:pt x="445" y="19778"/>
                    <a:pt x="351" y="20478"/>
                  </a:cubicBezTo>
                  <a:cubicBezTo>
                    <a:pt x="1" y="22813"/>
                    <a:pt x="655" y="25288"/>
                    <a:pt x="2639" y="26689"/>
                  </a:cubicBezTo>
                  <a:cubicBezTo>
                    <a:pt x="3529" y="27329"/>
                    <a:pt x="4575" y="27656"/>
                    <a:pt x="5638" y="27656"/>
                  </a:cubicBezTo>
                  <a:cubicBezTo>
                    <a:pt x="6165" y="27656"/>
                    <a:pt x="6697" y="27575"/>
                    <a:pt x="7216" y="27413"/>
                  </a:cubicBezTo>
                  <a:lnTo>
                    <a:pt x="7216" y="27413"/>
                  </a:lnTo>
                  <a:cubicBezTo>
                    <a:pt x="7052" y="27599"/>
                    <a:pt x="6912" y="27786"/>
                    <a:pt x="6749" y="27973"/>
                  </a:cubicBezTo>
                  <a:cubicBezTo>
                    <a:pt x="4997" y="29351"/>
                    <a:pt x="3830" y="31358"/>
                    <a:pt x="3527" y="33577"/>
                  </a:cubicBezTo>
                  <a:cubicBezTo>
                    <a:pt x="3270" y="34931"/>
                    <a:pt x="3386" y="36308"/>
                    <a:pt x="3853" y="37616"/>
                  </a:cubicBezTo>
                  <a:cubicBezTo>
                    <a:pt x="5055" y="40911"/>
                    <a:pt x="8173" y="43184"/>
                    <a:pt x="11514" y="43184"/>
                  </a:cubicBezTo>
                  <a:cubicBezTo>
                    <a:pt x="12458" y="43184"/>
                    <a:pt x="13419" y="43003"/>
                    <a:pt x="14360" y="42612"/>
                  </a:cubicBezTo>
                  <a:lnTo>
                    <a:pt x="14500" y="42542"/>
                  </a:lnTo>
                  <a:cubicBezTo>
                    <a:pt x="15971" y="42239"/>
                    <a:pt x="17302" y="41468"/>
                    <a:pt x="18306" y="40394"/>
                  </a:cubicBezTo>
                  <a:cubicBezTo>
                    <a:pt x="18353" y="41071"/>
                    <a:pt x="18469" y="41725"/>
                    <a:pt x="18656" y="42402"/>
                  </a:cubicBezTo>
                  <a:cubicBezTo>
                    <a:pt x="19076" y="45764"/>
                    <a:pt x="21084" y="48846"/>
                    <a:pt x="24610" y="49804"/>
                  </a:cubicBezTo>
                  <a:cubicBezTo>
                    <a:pt x="25193" y="49961"/>
                    <a:pt x="25785" y="50036"/>
                    <a:pt x="26370" y="50036"/>
                  </a:cubicBezTo>
                  <a:cubicBezTo>
                    <a:pt x="29253" y="50036"/>
                    <a:pt x="31978" y="48213"/>
                    <a:pt x="32735" y="45437"/>
                  </a:cubicBezTo>
                  <a:cubicBezTo>
                    <a:pt x="32945" y="45671"/>
                    <a:pt x="33179" y="45904"/>
                    <a:pt x="33412" y="46138"/>
                  </a:cubicBezTo>
                  <a:cubicBezTo>
                    <a:pt x="34819" y="48791"/>
                    <a:pt x="37529" y="50588"/>
                    <a:pt x="40486" y="50588"/>
                  </a:cubicBezTo>
                  <a:cubicBezTo>
                    <a:pt x="41407" y="50588"/>
                    <a:pt x="42351" y="50414"/>
                    <a:pt x="43288" y="50037"/>
                  </a:cubicBezTo>
                  <a:cubicBezTo>
                    <a:pt x="46837" y="48613"/>
                    <a:pt x="48495" y="44527"/>
                    <a:pt x="47187" y="41188"/>
                  </a:cubicBezTo>
                  <a:cubicBezTo>
                    <a:pt x="47211" y="40978"/>
                    <a:pt x="47234" y="40791"/>
                    <a:pt x="47234" y="40581"/>
                  </a:cubicBezTo>
                  <a:cubicBezTo>
                    <a:pt x="47398" y="40674"/>
                    <a:pt x="47561" y="40768"/>
                    <a:pt x="47724" y="40861"/>
                  </a:cubicBezTo>
                  <a:cubicBezTo>
                    <a:pt x="49125" y="41748"/>
                    <a:pt x="50620" y="42519"/>
                    <a:pt x="52254" y="42799"/>
                  </a:cubicBezTo>
                  <a:cubicBezTo>
                    <a:pt x="52708" y="42886"/>
                    <a:pt x="53158" y="42927"/>
                    <a:pt x="53602" y="42927"/>
                  </a:cubicBezTo>
                  <a:cubicBezTo>
                    <a:pt x="55529" y="42927"/>
                    <a:pt x="57350" y="42158"/>
                    <a:pt x="59002" y="41095"/>
                  </a:cubicBezTo>
                  <a:cubicBezTo>
                    <a:pt x="60893" y="39857"/>
                    <a:pt x="62691" y="38199"/>
                    <a:pt x="63391" y="35981"/>
                  </a:cubicBezTo>
                  <a:cubicBezTo>
                    <a:pt x="63905" y="34207"/>
                    <a:pt x="63741" y="32292"/>
                    <a:pt x="62924" y="30635"/>
                  </a:cubicBezTo>
                  <a:cubicBezTo>
                    <a:pt x="62737" y="30261"/>
                    <a:pt x="62527" y="29911"/>
                    <a:pt x="62294" y="29561"/>
                  </a:cubicBezTo>
                  <a:cubicBezTo>
                    <a:pt x="62200" y="29327"/>
                    <a:pt x="62107" y="29117"/>
                    <a:pt x="62013" y="28907"/>
                  </a:cubicBezTo>
                  <a:cubicBezTo>
                    <a:pt x="61873" y="28113"/>
                    <a:pt x="61593" y="27343"/>
                    <a:pt x="61173" y="26642"/>
                  </a:cubicBezTo>
                  <a:cubicBezTo>
                    <a:pt x="62527" y="26362"/>
                    <a:pt x="63741" y="25662"/>
                    <a:pt x="64652" y="24658"/>
                  </a:cubicBezTo>
                  <a:cubicBezTo>
                    <a:pt x="64699" y="24587"/>
                    <a:pt x="64745" y="24517"/>
                    <a:pt x="64792" y="24447"/>
                  </a:cubicBezTo>
                  <a:cubicBezTo>
                    <a:pt x="66823" y="22836"/>
                    <a:pt x="68154" y="20478"/>
                    <a:pt x="68014" y="17630"/>
                  </a:cubicBezTo>
                  <a:cubicBezTo>
                    <a:pt x="67967" y="16276"/>
                    <a:pt x="67500" y="14968"/>
                    <a:pt x="66706" y="13894"/>
                  </a:cubicBezTo>
                  <a:cubicBezTo>
                    <a:pt x="65866" y="12283"/>
                    <a:pt x="64232" y="11116"/>
                    <a:pt x="62574" y="10205"/>
                  </a:cubicBezTo>
                  <a:cubicBezTo>
                    <a:pt x="60232" y="8942"/>
                    <a:pt x="57597" y="8267"/>
                    <a:pt x="54912" y="8267"/>
                  </a:cubicBezTo>
                  <a:cubicBezTo>
                    <a:pt x="54867" y="8267"/>
                    <a:pt x="54821" y="8267"/>
                    <a:pt x="54776" y="8267"/>
                  </a:cubicBezTo>
                  <a:cubicBezTo>
                    <a:pt x="54725" y="8267"/>
                    <a:pt x="54675" y="8266"/>
                    <a:pt x="54625" y="8266"/>
                  </a:cubicBezTo>
                  <a:cubicBezTo>
                    <a:pt x="52272" y="8266"/>
                    <a:pt x="49967" y="8802"/>
                    <a:pt x="47841" y="9808"/>
                  </a:cubicBezTo>
                  <a:cubicBezTo>
                    <a:pt x="47865" y="9761"/>
                    <a:pt x="47888" y="9715"/>
                    <a:pt x="47911" y="9645"/>
                  </a:cubicBezTo>
                  <a:cubicBezTo>
                    <a:pt x="48682" y="8384"/>
                    <a:pt x="48822" y="6796"/>
                    <a:pt x="48238" y="5419"/>
                  </a:cubicBezTo>
                  <a:cubicBezTo>
                    <a:pt x="47444" y="3411"/>
                    <a:pt x="45483" y="1986"/>
                    <a:pt x="43428" y="1449"/>
                  </a:cubicBezTo>
                  <a:cubicBezTo>
                    <a:pt x="42732" y="1266"/>
                    <a:pt x="42016" y="1178"/>
                    <a:pt x="41301" y="1178"/>
                  </a:cubicBezTo>
                  <a:cubicBezTo>
                    <a:pt x="38371" y="1178"/>
                    <a:pt x="35442" y="2652"/>
                    <a:pt x="33809" y="5092"/>
                  </a:cubicBezTo>
                  <a:lnTo>
                    <a:pt x="33622" y="4905"/>
                  </a:lnTo>
                  <a:cubicBezTo>
                    <a:pt x="33179" y="2337"/>
                    <a:pt x="31124" y="49"/>
                    <a:pt x="28416" y="2"/>
                  </a:cubicBezTo>
                  <a:cubicBezTo>
                    <a:pt x="28375" y="1"/>
                    <a:pt x="28335" y="0"/>
                    <a:pt x="282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514;p66"/>
            <p:cNvSpPr/>
            <p:nvPr/>
          </p:nvSpPr>
          <p:spPr>
            <a:xfrm>
              <a:off x="3463876" y="3378069"/>
              <a:ext cx="243249" cy="207486"/>
            </a:xfrm>
            <a:custGeom>
              <a:avLst/>
              <a:gdLst/>
              <a:ahLst/>
              <a:cxnLst/>
              <a:rect l="l" t="t" r="r" b="b"/>
              <a:pathLst>
                <a:path w="17909" h="15276" extrusionOk="0">
                  <a:moveTo>
                    <a:pt x="5236" y="1230"/>
                  </a:moveTo>
                  <a:cubicBezTo>
                    <a:pt x="5839" y="1230"/>
                    <a:pt x="6441" y="1393"/>
                    <a:pt x="6982" y="1717"/>
                  </a:cubicBezTo>
                  <a:lnTo>
                    <a:pt x="6935" y="1717"/>
                  </a:lnTo>
                  <a:cubicBezTo>
                    <a:pt x="6407" y="1545"/>
                    <a:pt x="5862" y="1461"/>
                    <a:pt x="5319" y="1461"/>
                  </a:cubicBezTo>
                  <a:cubicBezTo>
                    <a:pt x="4611" y="1461"/>
                    <a:pt x="3906" y="1604"/>
                    <a:pt x="3246" y="1881"/>
                  </a:cubicBezTo>
                  <a:cubicBezTo>
                    <a:pt x="3363" y="1811"/>
                    <a:pt x="3456" y="1741"/>
                    <a:pt x="3573" y="1694"/>
                  </a:cubicBezTo>
                  <a:lnTo>
                    <a:pt x="3573" y="1671"/>
                  </a:lnTo>
                  <a:cubicBezTo>
                    <a:pt x="4095" y="1376"/>
                    <a:pt x="4666" y="1230"/>
                    <a:pt x="5236" y="1230"/>
                  </a:cubicBezTo>
                  <a:close/>
                  <a:moveTo>
                    <a:pt x="12799" y="386"/>
                  </a:moveTo>
                  <a:cubicBezTo>
                    <a:pt x="13333" y="386"/>
                    <a:pt x="13877" y="496"/>
                    <a:pt x="14406" y="737"/>
                  </a:cubicBezTo>
                  <a:lnTo>
                    <a:pt x="14406" y="713"/>
                  </a:lnTo>
                  <a:cubicBezTo>
                    <a:pt x="14593" y="807"/>
                    <a:pt x="14757" y="900"/>
                    <a:pt x="14920" y="1017"/>
                  </a:cubicBezTo>
                  <a:cubicBezTo>
                    <a:pt x="14546" y="854"/>
                    <a:pt x="14173" y="737"/>
                    <a:pt x="13753" y="667"/>
                  </a:cubicBezTo>
                  <a:cubicBezTo>
                    <a:pt x="13448" y="589"/>
                    <a:pt x="13138" y="553"/>
                    <a:pt x="12829" y="553"/>
                  </a:cubicBezTo>
                  <a:cubicBezTo>
                    <a:pt x="11362" y="553"/>
                    <a:pt x="9912" y="1383"/>
                    <a:pt x="9083" y="2675"/>
                  </a:cubicBezTo>
                  <a:cubicBezTo>
                    <a:pt x="9811" y="1305"/>
                    <a:pt x="11260" y="386"/>
                    <a:pt x="12799" y="386"/>
                  </a:cubicBezTo>
                  <a:close/>
                  <a:moveTo>
                    <a:pt x="15807" y="2044"/>
                  </a:moveTo>
                  <a:lnTo>
                    <a:pt x="15807" y="2044"/>
                  </a:lnTo>
                  <a:cubicBezTo>
                    <a:pt x="16134" y="2324"/>
                    <a:pt x="16414" y="2675"/>
                    <a:pt x="16624" y="3048"/>
                  </a:cubicBezTo>
                  <a:cubicBezTo>
                    <a:pt x="16671" y="3165"/>
                    <a:pt x="16694" y="3258"/>
                    <a:pt x="16741" y="3352"/>
                  </a:cubicBezTo>
                  <a:lnTo>
                    <a:pt x="16741" y="3328"/>
                  </a:lnTo>
                  <a:lnTo>
                    <a:pt x="16741" y="3328"/>
                  </a:lnTo>
                  <a:cubicBezTo>
                    <a:pt x="17045" y="4356"/>
                    <a:pt x="16881" y="5617"/>
                    <a:pt x="16157" y="6317"/>
                  </a:cubicBezTo>
                  <a:cubicBezTo>
                    <a:pt x="16438" y="5967"/>
                    <a:pt x="16601" y="5546"/>
                    <a:pt x="16671" y="5126"/>
                  </a:cubicBezTo>
                  <a:cubicBezTo>
                    <a:pt x="16834" y="4029"/>
                    <a:pt x="16508" y="2908"/>
                    <a:pt x="15807" y="2044"/>
                  </a:cubicBezTo>
                  <a:close/>
                  <a:moveTo>
                    <a:pt x="1728" y="5663"/>
                  </a:moveTo>
                  <a:lnTo>
                    <a:pt x="1822" y="5780"/>
                  </a:lnTo>
                  <a:cubicBezTo>
                    <a:pt x="2079" y="6340"/>
                    <a:pt x="2522" y="6807"/>
                    <a:pt x="3059" y="7134"/>
                  </a:cubicBezTo>
                  <a:lnTo>
                    <a:pt x="2966" y="7158"/>
                  </a:lnTo>
                  <a:cubicBezTo>
                    <a:pt x="2359" y="6854"/>
                    <a:pt x="1915" y="6317"/>
                    <a:pt x="1728" y="5663"/>
                  </a:cubicBezTo>
                  <a:close/>
                  <a:moveTo>
                    <a:pt x="15690" y="7111"/>
                  </a:moveTo>
                  <a:cubicBezTo>
                    <a:pt x="15620" y="7158"/>
                    <a:pt x="15527" y="7204"/>
                    <a:pt x="15457" y="7251"/>
                  </a:cubicBezTo>
                  <a:lnTo>
                    <a:pt x="15387" y="7204"/>
                  </a:lnTo>
                  <a:cubicBezTo>
                    <a:pt x="15480" y="7181"/>
                    <a:pt x="15597" y="7158"/>
                    <a:pt x="15690" y="7111"/>
                  </a:cubicBezTo>
                  <a:close/>
                  <a:moveTo>
                    <a:pt x="1215" y="4543"/>
                  </a:moveTo>
                  <a:cubicBezTo>
                    <a:pt x="1191" y="4823"/>
                    <a:pt x="1191" y="5080"/>
                    <a:pt x="1238" y="5360"/>
                  </a:cubicBezTo>
                  <a:cubicBezTo>
                    <a:pt x="1355" y="6177"/>
                    <a:pt x="1822" y="6901"/>
                    <a:pt x="2499" y="7344"/>
                  </a:cubicBezTo>
                  <a:cubicBezTo>
                    <a:pt x="2429" y="7391"/>
                    <a:pt x="2359" y="7438"/>
                    <a:pt x="2289" y="7484"/>
                  </a:cubicBezTo>
                  <a:cubicBezTo>
                    <a:pt x="1752" y="7087"/>
                    <a:pt x="1378" y="6527"/>
                    <a:pt x="1215" y="5920"/>
                  </a:cubicBezTo>
                  <a:lnTo>
                    <a:pt x="1215" y="5897"/>
                  </a:lnTo>
                  <a:cubicBezTo>
                    <a:pt x="1098" y="5453"/>
                    <a:pt x="1098" y="4986"/>
                    <a:pt x="1215" y="4543"/>
                  </a:cubicBezTo>
                  <a:close/>
                  <a:moveTo>
                    <a:pt x="2989" y="7578"/>
                  </a:moveTo>
                  <a:lnTo>
                    <a:pt x="3153" y="7648"/>
                  </a:lnTo>
                  <a:cubicBezTo>
                    <a:pt x="3082" y="7695"/>
                    <a:pt x="3012" y="7765"/>
                    <a:pt x="2942" y="7811"/>
                  </a:cubicBezTo>
                  <a:cubicBezTo>
                    <a:pt x="2849" y="7788"/>
                    <a:pt x="2779" y="7765"/>
                    <a:pt x="2686" y="7718"/>
                  </a:cubicBezTo>
                  <a:cubicBezTo>
                    <a:pt x="2779" y="7671"/>
                    <a:pt x="2896" y="7624"/>
                    <a:pt x="2989" y="7578"/>
                  </a:cubicBezTo>
                  <a:close/>
                  <a:moveTo>
                    <a:pt x="2289" y="7998"/>
                  </a:moveTo>
                  <a:cubicBezTo>
                    <a:pt x="2382" y="8045"/>
                    <a:pt x="2499" y="8091"/>
                    <a:pt x="2592" y="8138"/>
                  </a:cubicBezTo>
                  <a:cubicBezTo>
                    <a:pt x="2545" y="8208"/>
                    <a:pt x="2475" y="8278"/>
                    <a:pt x="2405" y="8372"/>
                  </a:cubicBezTo>
                  <a:cubicBezTo>
                    <a:pt x="1962" y="8605"/>
                    <a:pt x="1565" y="8932"/>
                    <a:pt x="1215" y="9329"/>
                  </a:cubicBezTo>
                  <a:cubicBezTo>
                    <a:pt x="1238" y="9259"/>
                    <a:pt x="1285" y="9212"/>
                    <a:pt x="1308" y="9142"/>
                  </a:cubicBezTo>
                  <a:lnTo>
                    <a:pt x="1308" y="9119"/>
                  </a:lnTo>
                  <a:cubicBezTo>
                    <a:pt x="1541" y="8675"/>
                    <a:pt x="1868" y="8302"/>
                    <a:pt x="2289" y="7998"/>
                  </a:cubicBezTo>
                  <a:close/>
                  <a:moveTo>
                    <a:pt x="9620" y="11640"/>
                  </a:moveTo>
                  <a:cubicBezTo>
                    <a:pt x="10497" y="12743"/>
                    <a:pt x="11827" y="13415"/>
                    <a:pt x="13142" y="13415"/>
                  </a:cubicBezTo>
                  <a:cubicBezTo>
                    <a:pt x="14138" y="13415"/>
                    <a:pt x="15126" y="13029"/>
                    <a:pt x="15901" y="12154"/>
                  </a:cubicBezTo>
                  <a:cubicBezTo>
                    <a:pt x="15947" y="12084"/>
                    <a:pt x="16017" y="11991"/>
                    <a:pt x="16087" y="11921"/>
                  </a:cubicBezTo>
                  <a:lnTo>
                    <a:pt x="16087" y="11921"/>
                  </a:lnTo>
                  <a:cubicBezTo>
                    <a:pt x="15877" y="12247"/>
                    <a:pt x="15620" y="12528"/>
                    <a:pt x="15340" y="12784"/>
                  </a:cubicBezTo>
                  <a:cubicBezTo>
                    <a:pt x="14594" y="13391"/>
                    <a:pt x="13752" y="13656"/>
                    <a:pt x="12907" y="13656"/>
                  </a:cubicBezTo>
                  <a:cubicBezTo>
                    <a:pt x="12192" y="13656"/>
                    <a:pt x="11474" y="13466"/>
                    <a:pt x="10811" y="13135"/>
                  </a:cubicBezTo>
                  <a:lnTo>
                    <a:pt x="10834" y="13135"/>
                  </a:lnTo>
                  <a:cubicBezTo>
                    <a:pt x="10320" y="12761"/>
                    <a:pt x="9877" y="12294"/>
                    <a:pt x="9527" y="11780"/>
                  </a:cubicBezTo>
                  <a:cubicBezTo>
                    <a:pt x="9550" y="11734"/>
                    <a:pt x="9597" y="11687"/>
                    <a:pt x="9620" y="11640"/>
                  </a:cubicBezTo>
                  <a:close/>
                  <a:moveTo>
                    <a:pt x="13177" y="1089"/>
                  </a:moveTo>
                  <a:cubicBezTo>
                    <a:pt x="13391" y="1089"/>
                    <a:pt x="13607" y="1104"/>
                    <a:pt x="13823" y="1134"/>
                  </a:cubicBezTo>
                  <a:cubicBezTo>
                    <a:pt x="14033" y="1204"/>
                    <a:pt x="14220" y="1297"/>
                    <a:pt x="14406" y="1391"/>
                  </a:cubicBezTo>
                  <a:cubicBezTo>
                    <a:pt x="15317" y="1904"/>
                    <a:pt x="15971" y="2791"/>
                    <a:pt x="16227" y="3795"/>
                  </a:cubicBezTo>
                  <a:cubicBezTo>
                    <a:pt x="16508" y="4916"/>
                    <a:pt x="16041" y="6597"/>
                    <a:pt x="14850" y="6901"/>
                  </a:cubicBezTo>
                  <a:lnTo>
                    <a:pt x="14640" y="6901"/>
                  </a:lnTo>
                  <a:cubicBezTo>
                    <a:pt x="14593" y="6901"/>
                    <a:pt x="14546" y="6924"/>
                    <a:pt x="14500" y="6947"/>
                  </a:cubicBezTo>
                  <a:cubicBezTo>
                    <a:pt x="14360" y="6947"/>
                    <a:pt x="14243" y="6947"/>
                    <a:pt x="14103" y="6924"/>
                  </a:cubicBezTo>
                  <a:cubicBezTo>
                    <a:pt x="14089" y="6921"/>
                    <a:pt x="14076" y="6920"/>
                    <a:pt x="14063" y="6920"/>
                  </a:cubicBezTo>
                  <a:cubicBezTo>
                    <a:pt x="13857" y="6920"/>
                    <a:pt x="13768" y="7254"/>
                    <a:pt x="14009" y="7298"/>
                  </a:cubicBezTo>
                  <a:cubicBezTo>
                    <a:pt x="14266" y="7344"/>
                    <a:pt x="14500" y="7414"/>
                    <a:pt x="14733" y="7531"/>
                  </a:cubicBezTo>
                  <a:cubicBezTo>
                    <a:pt x="14640" y="7531"/>
                    <a:pt x="14570" y="7554"/>
                    <a:pt x="14476" y="7554"/>
                  </a:cubicBezTo>
                  <a:cubicBezTo>
                    <a:pt x="14243" y="7578"/>
                    <a:pt x="14243" y="7951"/>
                    <a:pt x="14476" y="7975"/>
                  </a:cubicBezTo>
                  <a:cubicBezTo>
                    <a:pt x="14943" y="7998"/>
                    <a:pt x="15364" y="8138"/>
                    <a:pt x="15760" y="8372"/>
                  </a:cubicBezTo>
                  <a:cubicBezTo>
                    <a:pt x="16554" y="9516"/>
                    <a:pt x="16414" y="11103"/>
                    <a:pt x="15410" y="12084"/>
                  </a:cubicBezTo>
                  <a:cubicBezTo>
                    <a:pt x="14734" y="12751"/>
                    <a:pt x="13926" y="13042"/>
                    <a:pt x="13116" y="13042"/>
                  </a:cubicBezTo>
                  <a:cubicBezTo>
                    <a:pt x="11827" y="13042"/>
                    <a:pt x="10534" y="12306"/>
                    <a:pt x="9760" y="11173"/>
                  </a:cubicBezTo>
                  <a:cubicBezTo>
                    <a:pt x="9725" y="11115"/>
                    <a:pt x="9661" y="11086"/>
                    <a:pt x="9594" y="11086"/>
                  </a:cubicBezTo>
                  <a:cubicBezTo>
                    <a:pt x="9527" y="11086"/>
                    <a:pt x="9457" y="11115"/>
                    <a:pt x="9410" y="11173"/>
                  </a:cubicBezTo>
                  <a:cubicBezTo>
                    <a:pt x="9363" y="11267"/>
                    <a:pt x="9340" y="11360"/>
                    <a:pt x="9293" y="11430"/>
                  </a:cubicBezTo>
                  <a:cubicBezTo>
                    <a:pt x="9200" y="11314"/>
                    <a:pt x="9130" y="11197"/>
                    <a:pt x="9083" y="11057"/>
                  </a:cubicBezTo>
                  <a:cubicBezTo>
                    <a:pt x="9042" y="10995"/>
                    <a:pt x="8973" y="10965"/>
                    <a:pt x="8905" y="10965"/>
                  </a:cubicBezTo>
                  <a:cubicBezTo>
                    <a:pt x="8819" y="10965"/>
                    <a:pt x="8735" y="11012"/>
                    <a:pt x="8709" y="11103"/>
                  </a:cubicBezTo>
                  <a:cubicBezTo>
                    <a:pt x="8312" y="12037"/>
                    <a:pt x="7705" y="12854"/>
                    <a:pt x="6958" y="13508"/>
                  </a:cubicBezTo>
                  <a:cubicBezTo>
                    <a:pt x="6514" y="13695"/>
                    <a:pt x="6044" y="13787"/>
                    <a:pt x="5575" y="13787"/>
                  </a:cubicBezTo>
                  <a:cubicBezTo>
                    <a:pt x="4812" y="13787"/>
                    <a:pt x="4055" y="13542"/>
                    <a:pt x="3433" y="13065"/>
                  </a:cubicBezTo>
                  <a:cubicBezTo>
                    <a:pt x="2452" y="12317"/>
                    <a:pt x="1822" y="11103"/>
                    <a:pt x="2125" y="9866"/>
                  </a:cubicBezTo>
                  <a:cubicBezTo>
                    <a:pt x="2219" y="9469"/>
                    <a:pt x="2382" y="9072"/>
                    <a:pt x="2616" y="8745"/>
                  </a:cubicBezTo>
                  <a:cubicBezTo>
                    <a:pt x="2919" y="8558"/>
                    <a:pt x="3199" y="8418"/>
                    <a:pt x="3526" y="8302"/>
                  </a:cubicBezTo>
                  <a:cubicBezTo>
                    <a:pt x="3736" y="8232"/>
                    <a:pt x="3690" y="7928"/>
                    <a:pt x="3479" y="7905"/>
                  </a:cubicBezTo>
                  <a:cubicBezTo>
                    <a:pt x="3573" y="7835"/>
                    <a:pt x="3666" y="7788"/>
                    <a:pt x="3760" y="7741"/>
                  </a:cubicBezTo>
                  <a:lnTo>
                    <a:pt x="3946" y="7741"/>
                  </a:lnTo>
                  <a:cubicBezTo>
                    <a:pt x="4040" y="7741"/>
                    <a:pt x="4133" y="7671"/>
                    <a:pt x="4133" y="7578"/>
                  </a:cubicBezTo>
                  <a:cubicBezTo>
                    <a:pt x="4367" y="7508"/>
                    <a:pt x="4600" y="7461"/>
                    <a:pt x="4834" y="7438"/>
                  </a:cubicBezTo>
                  <a:lnTo>
                    <a:pt x="4880" y="7438"/>
                  </a:lnTo>
                  <a:cubicBezTo>
                    <a:pt x="5090" y="7414"/>
                    <a:pt x="5044" y="7087"/>
                    <a:pt x="4857" y="7064"/>
                  </a:cubicBezTo>
                  <a:cubicBezTo>
                    <a:pt x="4834" y="7017"/>
                    <a:pt x="4787" y="6971"/>
                    <a:pt x="4740" y="6947"/>
                  </a:cubicBezTo>
                  <a:cubicBezTo>
                    <a:pt x="3900" y="6784"/>
                    <a:pt x="3012" y="6504"/>
                    <a:pt x="2405" y="5873"/>
                  </a:cubicBezTo>
                  <a:cubicBezTo>
                    <a:pt x="2312" y="5780"/>
                    <a:pt x="2242" y="5687"/>
                    <a:pt x="2172" y="5570"/>
                  </a:cubicBezTo>
                  <a:cubicBezTo>
                    <a:pt x="1962" y="5033"/>
                    <a:pt x="1962" y="4426"/>
                    <a:pt x="2149" y="3865"/>
                  </a:cubicBezTo>
                  <a:cubicBezTo>
                    <a:pt x="2335" y="3539"/>
                    <a:pt x="2616" y="3258"/>
                    <a:pt x="2919" y="3072"/>
                  </a:cubicBezTo>
                  <a:cubicBezTo>
                    <a:pt x="3690" y="2628"/>
                    <a:pt x="4553" y="2324"/>
                    <a:pt x="5441" y="2184"/>
                  </a:cubicBezTo>
                  <a:cubicBezTo>
                    <a:pt x="6351" y="2208"/>
                    <a:pt x="7238" y="2488"/>
                    <a:pt x="8009" y="3002"/>
                  </a:cubicBezTo>
                  <a:cubicBezTo>
                    <a:pt x="8079" y="3095"/>
                    <a:pt x="8149" y="3188"/>
                    <a:pt x="8196" y="3305"/>
                  </a:cubicBezTo>
                  <a:cubicBezTo>
                    <a:pt x="8289" y="3632"/>
                    <a:pt x="8336" y="3982"/>
                    <a:pt x="8312" y="4332"/>
                  </a:cubicBezTo>
                  <a:cubicBezTo>
                    <a:pt x="8325" y="4461"/>
                    <a:pt x="8423" y="4533"/>
                    <a:pt x="8523" y="4533"/>
                  </a:cubicBezTo>
                  <a:cubicBezTo>
                    <a:pt x="8606" y="4533"/>
                    <a:pt x="8691" y="4484"/>
                    <a:pt x="8733" y="4379"/>
                  </a:cubicBezTo>
                  <a:cubicBezTo>
                    <a:pt x="8756" y="4239"/>
                    <a:pt x="8826" y="4099"/>
                    <a:pt x="8873" y="3959"/>
                  </a:cubicBezTo>
                  <a:lnTo>
                    <a:pt x="8896" y="3959"/>
                  </a:lnTo>
                  <a:cubicBezTo>
                    <a:pt x="8919" y="4006"/>
                    <a:pt x="8966" y="4052"/>
                    <a:pt x="8990" y="4099"/>
                  </a:cubicBezTo>
                  <a:cubicBezTo>
                    <a:pt x="9010" y="4141"/>
                    <a:pt x="9044" y="4158"/>
                    <a:pt x="9078" y="4158"/>
                  </a:cubicBezTo>
                  <a:cubicBezTo>
                    <a:pt x="9160" y="4158"/>
                    <a:pt x="9249" y="4064"/>
                    <a:pt x="9200" y="3982"/>
                  </a:cubicBezTo>
                  <a:cubicBezTo>
                    <a:pt x="9153" y="3889"/>
                    <a:pt x="9106" y="3795"/>
                    <a:pt x="9036" y="3725"/>
                  </a:cubicBezTo>
                  <a:cubicBezTo>
                    <a:pt x="9083" y="3585"/>
                    <a:pt x="9130" y="3445"/>
                    <a:pt x="9200" y="3328"/>
                  </a:cubicBezTo>
                  <a:cubicBezTo>
                    <a:pt x="10045" y="1927"/>
                    <a:pt x="11564" y="1089"/>
                    <a:pt x="13177" y="1089"/>
                  </a:cubicBezTo>
                  <a:close/>
                  <a:moveTo>
                    <a:pt x="16975" y="9843"/>
                  </a:moveTo>
                  <a:lnTo>
                    <a:pt x="16975" y="9843"/>
                  </a:lnTo>
                  <a:cubicBezTo>
                    <a:pt x="17045" y="10029"/>
                    <a:pt x="17091" y="10193"/>
                    <a:pt x="17115" y="10380"/>
                  </a:cubicBezTo>
                  <a:cubicBezTo>
                    <a:pt x="17372" y="11757"/>
                    <a:pt x="16508" y="12995"/>
                    <a:pt x="15364" y="13625"/>
                  </a:cubicBezTo>
                  <a:lnTo>
                    <a:pt x="15364" y="13602"/>
                  </a:lnTo>
                  <a:cubicBezTo>
                    <a:pt x="14792" y="13923"/>
                    <a:pt x="14152" y="14094"/>
                    <a:pt x="13496" y="14094"/>
                  </a:cubicBezTo>
                  <a:cubicBezTo>
                    <a:pt x="13295" y="14094"/>
                    <a:pt x="13092" y="14078"/>
                    <a:pt x="12889" y="14045"/>
                  </a:cubicBezTo>
                  <a:lnTo>
                    <a:pt x="12889" y="14045"/>
                  </a:lnTo>
                  <a:cubicBezTo>
                    <a:pt x="12917" y="14046"/>
                    <a:pt x="12945" y="14046"/>
                    <a:pt x="12973" y="14046"/>
                  </a:cubicBezTo>
                  <a:cubicBezTo>
                    <a:pt x="14064" y="14046"/>
                    <a:pt x="15127" y="13604"/>
                    <a:pt x="15901" y="12808"/>
                  </a:cubicBezTo>
                  <a:cubicBezTo>
                    <a:pt x="16694" y="12037"/>
                    <a:pt x="17091" y="10940"/>
                    <a:pt x="16975" y="9843"/>
                  </a:cubicBezTo>
                  <a:close/>
                  <a:moveTo>
                    <a:pt x="1962" y="9189"/>
                  </a:moveTo>
                  <a:lnTo>
                    <a:pt x="1962" y="9189"/>
                  </a:lnTo>
                  <a:cubicBezTo>
                    <a:pt x="1448" y="10450"/>
                    <a:pt x="1728" y="11921"/>
                    <a:pt x="2686" y="12901"/>
                  </a:cubicBezTo>
                  <a:cubicBezTo>
                    <a:pt x="3363" y="13648"/>
                    <a:pt x="4297" y="14092"/>
                    <a:pt x="5277" y="14139"/>
                  </a:cubicBezTo>
                  <a:cubicBezTo>
                    <a:pt x="5074" y="14173"/>
                    <a:pt x="4870" y="14190"/>
                    <a:pt x="4668" y="14190"/>
                  </a:cubicBezTo>
                  <a:cubicBezTo>
                    <a:pt x="3637" y="14190"/>
                    <a:pt x="2641" y="13752"/>
                    <a:pt x="1938" y="12971"/>
                  </a:cubicBezTo>
                  <a:cubicBezTo>
                    <a:pt x="1285" y="12294"/>
                    <a:pt x="934" y="11384"/>
                    <a:pt x="958" y="10450"/>
                  </a:cubicBezTo>
                  <a:cubicBezTo>
                    <a:pt x="1215" y="9959"/>
                    <a:pt x="1541" y="9516"/>
                    <a:pt x="1962" y="9189"/>
                  </a:cubicBezTo>
                  <a:close/>
                  <a:moveTo>
                    <a:pt x="701" y="11314"/>
                  </a:moveTo>
                  <a:lnTo>
                    <a:pt x="701" y="11314"/>
                  </a:lnTo>
                  <a:cubicBezTo>
                    <a:pt x="794" y="11897"/>
                    <a:pt x="1028" y="12458"/>
                    <a:pt x="1401" y="12925"/>
                  </a:cubicBezTo>
                  <a:cubicBezTo>
                    <a:pt x="2166" y="13971"/>
                    <a:pt x="3381" y="14584"/>
                    <a:pt x="4659" y="14584"/>
                  </a:cubicBezTo>
                  <a:cubicBezTo>
                    <a:pt x="4864" y="14584"/>
                    <a:pt x="5071" y="14568"/>
                    <a:pt x="5277" y="14536"/>
                  </a:cubicBezTo>
                  <a:lnTo>
                    <a:pt x="5277" y="14536"/>
                  </a:lnTo>
                  <a:cubicBezTo>
                    <a:pt x="4796" y="14737"/>
                    <a:pt x="4287" y="14837"/>
                    <a:pt x="3783" y="14837"/>
                  </a:cubicBezTo>
                  <a:cubicBezTo>
                    <a:pt x="3236" y="14837"/>
                    <a:pt x="2693" y="14720"/>
                    <a:pt x="2195" y="14489"/>
                  </a:cubicBezTo>
                  <a:cubicBezTo>
                    <a:pt x="1028" y="13928"/>
                    <a:pt x="467" y="12551"/>
                    <a:pt x="701" y="11314"/>
                  </a:cubicBezTo>
                  <a:close/>
                  <a:moveTo>
                    <a:pt x="12829" y="1"/>
                  </a:moveTo>
                  <a:cubicBezTo>
                    <a:pt x="11106" y="1"/>
                    <a:pt x="9440" y="1028"/>
                    <a:pt x="8663" y="2675"/>
                  </a:cubicBezTo>
                  <a:cubicBezTo>
                    <a:pt x="8499" y="2418"/>
                    <a:pt x="8266" y="2231"/>
                    <a:pt x="8009" y="2091"/>
                  </a:cubicBezTo>
                  <a:cubicBezTo>
                    <a:pt x="7345" y="1307"/>
                    <a:pt x="6310" y="878"/>
                    <a:pt x="5244" y="878"/>
                  </a:cubicBezTo>
                  <a:cubicBezTo>
                    <a:pt x="4438" y="878"/>
                    <a:pt x="3613" y="1124"/>
                    <a:pt x="2919" y="1647"/>
                  </a:cubicBezTo>
                  <a:cubicBezTo>
                    <a:pt x="2522" y="1951"/>
                    <a:pt x="2149" y="2324"/>
                    <a:pt x="1868" y="2745"/>
                  </a:cubicBezTo>
                  <a:lnTo>
                    <a:pt x="1798" y="2815"/>
                  </a:lnTo>
                  <a:cubicBezTo>
                    <a:pt x="397" y="4169"/>
                    <a:pt x="491" y="6691"/>
                    <a:pt x="1915" y="7788"/>
                  </a:cubicBezTo>
                  <a:cubicBezTo>
                    <a:pt x="1331" y="8745"/>
                    <a:pt x="818" y="9749"/>
                    <a:pt x="397" y="10823"/>
                  </a:cubicBezTo>
                  <a:cubicBezTo>
                    <a:pt x="1" y="12131"/>
                    <a:pt x="374" y="13695"/>
                    <a:pt x="1495" y="14536"/>
                  </a:cubicBezTo>
                  <a:cubicBezTo>
                    <a:pt x="2178" y="15055"/>
                    <a:pt x="2921" y="15275"/>
                    <a:pt x="3669" y="15275"/>
                  </a:cubicBezTo>
                  <a:cubicBezTo>
                    <a:pt x="4840" y="15275"/>
                    <a:pt x="6022" y="14735"/>
                    <a:pt x="7005" y="13952"/>
                  </a:cubicBezTo>
                  <a:cubicBezTo>
                    <a:pt x="7122" y="13905"/>
                    <a:pt x="7215" y="13835"/>
                    <a:pt x="7332" y="13765"/>
                  </a:cubicBezTo>
                  <a:cubicBezTo>
                    <a:pt x="8032" y="13438"/>
                    <a:pt x="8639" y="12971"/>
                    <a:pt x="9130" y="12364"/>
                  </a:cubicBezTo>
                  <a:cubicBezTo>
                    <a:pt x="9573" y="12808"/>
                    <a:pt x="10064" y="13158"/>
                    <a:pt x="10601" y="13462"/>
                  </a:cubicBezTo>
                  <a:cubicBezTo>
                    <a:pt x="11485" y="14122"/>
                    <a:pt x="12522" y="14523"/>
                    <a:pt x="13574" y="14523"/>
                  </a:cubicBezTo>
                  <a:cubicBezTo>
                    <a:pt x="14494" y="14523"/>
                    <a:pt x="15425" y="14216"/>
                    <a:pt x="16274" y="13508"/>
                  </a:cubicBezTo>
                  <a:cubicBezTo>
                    <a:pt x="17815" y="12177"/>
                    <a:pt x="17909" y="9819"/>
                    <a:pt x="16484" y="8372"/>
                  </a:cubicBezTo>
                  <a:cubicBezTo>
                    <a:pt x="16297" y="8068"/>
                    <a:pt x="16064" y="7788"/>
                    <a:pt x="15807" y="7531"/>
                  </a:cubicBezTo>
                  <a:cubicBezTo>
                    <a:pt x="16694" y="7017"/>
                    <a:pt x="17301" y="6107"/>
                    <a:pt x="17465" y="5080"/>
                  </a:cubicBezTo>
                  <a:cubicBezTo>
                    <a:pt x="17558" y="4309"/>
                    <a:pt x="17395" y="3515"/>
                    <a:pt x="16975" y="2861"/>
                  </a:cubicBezTo>
                  <a:cubicBezTo>
                    <a:pt x="16648" y="2044"/>
                    <a:pt x="16087" y="1344"/>
                    <a:pt x="15364" y="830"/>
                  </a:cubicBezTo>
                  <a:cubicBezTo>
                    <a:pt x="14575" y="260"/>
                    <a:pt x="13695" y="1"/>
                    <a:pt x="128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515;p66"/>
            <p:cNvSpPr/>
            <p:nvPr/>
          </p:nvSpPr>
          <p:spPr>
            <a:xfrm>
              <a:off x="3199971" y="3490540"/>
              <a:ext cx="179710" cy="152165"/>
            </a:xfrm>
            <a:custGeom>
              <a:avLst/>
              <a:gdLst/>
              <a:ahLst/>
              <a:cxnLst/>
              <a:rect l="l" t="t" r="r" b="b"/>
              <a:pathLst>
                <a:path w="13231" h="11203" extrusionOk="0">
                  <a:moveTo>
                    <a:pt x="7989" y="919"/>
                  </a:moveTo>
                  <a:cubicBezTo>
                    <a:pt x="7628" y="1142"/>
                    <a:pt x="7306" y="1439"/>
                    <a:pt x="7052" y="1797"/>
                  </a:cubicBezTo>
                  <a:cubicBezTo>
                    <a:pt x="7052" y="1774"/>
                    <a:pt x="7052" y="1727"/>
                    <a:pt x="7029" y="1704"/>
                  </a:cubicBezTo>
                  <a:cubicBezTo>
                    <a:pt x="7308" y="1396"/>
                    <a:pt x="7633" y="1129"/>
                    <a:pt x="7989" y="919"/>
                  </a:cubicBezTo>
                  <a:close/>
                  <a:moveTo>
                    <a:pt x="9709" y="426"/>
                  </a:moveTo>
                  <a:cubicBezTo>
                    <a:pt x="10067" y="426"/>
                    <a:pt x="10430" y="490"/>
                    <a:pt x="10788" y="630"/>
                  </a:cubicBezTo>
                  <a:lnTo>
                    <a:pt x="10764" y="630"/>
                  </a:lnTo>
                  <a:cubicBezTo>
                    <a:pt x="11441" y="840"/>
                    <a:pt x="11932" y="1423"/>
                    <a:pt x="12049" y="2124"/>
                  </a:cubicBezTo>
                  <a:cubicBezTo>
                    <a:pt x="12025" y="2031"/>
                    <a:pt x="11978" y="1937"/>
                    <a:pt x="11908" y="1820"/>
                  </a:cubicBezTo>
                  <a:cubicBezTo>
                    <a:pt x="11342" y="865"/>
                    <a:pt x="10473" y="448"/>
                    <a:pt x="9596" y="448"/>
                  </a:cubicBezTo>
                  <a:cubicBezTo>
                    <a:pt x="9357" y="448"/>
                    <a:pt x="9119" y="479"/>
                    <a:pt x="8885" y="538"/>
                  </a:cubicBezTo>
                  <a:lnTo>
                    <a:pt x="8885" y="538"/>
                  </a:lnTo>
                  <a:cubicBezTo>
                    <a:pt x="9153" y="465"/>
                    <a:pt x="9430" y="426"/>
                    <a:pt x="9709" y="426"/>
                  </a:cubicBezTo>
                  <a:close/>
                  <a:moveTo>
                    <a:pt x="3830" y="1423"/>
                  </a:moveTo>
                  <a:cubicBezTo>
                    <a:pt x="3573" y="1890"/>
                    <a:pt x="3503" y="2427"/>
                    <a:pt x="3573" y="2941"/>
                  </a:cubicBezTo>
                  <a:cubicBezTo>
                    <a:pt x="3526" y="2918"/>
                    <a:pt x="3480" y="2894"/>
                    <a:pt x="3410" y="2871"/>
                  </a:cubicBezTo>
                  <a:cubicBezTo>
                    <a:pt x="3386" y="2731"/>
                    <a:pt x="3363" y="2591"/>
                    <a:pt x="3340" y="2451"/>
                  </a:cubicBezTo>
                  <a:cubicBezTo>
                    <a:pt x="3386" y="2077"/>
                    <a:pt x="3550" y="1704"/>
                    <a:pt x="3830" y="1423"/>
                  </a:cubicBezTo>
                  <a:close/>
                  <a:moveTo>
                    <a:pt x="3083" y="3408"/>
                  </a:moveTo>
                  <a:lnTo>
                    <a:pt x="3083" y="3455"/>
                  </a:lnTo>
                  <a:cubicBezTo>
                    <a:pt x="2919" y="3455"/>
                    <a:pt x="2756" y="3478"/>
                    <a:pt x="2569" y="3501"/>
                  </a:cubicBezTo>
                  <a:cubicBezTo>
                    <a:pt x="2726" y="3434"/>
                    <a:pt x="2904" y="3410"/>
                    <a:pt x="3083" y="3408"/>
                  </a:cubicBezTo>
                  <a:close/>
                  <a:moveTo>
                    <a:pt x="9581" y="820"/>
                  </a:moveTo>
                  <a:cubicBezTo>
                    <a:pt x="10199" y="820"/>
                    <a:pt x="10820" y="1079"/>
                    <a:pt x="11325" y="1680"/>
                  </a:cubicBezTo>
                  <a:cubicBezTo>
                    <a:pt x="11838" y="2241"/>
                    <a:pt x="11978" y="3035"/>
                    <a:pt x="11745" y="3758"/>
                  </a:cubicBezTo>
                  <a:cubicBezTo>
                    <a:pt x="11768" y="3548"/>
                    <a:pt x="11745" y="3315"/>
                    <a:pt x="11675" y="3105"/>
                  </a:cubicBezTo>
                  <a:cubicBezTo>
                    <a:pt x="11395" y="2147"/>
                    <a:pt x="10578" y="1423"/>
                    <a:pt x="9597" y="1283"/>
                  </a:cubicBezTo>
                  <a:cubicBezTo>
                    <a:pt x="9495" y="1270"/>
                    <a:pt x="9394" y="1263"/>
                    <a:pt x="9295" y="1263"/>
                  </a:cubicBezTo>
                  <a:cubicBezTo>
                    <a:pt x="8557" y="1263"/>
                    <a:pt x="7909" y="1630"/>
                    <a:pt x="7332" y="2124"/>
                  </a:cubicBezTo>
                  <a:cubicBezTo>
                    <a:pt x="7851" y="1332"/>
                    <a:pt x="8712" y="820"/>
                    <a:pt x="9581" y="820"/>
                  </a:cubicBezTo>
                  <a:close/>
                  <a:moveTo>
                    <a:pt x="958" y="4809"/>
                  </a:moveTo>
                  <a:cubicBezTo>
                    <a:pt x="795" y="5416"/>
                    <a:pt x="888" y="6093"/>
                    <a:pt x="1215" y="6630"/>
                  </a:cubicBezTo>
                  <a:cubicBezTo>
                    <a:pt x="935" y="6467"/>
                    <a:pt x="725" y="6187"/>
                    <a:pt x="655" y="5883"/>
                  </a:cubicBezTo>
                  <a:cubicBezTo>
                    <a:pt x="655" y="5743"/>
                    <a:pt x="678" y="5579"/>
                    <a:pt x="701" y="5463"/>
                  </a:cubicBezTo>
                  <a:lnTo>
                    <a:pt x="678" y="5439"/>
                  </a:lnTo>
                  <a:cubicBezTo>
                    <a:pt x="725" y="5229"/>
                    <a:pt x="818" y="4996"/>
                    <a:pt x="958" y="4809"/>
                  </a:cubicBezTo>
                  <a:close/>
                  <a:moveTo>
                    <a:pt x="1472" y="4552"/>
                  </a:moveTo>
                  <a:cubicBezTo>
                    <a:pt x="1565" y="5276"/>
                    <a:pt x="2079" y="5883"/>
                    <a:pt x="2756" y="6140"/>
                  </a:cubicBezTo>
                  <a:cubicBezTo>
                    <a:pt x="2429" y="6280"/>
                    <a:pt x="2149" y="6537"/>
                    <a:pt x="1962" y="6864"/>
                  </a:cubicBezTo>
                  <a:lnTo>
                    <a:pt x="1892" y="6864"/>
                  </a:lnTo>
                  <a:cubicBezTo>
                    <a:pt x="1332" y="6327"/>
                    <a:pt x="1122" y="5533"/>
                    <a:pt x="1355" y="4786"/>
                  </a:cubicBezTo>
                  <a:cubicBezTo>
                    <a:pt x="1402" y="4716"/>
                    <a:pt x="1425" y="4622"/>
                    <a:pt x="1472" y="4552"/>
                  </a:cubicBezTo>
                  <a:close/>
                  <a:moveTo>
                    <a:pt x="9107" y="5836"/>
                  </a:moveTo>
                  <a:cubicBezTo>
                    <a:pt x="9364" y="6187"/>
                    <a:pt x="9480" y="6630"/>
                    <a:pt x="9410" y="7050"/>
                  </a:cubicBezTo>
                  <a:lnTo>
                    <a:pt x="9387" y="7050"/>
                  </a:lnTo>
                  <a:cubicBezTo>
                    <a:pt x="9387" y="6630"/>
                    <a:pt x="9270" y="6210"/>
                    <a:pt x="9037" y="5836"/>
                  </a:cubicBezTo>
                  <a:close/>
                  <a:moveTo>
                    <a:pt x="2429" y="7587"/>
                  </a:moveTo>
                  <a:lnTo>
                    <a:pt x="2546" y="7634"/>
                  </a:lnTo>
                  <a:cubicBezTo>
                    <a:pt x="2382" y="7727"/>
                    <a:pt x="2219" y="7844"/>
                    <a:pt x="2079" y="7984"/>
                  </a:cubicBezTo>
                  <a:cubicBezTo>
                    <a:pt x="2079" y="7938"/>
                    <a:pt x="2079" y="7914"/>
                    <a:pt x="2102" y="7891"/>
                  </a:cubicBezTo>
                  <a:lnTo>
                    <a:pt x="2079" y="7891"/>
                  </a:lnTo>
                  <a:cubicBezTo>
                    <a:pt x="2196" y="7774"/>
                    <a:pt x="2312" y="7681"/>
                    <a:pt x="2429" y="7587"/>
                  </a:cubicBezTo>
                  <a:close/>
                  <a:moveTo>
                    <a:pt x="9784" y="7120"/>
                  </a:moveTo>
                  <a:lnTo>
                    <a:pt x="9784" y="7120"/>
                  </a:lnTo>
                  <a:cubicBezTo>
                    <a:pt x="10041" y="8078"/>
                    <a:pt x="9901" y="9128"/>
                    <a:pt x="8663" y="9245"/>
                  </a:cubicBezTo>
                  <a:cubicBezTo>
                    <a:pt x="8548" y="9257"/>
                    <a:pt x="8432" y="9263"/>
                    <a:pt x="8316" y="9263"/>
                  </a:cubicBezTo>
                  <a:cubicBezTo>
                    <a:pt x="7981" y="9263"/>
                    <a:pt x="7644" y="9215"/>
                    <a:pt x="7332" y="9128"/>
                  </a:cubicBezTo>
                  <a:lnTo>
                    <a:pt x="7332" y="9128"/>
                  </a:lnTo>
                  <a:cubicBezTo>
                    <a:pt x="7389" y="9134"/>
                    <a:pt x="7446" y="9137"/>
                    <a:pt x="7502" y="9137"/>
                  </a:cubicBezTo>
                  <a:cubicBezTo>
                    <a:pt x="7888" y="9137"/>
                    <a:pt x="8264" y="9002"/>
                    <a:pt x="8570" y="8778"/>
                  </a:cubicBezTo>
                  <a:cubicBezTo>
                    <a:pt x="8640" y="8755"/>
                    <a:pt x="8686" y="8708"/>
                    <a:pt x="8733" y="8661"/>
                  </a:cubicBezTo>
                  <a:cubicBezTo>
                    <a:pt x="8780" y="8615"/>
                    <a:pt x="8850" y="8591"/>
                    <a:pt x="8897" y="8545"/>
                  </a:cubicBezTo>
                  <a:cubicBezTo>
                    <a:pt x="9387" y="8218"/>
                    <a:pt x="9690" y="7704"/>
                    <a:pt x="9784" y="7120"/>
                  </a:cubicBezTo>
                  <a:close/>
                  <a:moveTo>
                    <a:pt x="5137" y="933"/>
                  </a:moveTo>
                  <a:cubicBezTo>
                    <a:pt x="5511" y="957"/>
                    <a:pt x="5838" y="1120"/>
                    <a:pt x="6095" y="1353"/>
                  </a:cubicBezTo>
                  <a:cubicBezTo>
                    <a:pt x="6258" y="1704"/>
                    <a:pt x="6235" y="2101"/>
                    <a:pt x="6071" y="2427"/>
                  </a:cubicBezTo>
                  <a:cubicBezTo>
                    <a:pt x="5991" y="2589"/>
                    <a:pt x="6133" y="2739"/>
                    <a:pt x="6260" y="2739"/>
                  </a:cubicBezTo>
                  <a:cubicBezTo>
                    <a:pt x="6316" y="2739"/>
                    <a:pt x="6370" y="2710"/>
                    <a:pt x="6398" y="2638"/>
                  </a:cubicBezTo>
                  <a:cubicBezTo>
                    <a:pt x="6445" y="2521"/>
                    <a:pt x="6515" y="2427"/>
                    <a:pt x="6562" y="2334"/>
                  </a:cubicBezTo>
                  <a:cubicBezTo>
                    <a:pt x="6585" y="2451"/>
                    <a:pt x="6585" y="2591"/>
                    <a:pt x="6562" y="2708"/>
                  </a:cubicBezTo>
                  <a:cubicBezTo>
                    <a:pt x="6515" y="2801"/>
                    <a:pt x="6468" y="2871"/>
                    <a:pt x="6422" y="2941"/>
                  </a:cubicBezTo>
                  <a:cubicBezTo>
                    <a:pt x="6295" y="3089"/>
                    <a:pt x="6397" y="3275"/>
                    <a:pt x="6573" y="3275"/>
                  </a:cubicBezTo>
                  <a:cubicBezTo>
                    <a:pt x="6592" y="3275"/>
                    <a:pt x="6612" y="3272"/>
                    <a:pt x="6632" y="3268"/>
                  </a:cubicBezTo>
                  <a:cubicBezTo>
                    <a:pt x="6656" y="3280"/>
                    <a:pt x="6682" y="3286"/>
                    <a:pt x="6707" y="3286"/>
                  </a:cubicBezTo>
                  <a:cubicBezTo>
                    <a:pt x="6779" y="3286"/>
                    <a:pt x="6848" y="3238"/>
                    <a:pt x="6865" y="3151"/>
                  </a:cubicBezTo>
                  <a:cubicBezTo>
                    <a:pt x="6889" y="3105"/>
                    <a:pt x="6889" y="3058"/>
                    <a:pt x="6912" y="3011"/>
                  </a:cubicBezTo>
                  <a:cubicBezTo>
                    <a:pt x="7622" y="2343"/>
                    <a:pt x="8581" y="1700"/>
                    <a:pt x="9472" y="1700"/>
                  </a:cubicBezTo>
                  <a:cubicBezTo>
                    <a:pt x="10075" y="1700"/>
                    <a:pt x="10648" y="1995"/>
                    <a:pt x="11091" y="2778"/>
                  </a:cubicBezTo>
                  <a:cubicBezTo>
                    <a:pt x="11558" y="3618"/>
                    <a:pt x="11255" y="4692"/>
                    <a:pt x="10438" y="5183"/>
                  </a:cubicBezTo>
                  <a:cubicBezTo>
                    <a:pt x="10199" y="5266"/>
                    <a:pt x="9951" y="5307"/>
                    <a:pt x="9706" y="5307"/>
                  </a:cubicBezTo>
                  <a:cubicBezTo>
                    <a:pt x="9400" y="5307"/>
                    <a:pt x="9099" y="5242"/>
                    <a:pt x="8826" y="5112"/>
                  </a:cubicBezTo>
                  <a:cubicBezTo>
                    <a:pt x="8793" y="5098"/>
                    <a:pt x="8760" y="5092"/>
                    <a:pt x="8729" y="5092"/>
                  </a:cubicBezTo>
                  <a:cubicBezTo>
                    <a:pt x="8604" y="5092"/>
                    <a:pt x="8504" y="5192"/>
                    <a:pt x="8523" y="5323"/>
                  </a:cubicBezTo>
                  <a:lnTo>
                    <a:pt x="8500" y="5323"/>
                  </a:lnTo>
                  <a:cubicBezTo>
                    <a:pt x="8472" y="5309"/>
                    <a:pt x="8443" y="5303"/>
                    <a:pt x="8415" y="5303"/>
                  </a:cubicBezTo>
                  <a:cubicBezTo>
                    <a:pt x="8253" y="5303"/>
                    <a:pt x="8107" y="5507"/>
                    <a:pt x="8266" y="5626"/>
                  </a:cubicBezTo>
                  <a:cubicBezTo>
                    <a:pt x="9060" y="6257"/>
                    <a:pt x="9270" y="7564"/>
                    <a:pt x="8500" y="8311"/>
                  </a:cubicBezTo>
                  <a:cubicBezTo>
                    <a:pt x="8430" y="8381"/>
                    <a:pt x="8336" y="8428"/>
                    <a:pt x="8243" y="8451"/>
                  </a:cubicBezTo>
                  <a:lnTo>
                    <a:pt x="8219" y="8451"/>
                  </a:lnTo>
                  <a:cubicBezTo>
                    <a:pt x="7961" y="8551"/>
                    <a:pt x="7688" y="8601"/>
                    <a:pt x="7415" y="8601"/>
                  </a:cubicBezTo>
                  <a:cubicBezTo>
                    <a:pt x="6923" y="8601"/>
                    <a:pt x="6430" y="8440"/>
                    <a:pt x="6025" y="8124"/>
                  </a:cubicBezTo>
                  <a:cubicBezTo>
                    <a:pt x="5885" y="7961"/>
                    <a:pt x="5768" y="7774"/>
                    <a:pt x="5675" y="7564"/>
                  </a:cubicBezTo>
                  <a:cubicBezTo>
                    <a:pt x="5658" y="7467"/>
                    <a:pt x="5575" y="7415"/>
                    <a:pt x="5495" y="7415"/>
                  </a:cubicBezTo>
                  <a:cubicBezTo>
                    <a:pt x="5459" y="7415"/>
                    <a:pt x="5423" y="7426"/>
                    <a:pt x="5394" y="7447"/>
                  </a:cubicBezTo>
                  <a:lnTo>
                    <a:pt x="5348" y="7424"/>
                  </a:lnTo>
                  <a:cubicBezTo>
                    <a:pt x="5301" y="7401"/>
                    <a:pt x="5278" y="7354"/>
                    <a:pt x="5231" y="7307"/>
                  </a:cubicBezTo>
                  <a:cubicBezTo>
                    <a:pt x="5198" y="7242"/>
                    <a:pt x="5131" y="7207"/>
                    <a:pt x="5065" y="7207"/>
                  </a:cubicBezTo>
                  <a:cubicBezTo>
                    <a:pt x="4989" y="7207"/>
                    <a:pt x="4917" y="7254"/>
                    <a:pt x="4904" y="7354"/>
                  </a:cubicBezTo>
                  <a:cubicBezTo>
                    <a:pt x="4834" y="7891"/>
                    <a:pt x="4694" y="8451"/>
                    <a:pt x="4507" y="8965"/>
                  </a:cubicBezTo>
                  <a:cubicBezTo>
                    <a:pt x="4238" y="9172"/>
                    <a:pt x="3918" y="9273"/>
                    <a:pt x="3601" y="9273"/>
                  </a:cubicBezTo>
                  <a:cubicBezTo>
                    <a:pt x="3203" y="9273"/>
                    <a:pt x="2808" y="9113"/>
                    <a:pt x="2523" y="8802"/>
                  </a:cubicBezTo>
                  <a:cubicBezTo>
                    <a:pt x="2406" y="8685"/>
                    <a:pt x="2312" y="8568"/>
                    <a:pt x="2242" y="8405"/>
                  </a:cubicBezTo>
                  <a:cubicBezTo>
                    <a:pt x="2523" y="8054"/>
                    <a:pt x="2919" y="7798"/>
                    <a:pt x="3340" y="7634"/>
                  </a:cubicBezTo>
                  <a:cubicBezTo>
                    <a:pt x="3520" y="7566"/>
                    <a:pt x="3526" y="7259"/>
                    <a:pt x="3316" y="7259"/>
                  </a:cubicBezTo>
                  <a:cubicBezTo>
                    <a:pt x="3309" y="7259"/>
                    <a:pt x="3301" y="7260"/>
                    <a:pt x="3293" y="7261"/>
                  </a:cubicBezTo>
                  <a:cubicBezTo>
                    <a:pt x="3223" y="7261"/>
                    <a:pt x="3153" y="7284"/>
                    <a:pt x="3060" y="7284"/>
                  </a:cubicBezTo>
                  <a:cubicBezTo>
                    <a:pt x="3223" y="7167"/>
                    <a:pt x="3363" y="7027"/>
                    <a:pt x="3480" y="6887"/>
                  </a:cubicBezTo>
                  <a:cubicBezTo>
                    <a:pt x="3526" y="6840"/>
                    <a:pt x="3526" y="6770"/>
                    <a:pt x="3503" y="6724"/>
                  </a:cubicBezTo>
                  <a:cubicBezTo>
                    <a:pt x="3713" y="6607"/>
                    <a:pt x="3900" y="6467"/>
                    <a:pt x="4063" y="6327"/>
                  </a:cubicBezTo>
                  <a:cubicBezTo>
                    <a:pt x="4206" y="6184"/>
                    <a:pt x="4063" y="5987"/>
                    <a:pt x="3900" y="5987"/>
                  </a:cubicBezTo>
                  <a:cubicBezTo>
                    <a:pt x="3877" y="5987"/>
                    <a:pt x="3853" y="5991"/>
                    <a:pt x="3830" y="6000"/>
                  </a:cubicBezTo>
                  <a:cubicBezTo>
                    <a:pt x="3713" y="5976"/>
                    <a:pt x="3597" y="5976"/>
                    <a:pt x="3480" y="5976"/>
                  </a:cubicBezTo>
                  <a:cubicBezTo>
                    <a:pt x="2709" y="5860"/>
                    <a:pt x="1962" y="5416"/>
                    <a:pt x="1845" y="4552"/>
                  </a:cubicBezTo>
                  <a:cubicBezTo>
                    <a:pt x="1845" y="4412"/>
                    <a:pt x="1845" y="4295"/>
                    <a:pt x="1845" y="4179"/>
                  </a:cubicBezTo>
                  <a:cubicBezTo>
                    <a:pt x="2053" y="4120"/>
                    <a:pt x="2267" y="4092"/>
                    <a:pt x="2480" y="4092"/>
                  </a:cubicBezTo>
                  <a:cubicBezTo>
                    <a:pt x="2864" y="4092"/>
                    <a:pt x="3243" y="4185"/>
                    <a:pt x="3573" y="4365"/>
                  </a:cubicBezTo>
                  <a:cubicBezTo>
                    <a:pt x="3610" y="4386"/>
                    <a:pt x="3647" y="4395"/>
                    <a:pt x="3681" y="4395"/>
                  </a:cubicBezTo>
                  <a:cubicBezTo>
                    <a:pt x="3838" y="4395"/>
                    <a:pt x="3941" y="4200"/>
                    <a:pt x="3807" y="4085"/>
                  </a:cubicBezTo>
                  <a:cubicBezTo>
                    <a:pt x="3737" y="3992"/>
                    <a:pt x="3690" y="3922"/>
                    <a:pt x="3620" y="3828"/>
                  </a:cubicBezTo>
                  <a:cubicBezTo>
                    <a:pt x="3690" y="3782"/>
                    <a:pt x="3713" y="3712"/>
                    <a:pt x="3713" y="3642"/>
                  </a:cubicBezTo>
                  <a:cubicBezTo>
                    <a:pt x="3783" y="3688"/>
                    <a:pt x="3830" y="3735"/>
                    <a:pt x="3877" y="3782"/>
                  </a:cubicBezTo>
                  <a:cubicBezTo>
                    <a:pt x="3917" y="3816"/>
                    <a:pt x="3959" y="3831"/>
                    <a:pt x="4000" y="3831"/>
                  </a:cubicBezTo>
                  <a:cubicBezTo>
                    <a:pt x="4126" y="3831"/>
                    <a:pt x="4233" y="3689"/>
                    <a:pt x="4180" y="3548"/>
                  </a:cubicBezTo>
                  <a:cubicBezTo>
                    <a:pt x="3620" y="2568"/>
                    <a:pt x="3830" y="1167"/>
                    <a:pt x="5114" y="933"/>
                  </a:cubicBezTo>
                  <a:close/>
                  <a:moveTo>
                    <a:pt x="2032" y="8895"/>
                  </a:moveTo>
                  <a:cubicBezTo>
                    <a:pt x="2079" y="8918"/>
                    <a:pt x="2102" y="8942"/>
                    <a:pt x="2149" y="8965"/>
                  </a:cubicBezTo>
                  <a:lnTo>
                    <a:pt x="2126" y="8965"/>
                  </a:lnTo>
                  <a:cubicBezTo>
                    <a:pt x="2478" y="9418"/>
                    <a:pt x="2999" y="9666"/>
                    <a:pt x="3532" y="9666"/>
                  </a:cubicBezTo>
                  <a:cubicBezTo>
                    <a:pt x="3742" y="9666"/>
                    <a:pt x="3953" y="9628"/>
                    <a:pt x="4157" y="9549"/>
                  </a:cubicBezTo>
                  <a:lnTo>
                    <a:pt x="4157" y="9549"/>
                  </a:lnTo>
                  <a:cubicBezTo>
                    <a:pt x="3993" y="9759"/>
                    <a:pt x="3783" y="9946"/>
                    <a:pt x="3550" y="10039"/>
                  </a:cubicBezTo>
                  <a:cubicBezTo>
                    <a:pt x="3336" y="10136"/>
                    <a:pt x="3122" y="10185"/>
                    <a:pt x="2908" y="10185"/>
                  </a:cubicBezTo>
                  <a:cubicBezTo>
                    <a:pt x="2865" y="10185"/>
                    <a:pt x="2822" y="10183"/>
                    <a:pt x="2779" y="10179"/>
                  </a:cubicBezTo>
                  <a:cubicBezTo>
                    <a:pt x="2242" y="10109"/>
                    <a:pt x="2149" y="9922"/>
                    <a:pt x="2032" y="9409"/>
                  </a:cubicBezTo>
                  <a:cubicBezTo>
                    <a:pt x="2009" y="9222"/>
                    <a:pt x="2009" y="9058"/>
                    <a:pt x="2032" y="8895"/>
                  </a:cubicBezTo>
                  <a:close/>
                  <a:moveTo>
                    <a:pt x="1729" y="8288"/>
                  </a:moveTo>
                  <a:cubicBezTo>
                    <a:pt x="1729" y="8311"/>
                    <a:pt x="1752" y="8335"/>
                    <a:pt x="1752" y="8381"/>
                  </a:cubicBezTo>
                  <a:cubicBezTo>
                    <a:pt x="1682" y="8498"/>
                    <a:pt x="1612" y="8638"/>
                    <a:pt x="1589" y="8802"/>
                  </a:cubicBezTo>
                  <a:cubicBezTo>
                    <a:pt x="1402" y="9409"/>
                    <a:pt x="1635" y="10062"/>
                    <a:pt x="2196" y="10389"/>
                  </a:cubicBezTo>
                  <a:lnTo>
                    <a:pt x="2172" y="10389"/>
                  </a:lnTo>
                  <a:lnTo>
                    <a:pt x="2126" y="10366"/>
                  </a:lnTo>
                  <a:cubicBezTo>
                    <a:pt x="1215" y="10016"/>
                    <a:pt x="1285" y="9012"/>
                    <a:pt x="1729" y="8288"/>
                  </a:cubicBezTo>
                  <a:close/>
                  <a:moveTo>
                    <a:pt x="5441" y="8405"/>
                  </a:moveTo>
                  <a:cubicBezTo>
                    <a:pt x="5534" y="8545"/>
                    <a:pt x="5628" y="8661"/>
                    <a:pt x="5745" y="8755"/>
                  </a:cubicBezTo>
                  <a:cubicBezTo>
                    <a:pt x="5745" y="8778"/>
                    <a:pt x="5745" y="8778"/>
                    <a:pt x="5745" y="8802"/>
                  </a:cubicBezTo>
                  <a:lnTo>
                    <a:pt x="5721" y="8802"/>
                  </a:lnTo>
                  <a:cubicBezTo>
                    <a:pt x="5231" y="9642"/>
                    <a:pt x="4344" y="10576"/>
                    <a:pt x="3363" y="10763"/>
                  </a:cubicBezTo>
                  <a:cubicBezTo>
                    <a:pt x="4040" y="10366"/>
                    <a:pt x="4577" y="9782"/>
                    <a:pt x="4927" y="9105"/>
                  </a:cubicBezTo>
                  <a:cubicBezTo>
                    <a:pt x="5161" y="8895"/>
                    <a:pt x="5324" y="8661"/>
                    <a:pt x="5441" y="8405"/>
                  </a:cubicBezTo>
                  <a:close/>
                  <a:moveTo>
                    <a:pt x="9857" y="0"/>
                  </a:moveTo>
                  <a:cubicBezTo>
                    <a:pt x="8789" y="0"/>
                    <a:pt x="7678" y="531"/>
                    <a:pt x="6889" y="1307"/>
                  </a:cubicBezTo>
                  <a:cubicBezTo>
                    <a:pt x="6725" y="980"/>
                    <a:pt x="6422" y="746"/>
                    <a:pt x="6071" y="606"/>
                  </a:cubicBezTo>
                  <a:cubicBezTo>
                    <a:pt x="5761" y="316"/>
                    <a:pt x="5339" y="155"/>
                    <a:pt x="4906" y="155"/>
                  </a:cubicBezTo>
                  <a:cubicBezTo>
                    <a:pt x="4851" y="155"/>
                    <a:pt x="4796" y="157"/>
                    <a:pt x="4741" y="163"/>
                  </a:cubicBezTo>
                  <a:cubicBezTo>
                    <a:pt x="3433" y="326"/>
                    <a:pt x="2873" y="1447"/>
                    <a:pt x="2989" y="2568"/>
                  </a:cubicBezTo>
                  <a:lnTo>
                    <a:pt x="2989" y="2778"/>
                  </a:lnTo>
                  <a:cubicBezTo>
                    <a:pt x="2971" y="2777"/>
                    <a:pt x="2954" y="2777"/>
                    <a:pt x="2936" y="2777"/>
                  </a:cubicBezTo>
                  <a:cubicBezTo>
                    <a:pt x="2350" y="2777"/>
                    <a:pt x="1816" y="3145"/>
                    <a:pt x="1612" y="3712"/>
                  </a:cubicBezTo>
                  <a:cubicBezTo>
                    <a:pt x="1542" y="3782"/>
                    <a:pt x="1472" y="3852"/>
                    <a:pt x="1402" y="3922"/>
                  </a:cubicBezTo>
                  <a:cubicBezTo>
                    <a:pt x="585" y="4389"/>
                    <a:pt x="1" y="5112"/>
                    <a:pt x="281" y="6093"/>
                  </a:cubicBezTo>
                  <a:cubicBezTo>
                    <a:pt x="304" y="6187"/>
                    <a:pt x="351" y="6280"/>
                    <a:pt x="374" y="6350"/>
                  </a:cubicBezTo>
                  <a:cubicBezTo>
                    <a:pt x="538" y="6887"/>
                    <a:pt x="958" y="7331"/>
                    <a:pt x="1495" y="7494"/>
                  </a:cubicBezTo>
                  <a:cubicBezTo>
                    <a:pt x="1262" y="7751"/>
                    <a:pt x="1098" y="8031"/>
                    <a:pt x="982" y="8335"/>
                  </a:cubicBezTo>
                  <a:cubicBezTo>
                    <a:pt x="631" y="9105"/>
                    <a:pt x="841" y="10016"/>
                    <a:pt x="1448" y="10599"/>
                  </a:cubicBezTo>
                  <a:cubicBezTo>
                    <a:pt x="1928" y="11026"/>
                    <a:pt x="2438" y="11203"/>
                    <a:pt x="2943" y="11203"/>
                  </a:cubicBezTo>
                  <a:cubicBezTo>
                    <a:pt x="4207" y="11203"/>
                    <a:pt x="5437" y="10090"/>
                    <a:pt x="6071" y="8988"/>
                  </a:cubicBezTo>
                  <a:cubicBezTo>
                    <a:pt x="6212" y="9082"/>
                    <a:pt x="6375" y="9175"/>
                    <a:pt x="6538" y="9245"/>
                  </a:cubicBezTo>
                  <a:cubicBezTo>
                    <a:pt x="7024" y="9456"/>
                    <a:pt x="7848" y="9666"/>
                    <a:pt x="8556" y="9666"/>
                  </a:cubicBezTo>
                  <a:cubicBezTo>
                    <a:pt x="8868" y="9666"/>
                    <a:pt x="9158" y="9625"/>
                    <a:pt x="9387" y="9525"/>
                  </a:cubicBezTo>
                  <a:cubicBezTo>
                    <a:pt x="10741" y="8942"/>
                    <a:pt x="10391" y="7074"/>
                    <a:pt x="9737" y="5930"/>
                  </a:cubicBezTo>
                  <a:lnTo>
                    <a:pt x="9737" y="5930"/>
                  </a:lnTo>
                  <a:cubicBezTo>
                    <a:pt x="9824" y="5945"/>
                    <a:pt x="9910" y="5952"/>
                    <a:pt x="9996" y="5952"/>
                  </a:cubicBezTo>
                  <a:cubicBezTo>
                    <a:pt x="11853" y="5952"/>
                    <a:pt x="13231" y="2432"/>
                    <a:pt x="12025" y="1003"/>
                  </a:cubicBezTo>
                  <a:cubicBezTo>
                    <a:pt x="11427" y="295"/>
                    <a:pt x="10654" y="0"/>
                    <a:pt x="98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2" name="Google Shape;1572;p55"/>
          <p:cNvGrpSpPr/>
          <p:nvPr/>
        </p:nvGrpSpPr>
        <p:grpSpPr>
          <a:xfrm>
            <a:off x="1554431" y="1183608"/>
            <a:ext cx="7147035" cy="3454001"/>
            <a:chOff x="2016900" y="1269275"/>
            <a:chExt cx="6591250" cy="2916825"/>
          </a:xfrm>
        </p:grpSpPr>
        <p:sp>
          <p:nvSpPr>
            <p:cNvPr id="1573" name="Google Shape;1573;p55"/>
            <p:cNvSpPr/>
            <p:nvPr/>
          </p:nvSpPr>
          <p:spPr>
            <a:xfrm>
              <a:off x="2028525" y="1278000"/>
              <a:ext cx="6579625" cy="2908100"/>
            </a:xfrm>
            <a:custGeom>
              <a:avLst/>
              <a:gdLst/>
              <a:ahLst/>
              <a:cxnLst/>
              <a:rect l="l" t="t" r="r" b="b"/>
              <a:pathLst>
                <a:path w="263185" h="116324" extrusionOk="0">
                  <a:moveTo>
                    <a:pt x="1" y="0"/>
                  </a:moveTo>
                  <a:lnTo>
                    <a:pt x="1" y="116324"/>
                  </a:lnTo>
                  <a:lnTo>
                    <a:pt x="263184" y="116324"/>
                  </a:lnTo>
                  <a:lnTo>
                    <a:pt x="2631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0013" dist="19050" dir="5400000" algn="bl" rotWithShape="0">
                <a:srgbClr val="783F04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55"/>
            <p:cNvSpPr/>
            <p:nvPr/>
          </p:nvSpPr>
          <p:spPr>
            <a:xfrm>
              <a:off x="2016900" y="17302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55"/>
            <p:cNvSpPr/>
            <p:nvPr/>
          </p:nvSpPr>
          <p:spPr>
            <a:xfrm>
              <a:off x="2016900" y="18756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55"/>
            <p:cNvSpPr/>
            <p:nvPr/>
          </p:nvSpPr>
          <p:spPr>
            <a:xfrm>
              <a:off x="2016900" y="21620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55"/>
            <p:cNvSpPr/>
            <p:nvPr/>
          </p:nvSpPr>
          <p:spPr>
            <a:xfrm>
              <a:off x="2016900" y="23074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55"/>
            <p:cNvSpPr/>
            <p:nvPr/>
          </p:nvSpPr>
          <p:spPr>
            <a:xfrm>
              <a:off x="2016900" y="25953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55"/>
            <p:cNvSpPr/>
            <p:nvPr/>
          </p:nvSpPr>
          <p:spPr>
            <a:xfrm>
              <a:off x="2016900" y="27407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55"/>
            <p:cNvSpPr/>
            <p:nvPr/>
          </p:nvSpPr>
          <p:spPr>
            <a:xfrm>
              <a:off x="2016900" y="30272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55"/>
            <p:cNvSpPr/>
            <p:nvPr/>
          </p:nvSpPr>
          <p:spPr>
            <a:xfrm>
              <a:off x="2016900" y="31726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55"/>
            <p:cNvSpPr/>
            <p:nvPr/>
          </p:nvSpPr>
          <p:spPr>
            <a:xfrm>
              <a:off x="2016900" y="346050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55"/>
            <p:cNvSpPr/>
            <p:nvPr/>
          </p:nvSpPr>
          <p:spPr>
            <a:xfrm>
              <a:off x="2016900" y="3605925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0"/>
                  </a:moveTo>
                  <a:lnTo>
                    <a:pt x="263649" y="0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55"/>
            <p:cNvSpPr/>
            <p:nvPr/>
          </p:nvSpPr>
          <p:spPr>
            <a:xfrm>
              <a:off x="2016900" y="3892350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1"/>
                  </a:moveTo>
                  <a:lnTo>
                    <a:pt x="263649" y="1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55"/>
            <p:cNvSpPr/>
            <p:nvPr/>
          </p:nvSpPr>
          <p:spPr>
            <a:xfrm>
              <a:off x="2016900" y="4037775"/>
              <a:ext cx="6591250" cy="25"/>
            </a:xfrm>
            <a:custGeom>
              <a:avLst/>
              <a:gdLst/>
              <a:ahLst/>
              <a:cxnLst/>
              <a:rect l="l" t="t" r="r" b="b"/>
              <a:pathLst>
                <a:path w="263650" h="1" fill="none" extrusionOk="0">
                  <a:moveTo>
                    <a:pt x="1" y="0"/>
                  </a:moveTo>
                  <a:lnTo>
                    <a:pt x="263649" y="0"/>
                  </a:lnTo>
                </a:path>
              </a:pathLst>
            </a:custGeom>
            <a:solidFill>
              <a:srgbClr val="A1DAF8"/>
            </a:solidFill>
            <a:ln w="9525" cap="flat" cmpd="sng">
              <a:solidFill>
                <a:srgbClr val="D1EAF7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55"/>
            <p:cNvSpPr/>
            <p:nvPr/>
          </p:nvSpPr>
          <p:spPr>
            <a:xfrm>
              <a:off x="2892250" y="1269275"/>
              <a:ext cx="25" cy="2916825"/>
            </a:xfrm>
            <a:custGeom>
              <a:avLst/>
              <a:gdLst/>
              <a:ahLst/>
              <a:cxnLst/>
              <a:rect l="l" t="t" r="r" b="b"/>
              <a:pathLst>
                <a:path w="1" h="116673" fill="none" extrusionOk="0">
                  <a:moveTo>
                    <a:pt x="0" y="0"/>
                  </a:moveTo>
                  <a:lnTo>
                    <a:pt x="0" y="116673"/>
                  </a:lnTo>
                </a:path>
              </a:pathLst>
            </a:custGeom>
            <a:solidFill>
              <a:srgbClr val="E72D53"/>
            </a:solidFill>
            <a:ln w="18900" cap="flat" cmpd="sng">
              <a:solidFill>
                <a:srgbClr val="E72D53"/>
              </a:solidFill>
              <a:prstDash val="solid"/>
              <a:miter lim="5816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5960" t="49103" r="35117" b="44270"/>
          <a:stretch/>
        </p:blipFill>
        <p:spPr>
          <a:xfrm>
            <a:off x="2535550" y="2881017"/>
            <a:ext cx="5812222" cy="55644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465018" y="526091"/>
            <a:ext cx="5517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b="1" dirty="0" smtClean="0"/>
              <a:t>RESOLVER LOS SIGUIENTES EJERCICIOS:</a:t>
            </a:r>
            <a:endParaRPr lang="en-US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465018" y="1520317"/>
            <a:ext cx="3259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Sean los conjuntos:</a:t>
            </a:r>
            <a:endParaRPr lang="en-US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9" name="Google Shape;2483;p66"/>
          <p:cNvGrpSpPr/>
          <p:nvPr/>
        </p:nvGrpSpPr>
        <p:grpSpPr>
          <a:xfrm>
            <a:off x="253685" y="67603"/>
            <a:ext cx="1251548" cy="1281359"/>
            <a:chOff x="1678440" y="3577077"/>
            <a:chExt cx="718736" cy="660146"/>
          </a:xfrm>
        </p:grpSpPr>
        <p:sp>
          <p:nvSpPr>
            <p:cNvPr id="30" name="Google Shape;2484;p66"/>
            <p:cNvSpPr/>
            <p:nvPr/>
          </p:nvSpPr>
          <p:spPr>
            <a:xfrm>
              <a:off x="1678440" y="3577077"/>
              <a:ext cx="655817" cy="500651"/>
            </a:xfrm>
            <a:custGeom>
              <a:avLst/>
              <a:gdLst/>
              <a:ahLst/>
              <a:cxnLst/>
              <a:rect l="l" t="t" r="r" b="b"/>
              <a:pathLst>
                <a:path w="48284" h="36860" extrusionOk="0">
                  <a:moveTo>
                    <a:pt x="16892" y="420"/>
                  </a:moveTo>
                  <a:cubicBezTo>
                    <a:pt x="17479" y="420"/>
                    <a:pt x="18063" y="512"/>
                    <a:pt x="18609" y="680"/>
                  </a:cubicBezTo>
                  <a:cubicBezTo>
                    <a:pt x="18375" y="704"/>
                    <a:pt x="18118" y="727"/>
                    <a:pt x="17885" y="774"/>
                  </a:cubicBezTo>
                  <a:cubicBezTo>
                    <a:pt x="17663" y="740"/>
                    <a:pt x="17428" y="718"/>
                    <a:pt x="17190" y="718"/>
                  </a:cubicBezTo>
                  <a:cubicBezTo>
                    <a:pt x="17103" y="718"/>
                    <a:pt x="17015" y="721"/>
                    <a:pt x="16928" y="727"/>
                  </a:cubicBezTo>
                  <a:cubicBezTo>
                    <a:pt x="16647" y="610"/>
                    <a:pt x="16367" y="517"/>
                    <a:pt x="16064" y="470"/>
                  </a:cubicBezTo>
                  <a:cubicBezTo>
                    <a:pt x="16250" y="447"/>
                    <a:pt x="16461" y="424"/>
                    <a:pt x="16671" y="424"/>
                  </a:cubicBezTo>
                  <a:lnTo>
                    <a:pt x="16694" y="424"/>
                  </a:lnTo>
                  <a:cubicBezTo>
                    <a:pt x="16760" y="421"/>
                    <a:pt x="16826" y="420"/>
                    <a:pt x="16892" y="420"/>
                  </a:cubicBezTo>
                  <a:close/>
                  <a:moveTo>
                    <a:pt x="14709" y="1147"/>
                  </a:moveTo>
                  <a:cubicBezTo>
                    <a:pt x="14429" y="1241"/>
                    <a:pt x="14149" y="1357"/>
                    <a:pt x="13892" y="1474"/>
                  </a:cubicBezTo>
                  <a:lnTo>
                    <a:pt x="13285" y="1474"/>
                  </a:lnTo>
                  <a:cubicBezTo>
                    <a:pt x="13425" y="1357"/>
                    <a:pt x="13589" y="1264"/>
                    <a:pt x="13752" y="1194"/>
                  </a:cubicBezTo>
                  <a:lnTo>
                    <a:pt x="13776" y="1194"/>
                  </a:lnTo>
                  <a:cubicBezTo>
                    <a:pt x="14102" y="1171"/>
                    <a:pt x="14406" y="1147"/>
                    <a:pt x="14709" y="1147"/>
                  </a:cubicBezTo>
                  <a:close/>
                  <a:moveTo>
                    <a:pt x="12188" y="1428"/>
                  </a:moveTo>
                  <a:lnTo>
                    <a:pt x="12188" y="1451"/>
                  </a:lnTo>
                  <a:lnTo>
                    <a:pt x="12024" y="1544"/>
                  </a:lnTo>
                  <a:cubicBezTo>
                    <a:pt x="11791" y="1591"/>
                    <a:pt x="11534" y="1638"/>
                    <a:pt x="11301" y="1684"/>
                  </a:cubicBezTo>
                  <a:cubicBezTo>
                    <a:pt x="11581" y="1568"/>
                    <a:pt x="11884" y="1498"/>
                    <a:pt x="12188" y="1428"/>
                  </a:cubicBezTo>
                  <a:close/>
                  <a:moveTo>
                    <a:pt x="18118" y="1498"/>
                  </a:moveTo>
                  <a:lnTo>
                    <a:pt x="18118" y="1498"/>
                  </a:lnTo>
                  <a:cubicBezTo>
                    <a:pt x="18282" y="1568"/>
                    <a:pt x="18422" y="1614"/>
                    <a:pt x="18585" y="1684"/>
                  </a:cubicBezTo>
                  <a:cubicBezTo>
                    <a:pt x="18468" y="1661"/>
                    <a:pt x="18375" y="1661"/>
                    <a:pt x="18258" y="1638"/>
                  </a:cubicBezTo>
                  <a:lnTo>
                    <a:pt x="18118" y="1498"/>
                  </a:lnTo>
                  <a:close/>
                  <a:moveTo>
                    <a:pt x="17088" y="1347"/>
                  </a:moveTo>
                  <a:cubicBezTo>
                    <a:pt x="17174" y="1347"/>
                    <a:pt x="17261" y="1351"/>
                    <a:pt x="17348" y="1357"/>
                  </a:cubicBezTo>
                  <a:lnTo>
                    <a:pt x="17371" y="1357"/>
                  </a:lnTo>
                  <a:cubicBezTo>
                    <a:pt x="17488" y="1428"/>
                    <a:pt x="17581" y="1498"/>
                    <a:pt x="17698" y="1591"/>
                  </a:cubicBezTo>
                  <a:cubicBezTo>
                    <a:pt x="17551" y="1586"/>
                    <a:pt x="17405" y="1583"/>
                    <a:pt x="17260" y="1583"/>
                  </a:cubicBezTo>
                  <a:cubicBezTo>
                    <a:pt x="16761" y="1583"/>
                    <a:pt x="16272" y="1617"/>
                    <a:pt x="15783" y="1708"/>
                  </a:cubicBezTo>
                  <a:lnTo>
                    <a:pt x="15573" y="1708"/>
                  </a:lnTo>
                  <a:cubicBezTo>
                    <a:pt x="16054" y="1468"/>
                    <a:pt x="16568" y="1347"/>
                    <a:pt x="17088" y="1347"/>
                  </a:cubicBezTo>
                  <a:close/>
                  <a:moveTo>
                    <a:pt x="19426" y="984"/>
                  </a:moveTo>
                  <a:cubicBezTo>
                    <a:pt x="19823" y="1194"/>
                    <a:pt x="20196" y="1451"/>
                    <a:pt x="20523" y="1754"/>
                  </a:cubicBezTo>
                  <a:cubicBezTo>
                    <a:pt x="20243" y="1544"/>
                    <a:pt x="19939" y="1381"/>
                    <a:pt x="19613" y="1241"/>
                  </a:cubicBezTo>
                  <a:cubicBezTo>
                    <a:pt x="19379" y="1147"/>
                    <a:pt x="19169" y="1054"/>
                    <a:pt x="18935" y="984"/>
                  </a:cubicBezTo>
                  <a:close/>
                  <a:moveTo>
                    <a:pt x="25105" y="1144"/>
                  </a:moveTo>
                  <a:cubicBezTo>
                    <a:pt x="25816" y="1144"/>
                    <a:pt x="26567" y="1261"/>
                    <a:pt x="27294" y="1474"/>
                  </a:cubicBezTo>
                  <a:cubicBezTo>
                    <a:pt x="27169" y="1468"/>
                    <a:pt x="27045" y="1465"/>
                    <a:pt x="26923" y="1465"/>
                  </a:cubicBezTo>
                  <a:cubicBezTo>
                    <a:pt x="26588" y="1465"/>
                    <a:pt x="26258" y="1487"/>
                    <a:pt x="25917" y="1521"/>
                  </a:cubicBezTo>
                  <a:cubicBezTo>
                    <a:pt x="25568" y="1441"/>
                    <a:pt x="25213" y="1402"/>
                    <a:pt x="24859" y="1402"/>
                  </a:cubicBezTo>
                  <a:cubicBezTo>
                    <a:pt x="24073" y="1402"/>
                    <a:pt x="23293" y="1595"/>
                    <a:pt x="22601" y="1965"/>
                  </a:cubicBezTo>
                  <a:cubicBezTo>
                    <a:pt x="22578" y="1941"/>
                    <a:pt x="22554" y="1918"/>
                    <a:pt x="22531" y="1894"/>
                  </a:cubicBezTo>
                  <a:cubicBezTo>
                    <a:pt x="23186" y="1376"/>
                    <a:pt x="24105" y="1144"/>
                    <a:pt x="25105" y="1144"/>
                  </a:cubicBezTo>
                  <a:close/>
                  <a:moveTo>
                    <a:pt x="18539" y="1965"/>
                  </a:moveTo>
                  <a:cubicBezTo>
                    <a:pt x="18772" y="2011"/>
                    <a:pt x="19029" y="2058"/>
                    <a:pt x="19262" y="2105"/>
                  </a:cubicBezTo>
                  <a:cubicBezTo>
                    <a:pt x="19332" y="2151"/>
                    <a:pt x="19402" y="2221"/>
                    <a:pt x="19472" y="2268"/>
                  </a:cubicBezTo>
                  <a:lnTo>
                    <a:pt x="19472" y="2291"/>
                  </a:lnTo>
                  <a:cubicBezTo>
                    <a:pt x="19332" y="2245"/>
                    <a:pt x="19192" y="2198"/>
                    <a:pt x="19052" y="2151"/>
                  </a:cubicBezTo>
                  <a:cubicBezTo>
                    <a:pt x="18889" y="2081"/>
                    <a:pt x="18725" y="2011"/>
                    <a:pt x="18539" y="1965"/>
                  </a:cubicBezTo>
                  <a:close/>
                  <a:moveTo>
                    <a:pt x="24492" y="1754"/>
                  </a:moveTo>
                  <a:cubicBezTo>
                    <a:pt x="23932" y="1894"/>
                    <a:pt x="23372" y="2081"/>
                    <a:pt x="22835" y="2315"/>
                  </a:cubicBezTo>
                  <a:lnTo>
                    <a:pt x="22835" y="2291"/>
                  </a:lnTo>
                  <a:lnTo>
                    <a:pt x="22811" y="2268"/>
                  </a:lnTo>
                  <a:cubicBezTo>
                    <a:pt x="23325" y="1988"/>
                    <a:pt x="23909" y="1824"/>
                    <a:pt x="24492" y="1754"/>
                  </a:cubicBezTo>
                  <a:close/>
                  <a:moveTo>
                    <a:pt x="26967" y="1871"/>
                  </a:moveTo>
                  <a:cubicBezTo>
                    <a:pt x="27574" y="1871"/>
                    <a:pt x="28205" y="1941"/>
                    <a:pt x="28812" y="2081"/>
                  </a:cubicBezTo>
                  <a:lnTo>
                    <a:pt x="28812" y="2105"/>
                  </a:lnTo>
                  <a:cubicBezTo>
                    <a:pt x="28998" y="2198"/>
                    <a:pt x="29185" y="2291"/>
                    <a:pt x="29349" y="2408"/>
                  </a:cubicBezTo>
                  <a:cubicBezTo>
                    <a:pt x="28795" y="2111"/>
                    <a:pt x="28156" y="1949"/>
                    <a:pt x="27520" y="1949"/>
                  </a:cubicBezTo>
                  <a:cubicBezTo>
                    <a:pt x="27405" y="1949"/>
                    <a:pt x="27291" y="1954"/>
                    <a:pt x="27177" y="1965"/>
                  </a:cubicBezTo>
                  <a:lnTo>
                    <a:pt x="26967" y="1871"/>
                  </a:lnTo>
                  <a:close/>
                  <a:moveTo>
                    <a:pt x="20243" y="1054"/>
                  </a:moveTo>
                  <a:cubicBezTo>
                    <a:pt x="20943" y="1147"/>
                    <a:pt x="21574" y="1428"/>
                    <a:pt x="22087" y="1894"/>
                  </a:cubicBezTo>
                  <a:lnTo>
                    <a:pt x="22087" y="1918"/>
                  </a:lnTo>
                  <a:cubicBezTo>
                    <a:pt x="21924" y="2105"/>
                    <a:pt x="21784" y="2315"/>
                    <a:pt x="21667" y="2525"/>
                  </a:cubicBezTo>
                  <a:cubicBezTo>
                    <a:pt x="21317" y="1941"/>
                    <a:pt x="20827" y="1428"/>
                    <a:pt x="20243" y="1054"/>
                  </a:cubicBezTo>
                  <a:close/>
                  <a:moveTo>
                    <a:pt x="27224" y="2361"/>
                  </a:moveTo>
                  <a:cubicBezTo>
                    <a:pt x="27341" y="2408"/>
                    <a:pt x="27457" y="2478"/>
                    <a:pt x="27551" y="2548"/>
                  </a:cubicBezTo>
                  <a:cubicBezTo>
                    <a:pt x="27411" y="2502"/>
                    <a:pt x="27224" y="2455"/>
                    <a:pt x="27061" y="2408"/>
                  </a:cubicBezTo>
                  <a:lnTo>
                    <a:pt x="27061" y="2385"/>
                  </a:lnTo>
                  <a:lnTo>
                    <a:pt x="27224" y="2361"/>
                  </a:lnTo>
                  <a:close/>
                  <a:moveTo>
                    <a:pt x="13309" y="1754"/>
                  </a:moveTo>
                  <a:lnTo>
                    <a:pt x="13332" y="1778"/>
                  </a:lnTo>
                  <a:cubicBezTo>
                    <a:pt x="12795" y="2081"/>
                    <a:pt x="12305" y="2455"/>
                    <a:pt x="11838" y="2852"/>
                  </a:cubicBezTo>
                  <a:cubicBezTo>
                    <a:pt x="11627" y="2875"/>
                    <a:pt x="11417" y="2922"/>
                    <a:pt x="11207" y="2992"/>
                  </a:cubicBezTo>
                  <a:cubicBezTo>
                    <a:pt x="11698" y="2548"/>
                    <a:pt x="12188" y="2151"/>
                    <a:pt x="12725" y="1801"/>
                  </a:cubicBezTo>
                  <a:cubicBezTo>
                    <a:pt x="12912" y="1778"/>
                    <a:pt x="13122" y="1754"/>
                    <a:pt x="13309" y="1754"/>
                  </a:cubicBezTo>
                  <a:close/>
                  <a:moveTo>
                    <a:pt x="26033" y="2945"/>
                  </a:moveTo>
                  <a:cubicBezTo>
                    <a:pt x="26173" y="2969"/>
                    <a:pt x="26313" y="3015"/>
                    <a:pt x="26477" y="3062"/>
                  </a:cubicBezTo>
                  <a:cubicBezTo>
                    <a:pt x="26243" y="3015"/>
                    <a:pt x="26010" y="2992"/>
                    <a:pt x="25776" y="2992"/>
                  </a:cubicBezTo>
                  <a:lnTo>
                    <a:pt x="25753" y="2992"/>
                  </a:lnTo>
                  <a:lnTo>
                    <a:pt x="25800" y="2969"/>
                  </a:lnTo>
                  <a:lnTo>
                    <a:pt x="26033" y="2945"/>
                  </a:lnTo>
                  <a:close/>
                  <a:moveTo>
                    <a:pt x="19309" y="1708"/>
                  </a:moveTo>
                  <a:lnTo>
                    <a:pt x="19309" y="1708"/>
                  </a:lnTo>
                  <a:cubicBezTo>
                    <a:pt x="19893" y="1894"/>
                    <a:pt x="20406" y="2198"/>
                    <a:pt x="20873" y="2595"/>
                  </a:cubicBezTo>
                  <a:cubicBezTo>
                    <a:pt x="21013" y="2758"/>
                    <a:pt x="21130" y="2922"/>
                    <a:pt x="21247" y="3085"/>
                  </a:cubicBezTo>
                  <a:lnTo>
                    <a:pt x="21154" y="3225"/>
                  </a:lnTo>
                  <a:cubicBezTo>
                    <a:pt x="20943" y="3039"/>
                    <a:pt x="20687" y="2875"/>
                    <a:pt x="20453" y="2735"/>
                  </a:cubicBezTo>
                  <a:cubicBezTo>
                    <a:pt x="20126" y="2338"/>
                    <a:pt x="19729" y="1988"/>
                    <a:pt x="19309" y="1708"/>
                  </a:cubicBezTo>
                  <a:close/>
                  <a:moveTo>
                    <a:pt x="15480" y="2992"/>
                  </a:moveTo>
                  <a:cubicBezTo>
                    <a:pt x="15947" y="3062"/>
                    <a:pt x="16437" y="3179"/>
                    <a:pt x="16881" y="3319"/>
                  </a:cubicBezTo>
                  <a:lnTo>
                    <a:pt x="16928" y="3389"/>
                  </a:lnTo>
                  <a:cubicBezTo>
                    <a:pt x="16787" y="3365"/>
                    <a:pt x="16647" y="3354"/>
                    <a:pt x="16507" y="3354"/>
                  </a:cubicBezTo>
                  <a:cubicBezTo>
                    <a:pt x="16367" y="3354"/>
                    <a:pt x="16227" y="3365"/>
                    <a:pt x="16087" y="3389"/>
                  </a:cubicBezTo>
                  <a:lnTo>
                    <a:pt x="16064" y="3389"/>
                  </a:lnTo>
                  <a:cubicBezTo>
                    <a:pt x="15970" y="3365"/>
                    <a:pt x="15877" y="3342"/>
                    <a:pt x="15760" y="3319"/>
                  </a:cubicBezTo>
                  <a:cubicBezTo>
                    <a:pt x="15597" y="3272"/>
                    <a:pt x="15410" y="3202"/>
                    <a:pt x="15223" y="3155"/>
                  </a:cubicBezTo>
                  <a:cubicBezTo>
                    <a:pt x="15316" y="3085"/>
                    <a:pt x="15387" y="3039"/>
                    <a:pt x="15480" y="2992"/>
                  </a:cubicBezTo>
                  <a:close/>
                  <a:moveTo>
                    <a:pt x="26010" y="1871"/>
                  </a:moveTo>
                  <a:cubicBezTo>
                    <a:pt x="26197" y="1918"/>
                    <a:pt x="26383" y="1988"/>
                    <a:pt x="26547" y="2058"/>
                  </a:cubicBezTo>
                  <a:cubicBezTo>
                    <a:pt x="26430" y="2081"/>
                    <a:pt x="26290" y="2128"/>
                    <a:pt x="26173" y="2198"/>
                  </a:cubicBezTo>
                  <a:cubicBezTo>
                    <a:pt x="25918" y="2158"/>
                    <a:pt x="25665" y="2133"/>
                    <a:pt x="25424" y="2133"/>
                  </a:cubicBezTo>
                  <a:cubicBezTo>
                    <a:pt x="24826" y="2133"/>
                    <a:pt x="24301" y="2286"/>
                    <a:pt x="24002" y="2735"/>
                  </a:cubicBezTo>
                  <a:cubicBezTo>
                    <a:pt x="23955" y="2828"/>
                    <a:pt x="23909" y="2922"/>
                    <a:pt x="23885" y="3015"/>
                  </a:cubicBezTo>
                  <a:cubicBezTo>
                    <a:pt x="23722" y="3132"/>
                    <a:pt x="23558" y="3249"/>
                    <a:pt x="23418" y="3412"/>
                  </a:cubicBezTo>
                  <a:lnTo>
                    <a:pt x="23325" y="3435"/>
                  </a:lnTo>
                  <a:cubicBezTo>
                    <a:pt x="23255" y="3155"/>
                    <a:pt x="23138" y="2875"/>
                    <a:pt x="22998" y="2595"/>
                  </a:cubicBezTo>
                  <a:cubicBezTo>
                    <a:pt x="23698" y="2338"/>
                    <a:pt x="24399" y="2151"/>
                    <a:pt x="25123" y="2035"/>
                  </a:cubicBezTo>
                  <a:lnTo>
                    <a:pt x="25123" y="2011"/>
                  </a:lnTo>
                  <a:cubicBezTo>
                    <a:pt x="25426" y="1965"/>
                    <a:pt x="25706" y="1918"/>
                    <a:pt x="26010" y="1871"/>
                  </a:cubicBezTo>
                  <a:close/>
                  <a:moveTo>
                    <a:pt x="17065" y="2484"/>
                  </a:moveTo>
                  <a:cubicBezTo>
                    <a:pt x="17155" y="2484"/>
                    <a:pt x="17243" y="2490"/>
                    <a:pt x="17324" y="2502"/>
                  </a:cubicBezTo>
                  <a:cubicBezTo>
                    <a:pt x="17465" y="2548"/>
                    <a:pt x="17581" y="2595"/>
                    <a:pt x="17698" y="2665"/>
                  </a:cubicBezTo>
                  <a:cubicBezTo>
                    <a:pt x="18095" y="2898"/>
                    <a:pt x="18422" y="3225"/>
                    <a:pt x="18725" y="3576"/>
                  </a:cubicBezTo>
                  <a:cubicBezTo>
                    <a:pt x="18118" y="3155"/>
                    <a:pt x="17465" y="2805"/>
                    <a:pt x="16787" y="2572"/>
                  </a:cubicBezTo>
                  <a:lnTo>
                    <a:pt x="16741" y="2525"/>
                  </a:lnTo>
                  <a:cubicBezTo>
                    <a:pt x="16764" y="2525"/>
                    <a:pt x="16764" y="2525"/>
                    <a:pt x="16787" y="2502"/>
                  </a:cubicBezTo>
                  <a:cubicBezTo>
                    <a:pt x="16881" y="2490"/>
                    <a:pt x="16974" y="2484"/>
                    <a:pt x="17065" y="2484"/>
                  </a:cubicBezTo>
                  <a:close/>
                  <a:moveTo>
                    <a:pt x="18865" y="3225"/>
                  </a:moveTo>
                  <a:lnTo>
                    <a:pt x="19029" y="3342"/>
                  </a:lnTo>
                  <a:cubicBezTo>
                    <a:pt x="19076" y="3435"/>
                    <a:pt x="19122" y="3506"/>
                    <a:pt x="19169" y="3599"/>
                  </a:cubicBezTo>
                  <a:cubicBezTo>
                    <a:pt x="19076" y="3482"/>
                    <a:pt x="18959" y="3342"/>
                    <a:pt x="18865" y="3225"/>
                  </a:cubicBezTo>
                  <a:close/>
                  <a:moveTo>
                    <a:pt x="10974" y="3389"/>
                  </a:moveTo>
                  <a:lnTo>
                    <a:pt x="10974" y="3389"/>
                  </a:lnTo>
                  <a:cubicBezTo>
                    <a:pt x="10694" y="3576"/>
                    <a:pt x="10413" y="3786"/>
                    <a:pt x="10157" y="4019"/>
                  </a:cubicBezTo>
                  <a:cubicBezTo>
                    <a:pt x="10320" y="3832"/>
                    <a:pt x="10483" y="3669"/>
                    <a:pt x="10647" y="3506"/>
                  </a:cubicBezTo>
                  <a:cubicBezTo>
                    <a:pt x="10764" y="3459"/>
                    <a:pt x="10857" y="3412"/>
                    <a:pt x="10974" y="3389"/>
                  </a:cubicBezTo>
                  <a:close/>
                  <a:moveTo>
                    <a:pt x="22671" y="2735"/>
                  </a:moveTo>
                  <a:lnTo>
                    <a:pt x="22671" y="2758"/>
                  </a:lnTo>
                  <a:cubicBezTo>
                    <a:pt x="22811" y="3015"/>
                    <a:pt x="22928" y="3272"/>
                    <a:pt x="22998" y="3576"/>
                  </a:cubicBezTo>
                  <a:cubicBezTo>
                    <a:pt x="22718" y="3669"/>
                    <a:pt x="22461" y="3832"/>
                    <a:pt x="22228" y="4019"/>
                  </a:cubicBezTo>
                  <a:cubicBezTo>
                    <a:pt x="22157" y="3739"/>
                    <a:pt x="22064" y="3435"/>
                    <a:pt x="21947" y="3179"/>
                  </a:cubicBezTo>
                  <a:cubicBezTo>
                    <a:pt x="22181" y="2992"/>
                    <a:pt x="22414" y="2852"/>
                    <a:pt x="22671" y="2735"/>
                  </a:cubicBezTo>
                  <a:close/>
                  <a:moveTo>
                    <a:pt x="25239" y="3599"/>
                  </a:moveTo>
                  <a:cubicBezTo>
                    <a:pt x="25590" y="3646"/>
                    <a:pt x="25893" y="3739"/>
                    <a:pt x="26197" y="3926"/>
                  </a:cubicBezTo>
                  <a:cubicBezTo>
                    <a:pt x="26077" y="3912"/>
                    <a:pt x="25956" y="3904"/>
                    <a:pt x="25837" y="3904"/>
                  </a:cubicBezTo>
                  <a:cubicBezTo>
                    <a:pt x="25562" y="3904"/>
                    <a:pt x="25290" y="3945"/>
                    <a:pt x="25029" y="4043"/>
                  </a:cubicBezTo>
                  <a:cubicBezTo>
                    <a:pt x="25076" y="3879"/>
                    <a:pt x="25169" y="3739"/>
                    <a:pt x="25239" y="3599"/>
                  </a:cubicBezTo>
                  <a:close/>
                  <a:moveTo>
                    <a:pt x="24726" y="3669"/>
                  </a:moveTo>
                  <a:cubicBezTo>
                    <a:pt x="24656" y="3809"/>
                    <a:pt x="24609" y="3949"/>
                    <a:pt x="24562" y="4113"/>
                  </a:cubicBezTo>
                  <a:cubicBezTo>
                    <a:pt x="24516" y="3996"/>
                    <a:pt x="24492" y="3879"/>
                    <a:pt x="24469" y="3762"/>
                  </a:cubicBezTo>
                  <a:cubicBezTo>
                    <a:pt x="24562" y="3716"/>
                    <a:pt x="24632" y="3692"/>
                    <a:pt x="24726" y="3669"/>
                  </a:cubicBezTo>
                  <a:close/>
                  <a:moveTo>
                    <a:pt x="14943" y="3646"/>
                  </a:moveTo>
                  <a:cubicBezTo>
                    <a:pt x="14712" y="3772"/>
                    <a:pt x="14481" y="3936"/>
                    <a:pt x="14284" y="4120"/>
                  </a:cubicBezTo>
                  <a:lnTo>
                    <a:pt x="14284" y="4120"/>
                  </a:lnTo>
                  <a:cubicBezTo>
                    <a:pt x="14403" y="3963"/>
                    <a:pt x="14524" y="3807"/>
                    <a:pt x="14663" y="3669"/>
                  </a:cubicBezTo>
                  <a:cubicBezTo>
                    <a:pt x="14756" y="3669"/>
                    <a:pt x="14850" y="3646"/>
                    <a:pt x="14943" y="3646"/>
                  </a:cubicBezTo>
                  <a:close/>
                  <a:moveTo>
                    <a:pt x="19005" y="2642"/>
                  </a:moveTo>
                  <a:lnTo>
                    <a:pt x="19005" y="2642"/>
                  </a:lnTo>
                  <a:cubicBezTo>
                    <a:pt x="19589" y="2875"/>
                    <a:pt x="20103" y="3249"/>
                    <a:pt x="20500" y="3716"/>
                  </a:cubicBezTo>
                  <a:cubicBezTo>
                    <a:pt x="20593" y="3809"/>
                    <a:pt x="20663" y="3902"/>
                    <a:pt x="20733" y="3996"/>
                  </a:cubicBezTo>
                  <a:cubicBezTo>
                    <a:pt x="20710" y="4043"/>
                    <a:pt x="20687" y="4089"/>
                    <a:pt x="20663" y="4136"/>
                  </a:cubicBezTo>
                  <a:cubicBezTo>
                    <a:pt x="20546" y="4043"/>
                    <a:pt x="20453" y="3949"/>
                    <a:pt x="20336" y="3879"/>
                  </a:cubicBezTo>
                  <a:cubicBezTo>
                    <a:pt x="19986" y="3412"/>
                    <a:pt x="19542" y="3039"/>
                    <a:pt x="19052" y="2735"/>
                  </a:cubicBezTo>
                  <a:lnTo>
                    <a:pt x="19005" y="2642"/>
                  </a:lnTo>
                  <a:close/>
                  <a:moveTo>
                    <a:pt x="16040" y="3786"/>
                  </a:moveTo>
                  <a:lnTo>
                    <a:pt x="16250" y="3856"/>
                  </a:lnTo>
                  <a:cubicBezTo>
                    <a:pt x="16134" y="3856"/>
                    <a:pt x="16040" y="3879"/>
                    <a:pt x="15924" y="3902"/>
                  </a:cubicBezTo>
                  <a:cubicBezTo>
                    <a:pt x="15597" y="3972"/>
                    <a:pt x="15293" y="4066"/>
                    <a:pt x="14990" y="4206"/>
                  </a:cubicBezTo>
                  <a:lnTo>
                    <a:pt x="14966" y="4206"/>
                  </a:lnTo>
                  <a:cubicBezTo>
                    <a:pt x="15293" y="3996"/>
                    <a:pt x="15667" y="3856"/>
                    <a:pt x="16040" y="3786"/>
                  </a:cubicBezTo>
                  <a:close/>
                  <a:moveTo>
                    <a:pt x="17665" y="3626"/>
                  </a:moveTo>
                  <a:cubicBezTo>
                    <a:pt x="17756" y="3664"/>
                    <a:pt x="17844" y="3701"/>
                    <a:pt x="17931" y="3739"/>
                  </a:cubicBezTo>
                  <a:cubicBezTo>
                    <a:pt x="18352" y="3926"/>
                    <a:pt x="18725" y="4159"/>
                    <a:pt x="19099" y="4439"/>
                  </a:cubicBezTo>
                  <a:cubicBezTo>
                    <a:pt x="18959" y="4416"/>
                    <a:pt x="18795" y="4416"/>
                    <a:pt x="18655" y="4393"/>
                  </a:cubicBezTo>
                  <a:cubicBezTo>
                    <a:pt x="18539" y="4346"/>
                    <a:pt x="18445" y="4276"/>
                    <a:pt x="18328" y="4229"/>
                  </a:cubicBezTo>
                  <a:cubicBezTo>
                    <a:pt x="18139" y="3977"/>
                    <a:pt x="17913" y="3782"/>
                    <a:pt x="17665" y="3626"/>
                  </a:cubicBezTo>
                  <a:close/>
                  <a:moveTo>
                    <a:pt x="23862" y="4229"/>
                  </a:moveTo>
                  <a:cubicBezTo>
                    <a:pt x="23862" y="4299"/>
                    <a:pt x="23862" y="4346"/>
                    <a:pt x="23862" y="4416"/>
                  </a:cubicBezTo>
                  <a:lnTo>
                    <a:pt x="23698" y="4463"/>
                  </a:lnTo>
                  <a:cubicBezTo>
                    <a:pt x="23745" y="4393"/>
                    <a:pt x="23815" y="4299"/>
                    <a:pt x="23862" y="4229"/>
                  </a:cubicBezTo>
                  <a:close/>
                  <a:moveTo>
                    <a:pt x="21597" y="4089"/>
                  </a:moveTo>
                  <a:cubicBezTo>
                    <a:pt x="21667" y="4183"/>
                    <a:pt x="21737" y="4276"/>
                    <a:pt x="21807" y="4369"/>
                  </a:cubicBezTo>
                  <a:cubicBezTo>
                    <a:pt x="21761" y="4439"/>
                    <a:pt x="21691" y="4509"/>
                    <a:pt x="21644" y="4580"/>
                  </a:cubicBezTo>
                  <a:cubicBezTo>
                    <a:pt x="21644" y="4509"/>
                    <a:pt x="21644" y="4463"/>
                    <a:pt x="21620" y="4393"/>
                  </a:cubicBezTo>
                  <a:cubicBezTo>
                    <a:pt x="21597" y="4323"/>
                    <a:pt x="21597" y="4206"/>
                    <a:pt x="21597" y="4113"/>
                  </a:cubicBezTo>
                  <a:lnTo>
                    <a:pt x="21597" y="4089"/>
                  </a:lnTo>
                  <a:close/>
                  <a:moveTo>
                    <a:pt x="19496" y="3622"/>
                  </a:moveTo>
                  <a:lnTo>
                    <a:pt x="19496" y="3622"/>
                  </a:lnTo>
                  <a:cubicBezTo>
                    <a:pt x="19683" y="3762"/>
                    <a:pt x="19869" y="3902"/>
                    <a:pt x="20056" y="4043"/>
                  </a:cubicBezTo>
                  <a:cubicBezTo>
                    <a:pt x="20220" y="4229"/>
                    <a:pt x="20360" y="4439"/>
                    <a:pt x="20500" y="4650"/>
                  </a:cubicBezTo>
                  <a:lnTo>
                    <a:pt x="20500" y="4720"/>
                  </a:lnTo>
                  <a:cubicBezTo>
                    <a:pt x="20290" y="4650"/>
                    <a:pt x="20079" y="4603"/>
                    <a:pt x="19846" y="4556"/>
                  </a:cubicBezTo>
                  <a:lnTo>
                    <a:pt x="19776" y="4509"/>
                  </a:lnTo>
                  <a:cubicBezTo>
                    <a:pt x="19706" y="4206"/>
                    <a:pt x="19613" y="3926"/>
                    <a:pt x="19496" y="3622"/>
                  </a:cubicBezTo>
                  <a:close/>
                  <a:moveTo>
                    <a:pt x="16087" y="4836"/>
                  </a:moveTo>
                  <a:cubicBezTo>
                    <a:pt x="15947" y="4860"/>
                    <a:pt x="15807" y="4883"/>
                    <a:pt x="15667" y="4930"/>
                  </a:cubicBezTo>
                  <a:lnTo>
                    <a:pt x="15760" y="4860"/>
                  </a:lnTo>
                  <a:lnTo>
                    <a:pt x="16064" y="4836"/>
                  </a:lnTo>
                  <a:close/>
                  <a:moveTo>
                    <a:pt x="25263" y="4790"/>
                  </a:moveTo>
                  <a:cubicBezTo>
                    <a:pt x="25216" y="4860"/>
                    <a:pt x="25169" y="4953"/>
                    <a:pt x="25146" y="5023"/>
                  </a:cubicBezTo>
                  <a:lnTo>
                    <a:pt x="25053" y="4883"/>
                  </a:lnTo>
                  <a:cubicBezTo>
                    <a:pt x="25099" y="4860"/>
                    <a:pt x="25169" y="4836"/>
                    <a:pt x="25216" y="4790"/>
                  </a:cubicBezTo>
                  <a:close/>
                  <a:moveTo>
                    <a:pt x="26524" y="4790"/>
                  </a:moveTo>
                  <a:cubicBezTo>
                    <a:pt x="26687" y="4813"/>
                    <a:pt x="26827" y="4836"/>
                    <a:pt x="26991" y="4883"/>
                  </a:cubicBezTo>
                  <a:cubicBezTo>
                    <a:pt x="27061" y="4906"/>
                    <a:pt x="27131" y="4953"/>
                    <a:pt x="27224" y="5000"/>
                  </a:cubicBezTo>
                  <a:lnTo>
                    <a:pt x="27014" y="5047"/>
                  </a:lnTo>
                  <a:cubicBezTo>
                    <a:pt x="26850" y="4953"/>
                    <a:pt x="26687" y="4860"/>
                    <a:pt x="26524" y="4790"/>
                  </a:cubicBezTo>
                  <a:close/>
                  <a:moveTo>
                    <a:pt x="23047" y="3841"/>
                  </a:moveTo>
                  <a:lnTo>
                    <a:pt x="23068" y="3926"/>
                  </a:lnTo>
                  <a:cubicBezTo>
                    <a:pt x="22998" y="4089"/>
                    <a:pt x="22928" y="4253"/>
                    <a:pt x="22905" y="4416"/>
                  </a:cubicBezTo>
                  <a:cubicBezTo>
                    <a:pt x="22858" y="4509"/>
                    <a:pt x="22811" y="4626"/>
                    <a:pt x="22765" y="4720"/>
                  </a:cubicBezTo>
                  <a:cubicBezTo>
                    <a:pt x="22718" y="4836"/>
                    <a:pt x="22671" y="4953"/>
                    <a:pt x="22648" y="5070"/>
                  </a:cubicBezTo>
                  <a:cubicBezTo>
                    <a:pt x="22554" y="4883"/>
                    <a:pt x="22438" y="4696"/>
                    <a:pt x="22321" y="4509"/>
                  </a:cubicBezTo>
                  <a:cubicBezTo>
                    <a:pt x="22321" y="4439"/>
                    <a:pt x="22298" y="4369"/>
                    <a:pt x="22274" y="4299"/>
                  </a:cubicBezTo>
                  <a:cubicBezTo>
                    <a:pt x="22502" y="4117"/>
                    <a:pt x="22774" y="3957"/>
                    <a:pt x="23047" y="3841"/>
                  </a:cubicBezTo>
                  <a:close/>
                  <a:moveTo>
                    <a:pt x="13519" y="3132"/>
                  </a:moveTo>
                  <a:lnTo>
                    <a:pt x="13659" y="3179"/>
                  </a:lnTo>
                  <a:cubicBezTo>
                    <a:pt x="13215" y="3599"/>
                    <a:pt x="12818" y="4066"/>
                    <a:pt x="12445" y="4556"/>
                  </a:cubicBezTo>
                  <a:cubicBezTo>
                    <a:pt x="12398" y="4626"/>
                    <a:pt x="12351" y="4696"/>
                    <a:pt x="12305" y="4766"/>
                  </a:cubicBezTo>
                  <a:cubicBezTo>
                    <a:pt x="12118" y="4883"/>
                    <a:pt x="11931" y="5023"/>
                    <a:pt x="11768" y="5163"/>
                  </a:cubicBezTo>
                  <a:cubicBezTo>
                    <a:pt x="12211" y="4556"/>
                    <a:pt x="12678" y="3972"/>
                    <a:pt x="13215" y="3412"/>
                  </a:cubicBezTo>
                  <a:lnTo>
                    <a:pt x="13472" y="3155"/>
                  </a:lnTo>
                  <a:lnTo>
                    <a:pt x="13519" y="3132"/>
                  </a:lnTo>
                  <a:close/>
                  <a:moveTo>
                    <a:pt x="21901" y="4696"/>
                  </a:moveTo>
                  <a:cubicBezTo>
                    <a:pt x="21924" y="4883"/>
                    <a:pt x="21924" y="5070"/>
                    <a:pt x="21947" y="5257"/>
                  </a:cubicBezTo>
                  <a:lnTo>
                    <a:pt x="21854" y="5187"/>
                  </a:lnTo>
                  <a:cubicBezTo>
                    <a:pt x="21807" y="5117"/>
                    <a:pt x="21761" y="5023"/>
                    <a:pt x="21737" y="4930"/>
                  </a:cubicBezTo>
                  <a:lnTo>
                    <a:pt x="21737" y="4906"/>
                  </a:lnTo>
                  <a:cubicBezTo>
                    <a:pt x="21784" y="4836"/>
                    <a:pt x="21831" y="4766"/>
                    <a:pt x="21901" y="4696"/>
                  </a:cubicBezTo>
                  <a:close/>
                  <a:moveTo>
                    <a:pt x="15246" y="4953"/>
                  </a:moveTo>
                  <a:lnTo>
                    <a:pt x="15246" y="4953"/>
                  </a:lnTo>
                  <a:cubicBezTo>
                    <a:pt x="15176" y="5023"/>
                    <a:pt x="15106" y="5093"/>
                    <a:pt x="15036" y="5163"/>
                  </a:cubicBezTo>
                  <a:cubicBezTo>
                    <a:pt x="14966" y="5233"/>
                    <a:pt x="14873" y="5233"/>
                    <a:pt x="14803" y="5280"/>
                  </a:cubicBezTo>
                  <a:cubicBezTo>
                    <a:pt x="14896" y="5163"/>
                    <a:pt x="15013" y="5070"/>
                    <a:pt x="15130" y="4976"/>
                  </a:cubicBezTo>
                  <a:lnTo>
                    <a:pt x="15246" y="4953"/>
                  </a:lnTo>
                  <a:close/>
                  <a:moveTo>
                    <a:pt x="25917" y="3365"/>
                  </a:moveTo>
                  <a:cubicBezTo>
                    <a:pt x="26687" y="3365"/>
                    <a:pt x="27434" y="3552"/>
                    <a:pt x="28111" y="3926"/>
                  </a:cubicBezTo>
                  <a:lnTo>
                    <a:pt x="28111" y="3902"/>
                  </a:lnTo>
                  <a:cubicBezTo>
                    <a:pt x="28461" y="4159"/>
                    <a:pt x="28788" y="4439"/>
                    <a:pt x="29092" y="4743"/>
                  </a:cubicBezTo>
                  <a:cubicBezTo>
                    <a:pt x="29255" y="4906"/>
                    <a:pt x="29395" y="5070"/>
                    <a:pt x="29512" y="5257"/>
                  </a:cubicBezTo>
                  <a:lnTo>
                    <a:pt x="29535" y="5327"/>
                  </a:lnTo>
                  <a:cubicBezTo>
                    <a:pt x="29232" y="5163"/>
                    <a:pt x="28905" y="5047"/>
                    <a:pt x="28555" y="4976"/>
                  </a:cubicBezTo>
                  <a:cubicBezTo>
                    <a:pt x="28251" y="4416"/>
                    <a:pt x="27691" y="4043"/>
                    <a:pt x="27037" y="3949"/>
                  </a:cubicBezTo>
                  <a:lnTo>
                    <a:pt x="26920" y="3949"/>
                  </a:lnTo>
                  <a:cubicBezTo>
                    <a:pt x="26617" y="3716"/>
                    <a:pt x="26267" y="3506"/>
                    <a:pt x="25917" y="3365"/>
                  </a:cubicBezTo>
                  <a:close/>
                  <a:moveTo>
                    <a:pt x="27924" y="2385"/>
                  </a:moveTo>
                  <a:cubicBezTo>
                    <a:pt x="28275" y="2408"/>
                    <a:pt x="28625" y="2525"/>
                    <a:pt x="28975" y="2665"/>
                  </a:cubicBezTo>
                  <a:cubicBezTo>
                    <a:pt x="30072" y="3109"/>
                    <a:pt x="30750" y="4206"/>
                    <a:pt x="30703" y="5373"/>
                  </a:cubicBezTo>
                  <a:lnTo>
                    <a:pt x="30703" y="5397"/>
                  </a:lnTo>
                  <a:cubicBezTo>
                    <a:pt x="30609" y="5210"/>
                    <a:pt x="30493" y="5023"/>
                    <a:pt x="30376" y="4836"/>
                  </a:cubicBezTo>
                  <a:cubicBezTo>
                    <a:pt x="30096" y="4229"/>
                    <a:pt x="29652" y="3692"/>
                    <a:pt x="29092" y="3319"/>
                  </a:cubicBezTo>
                  <a:cubicBezTo>
                    <a:pt x="28742" y="2969"/>
                    <a:pt x="28345" y="2642"/>
                    <a:pt x="27924" y="2385"/>
                  </a:cubicBezTo>
                  <a:close/>
                  <a:moveTo>
                    <a:pt x="38524" y="5093"/>
                  </a:moveTo>
                  <a:lnTo>
                    <a:pt x="38524" y="5093"/>
                  </a:lnTo>
                  <a:cubicBezTo>
                    <a:pt x="38851" y="5163"/>
                    <a:pt x="39178" y="5257"/>
                    <a:pt x="39482" y="5397"/>
                  </a:cubicBezTo>
                  <a:cubicBezTo>
                    <a:pt x="39295" y="5350"/>
                    <a:pt x="39108" y="5303"/>
                    <a:pt x="38921" y="5280"/>
                  </a:cubicBezTo>
                  <a:cubicBezTo>
                    <a:pt x="38805" y="5210"/>
                    <a:pt x="38665" y="5163"/>
                    <a:pt x="38524" y="5093"/>
                  </a:cubicBezTo>
                  <a:close/>
                  <a:moveTo>
                    <a:pt x="37217" y="5397"/>
                  </a:moveTo>
                  <a:cubicBezTo>
                    <a:pt x="37100" y="5443"/>
                    <a:pt x="36960" y="5467"/>
                    <a:pt x="36843" y="5513"/>
                  </a:cubicBezTo>
                  <a:lnTo>
                    <a:pt x="37030" y="5420"/>
                  </a:lnTo>
                  <a:lnTo>
                    <a:pt x="37194" y="5397"/>
                  </a:lnTo>
                  <a:close/>
                  <a:moveTo>
                    <a:pt x="34695" y="5163"/>
                  </a:moveTo>
                  <a:lnTo>
                    <a:pt x="34695" y="5163"/>
                  </a:lnTo>
                  <a:cubicBezTo>
                    <a:pt x="34532" y="5257"/>
                    <a:pt x="34369" y="5373"/>
                    <a:pt x="34205" y="5490"/>
                  </a:cubicBezTo>
                  <a:cubicBezTo>
                    <a:pt x="34088" y="5490"/>
                    <a:pt x="33948" y="5513"/>
                    <a:pt x="33808" y="5537"/>
                  </a:cubicBezTo>
                  <a:cubicBezTo>
                    <a:pt x="34018" y="5397"/>
                    <a:pt x="34228" y="5303"/>
                    <a:pt x="34462" y="5210"/>
                  </a:cubicBezTo>
                  <a:lnTo>
                    <a:pt x="34462" y="5233"/>
                  </a:lnTo>
                  <a:cubicBezTo>
                    <a:pt x="34532" y="5210"/>
                    <a:pt x="34625" y="5187"/>
                    <a:pt x="34695" y="5163"/>
                  </a:cubicBezTo>
                  <a:close/>
                  <a:moveTo>
                    <a:pt x="39091" y="4086"/>
                  </a:moveTo>
                  <a:cubicBezTo>
                    <a:pt x="40176" y="4086"/>
                    <a:pt x="41195" y="4675"/>
                    <a:pt x="42027" y="5560"/>
                  </a:cubicBezTo>
                  <a:lnTo>
                    <a:pt x="42027" y="5584"/>
                  </a:lnTo>
                  <a:cubicBezTo>
                    <a:pt x="41653" y="5373"/>
                    <a:pt x="41280" y="5187"/>
                    <a:pt x="40906" y="5023"/>
                  </a:cubicBezTo>
                  <a:cubicBezTo>
                    <a:pt x="40626" y="4906"/>
                    <a:pt x="40322" y="4836"/>
                    <a:pt x="40019" y="4766"/>
                  </a:cubicBezTo>
                  <a:cubicBezTo>
                    <a:pt x="39412" y="4439"/>
                    <a:pt x="38735" y="4276"/>
                    <a:pt x="38034" y="4276"/>
                  </a:cubicBezTo>
                  <a:cubicBezTo>
                    <a:pt x="38390" y="4146"/>
                    <a:pt x="38744" y="4086"/>
                    <a:pt x="39091" y="4086"/>
                  </a:cubicBezTo>
                  <a:close/>
                  <a:moveTo>
                    <a:pt x="27668" y="5327"/>
                  </a:moveTo>
                  <a:cubicBezTo>
                    <a:pt x="27714" y="5373"/>
                    <a:pt x="27761" y="5443"/>
                    <a:pt x="27831" y="5490"/>
                  </a:cubicBezTo>
                  <a:lnTo>
                    <a:pt x="27854" y="5513"/>
                  </a:lnTo>
                  <a:cubicBezTo>
                    <a:pt x="27878" y="5560"/>
                    <a:pt x="27901" y="5607"/>
                    <a:pt x="27924" y="5630"/>
                  </a:cubicBezTo>
                  <a:cubicBezTo>
                    <a:pt x="27948" y="5654"/>
                    <a:pt x="27948" y="5677"/>
                    <a:pt x="27948" y="5700"/>
                  </a:cubicBezTo>
                  <a:cubicBezTo>
                    <a:pt x="27808" y="5584"/>
                    <a:pt x="27644" y="5467"/>
                    <a:pt x="27481" y="5350"/>
                  </a:cubicBezTo>
                  <a:lnTo>
                    <a:pt x="27668" y="5327"/>
                  </a:lnTo>
                  <a:close/>
                  <a:moveTo>
                    <a:pt x="14289" y="5163"/>
                  </a:moveTo>
                  <a:lnTo>
                    <a:pt x="14289" y="5163"/>
                  </a:lnTo>
                  <a:cubicBezTo>
                    <a:pt x="14172" y="5327"/>
                    <a:pt x="14079" y="5490"/>
                    <a:pt x="13986" y="5654"/>
                  </a:cubicBezTo>
                  <a:cubicBezTo>
                    <a:pt x="13892" y="5677"/>
                    <a:pt x="13799" y="5700"/>
                    <a:pt x="13705" y="5747"/>
                  </a:cubicBezTo>
                  <a:cubicBezTo>
                    <a:pt x="13846" y="5537"/>
                    <a:pt x="14032" y="5373"/>
                    <a:pt x="14219" y="5187"/>
                  </a:cubicBezTo>
                  <a:lnTo>
                    <a:pt x="14289" y="5163"/>
                  </a:lnTo>
                  <a:close/>
                  <a:moveTo>
                    <a:pt x="25636" y="4883"/>
                  </a:moveTo>
                  <a:cubicBezTo>
                    <a:pt x="25940" y="4976"/>
                    <a:pt x="26243" y="5117"/>
                    <a:pt x="26547" y="5257"/>
                  </a:cubicBezTo>
                  <a:cubicBezTo>
                    <a:pt x="26430" y="5327"/>
                    <a:pt x="26290" y="5420"/>
                    <a:pt x="26197" y="5513"/>
                  </a:cubicBezTo>
                  <a:cubicBezTo>
                    <a:pt x="26103" y="5584"/>
                    <a:pt x="26010" y="5677"/>
                    <a:pt x="25940" y="5770"/>
                  </a:cubicBezTo>
                  <a:cubicBezTo>
                    <a:pt x="25753" y="5607"/>
                    <a:pt x="25566" y="5443"/>
                    <a:pt x="25403" y="5280"/>
                  </a:cubicBezTo>
                  <a:cubicBezTo>
                    <a:pt x="25450" y="5140"/>
                    <a:pt x="25520" y="5000"/>
                    <a:pt x="25636" y="4883"/>
                  </a:cubicBezTo>
                  <a:close/>
                  <a:moveTo>
                    <a:pt x="12865" y="4836"/>
                  </a:moveTo>
                  <a:lnTo>
                    <a:pt x="12865" y="4836"/>
                  </a:lnTo>
                  <a:cubicBezTo>
                    <a:pt x="12701" y="5093"/>
                    <a:pt x="12561" y="5373"/>
                    <a:pt x="12398" y="5654"/>
                  </a:cubicBezTo>
                  <a:cubicBezTo>
                    <a:pt x="12328" y="5700"/>
                    <a:pt x="12235" y="5770"/>
                    <a:pt x="12141" y="5840"/>
                  </a:cubicBezTo>
                  <a:cubicBezTo>
                    <a:pt x="12258" y="5560"/>
                    <a:pt x="12375" y="5327"/>
                    <a:pt x="12538" y="5070"/>
                  </a:cubicBezTo>
                  <a:lnTo>
                    <a:pt x="12608" y="4976"/>
                  </a:lnTo>
                  <a:cubicBezTo>
                    <a:pt x="12701" y="4930"/>
                    <a:pt x="12772" y="4883"/>
                    <a:pt x="12865" y="4836"/>
                  </a:cubicBezTo>
                  <a:close/>
                  <a:moveTo>
                    <a:pt x="30166" y="2618"/>
                  </a:moveTo>
                  <a:cubicBezTo>
                    <a:pt x="31053" y="3109"/>
                    <a:pt x="31707" y="3902"/>
                    <a:pt x="32034" y="4836"/>
                  </a:cubicBezTo>
                  <a:lnTo>
                    <a:pt x="32034" y="4860"/>
                  </a:lnTo>
                  <a:cubicBezTo>
                    <a:pt x="32127" y="5140"/>
                    <a:pt x="32197" y="5420"/>
                    <a:pt x="32221" y="5724"/>
                  </a:cubicBezTo>
                  <a:lnTo>
                    <a:pt x="32104" y="5747"/>
                  </a:lnTo>
                  <a:cubicBezTo>
                    <a:pt x="31940" y="5770"/>
                    <a:pt x="31754" y="5794"/>
                    <a:pt x="31590" y="5864"/>
                  </a:cubicBezTo>
                  <a:cubicBezTo>
                    <a:pt x="31870" y="4533"/>
                    <a:pt x="31193" y="3435"/>
                    <a:pt x="30166" y="2618"/>
                  </a:cubicBezTo>
                  <a:close/>
                  <a:moveTo>
                    <a:pt x="24095" y="5257"/>
                  </a:moveTo>
                  <a:lnTo>
                    <a:pt x="24119" y="5303"/>
                  </a:lnTo>
                  <a:cubicBezTo>
                    <a:pt x="24049" y="5397"/>
                    <a:pt x="24002" y="5467"/>
                    <a:pt x="23955" y="5560"/>
                  </a:cubicBezTo>
                  <a:cubicBezTo>
                    <a:pt x="23909" y="5677"/>
                    <a:pt x="23862" y="5770"/>
                    <a:pt x="23839" y="5887"/>
                  </a:cubicBezTo>
                  <a:cubicBezTo>
                    <a:pt x="23839" y="5887"/>
                    <a:pt x="23839" y="5887"/>
                    <a:pt x="23839" y="5864"/>
                  </a:cubicBezTo>
                  <a:cubicBezTo>
                    <a:pt x="23885" y="5654"/>
                    <a:pt x="23979" y="5443"/>
                    <a:pt x="24095" y="5257"/>
                  </a:cubicBezTo>
                  <a:close/>
                  <a:moveTo>
                    <a:pt x="24843" y="5210"/>
                  </a:moveTo>
                  <a:lnTo>
                    <a:pt x="25053" y="5420"/>
                  </a:lnTo>
                  <a:cubicBezTo>
                    <a:pt x="25006" y="5584"/>
                    <a:pt x="25006" y="5747"/>
                    <a:pt x="25006" y="5910"/>
                  </a:cubicBezTo>
                  <a:lnTo>
                    <a:pt x="24936" y="5840"/>
                  </a:lnTo>
                  <a:lnTo>
                    <a:pt x="24889" y="5700"/>
                  </a:lnTo>
                  <a:cubicBezTo>
                    <a:pt x="24866" y="5537"/>
                    <a:pt x="24843" y="5373"/>
                    <a:pt x="24843" y="5210"/>
                  </a:cubicBezTo>
                  <a:close/>
                  <a:moveTo>
                    <a:pt x="37777" y="5724"/>
                  </a:moveTo>
                  <a:cubicBezTo>
                    <a:pt x="37847" y="5770"/>
                    <a:pt x="37917" y="5817"/>
                    <a:pt x="38011" y="5864"/>
                  </a:cubicBezTo>
                  <a:cubicBezTo>
                    <a:pt x="37777" y="5864"/>
                    <a:pt x="37544" y="5887"/>
                    <a:pt x="37334" y="5910"/>
                  </a:cubicBezTo>
                  <a:lnTo>
                    <a:pt x="37147" y="5864"/>
                  </a:lnTo>
                  <a:cubicBezTo>
                    <a:pt x="37357" y="5794"/>
                    <a:pt x="37567" y="5747"/>
                    <a:pt x="37777" y="5724"/>
                  </a:cubicBezTo>
                  <a:close/>
                  <a:moveTo>
                    <a:pt x="18632" y="4813"/>
                  </a:moveTo>
                  <a:cubicBezTo>
                    <a:pt x="19052" y="5070"/>
                    <a:pt x="19449" y="5350"/>
                    <a:pt x="19799" y="5677"/>
                  </a:cubicBezTo>
                  <a:cubicBezTo>
                    <a:pt x="19799" y="5700"/>
                    <a:pt x="19799" y="5700"/>
                    <a:pt x="19799" y="5724"/>
                  </a:cubicBezTo>
                  <a:cubicBezTo>
                    <a:pt x="19799" y="5794"/>
                    <a:pt x="19799" y="5864"/>
                    <a:pt x="19823" y="5934"/>
                  </a:cubicBezTo>
                  <a:cubicBezTo>
                    <a:pt x="19566" y="5724"/>
                    <a:pt x="19286" y="5560"/>
                    <a:pt x="18982" y="5397"/>
                  </a:cubicBezTo>
                  <a:cubicBezTo>
                    <a:pt x="18912" y="5327"/>
                    <a:pt x="18842" y="5233"/>
                    <a:pt x="18772" y="5163"/>
                  </a:cubicBezTo>
                  <a:cubicBezTo>
                    <a:pt x="18702" y="5093"/>
                    <a:pt x="18702" y="4930"/>
                    <a:pt x="18655" y="4836"/>
                  </a:cubicBezTo>
                  <a:lnTo>
                    <a:pt x="18632" y="4813"/>
                  </a:lnTo>
                  <a:close/>
                  <a:moveTo>
                    <a:pt x="38641" y="5654"/>
                  </a:moveTo>
                  <a:cubicBezTo>
                    <a:pt x="38828" y="5747"/>
                    <a:pt x="38991" y="5840"/>
                    <a:pt x="39178" y="5957"/>
                  </a:cubicBezTo>
                  <a:cubicBezTo>
                    <a:pt x="39015" y="5934"/>
                    <a:pt x="38851" y="5887"/>
                    <a:pt x="38688" y="5887"/>
                  </a:cubicBezTo>
                  <a:cubicBezTo>
                    <a:pt x="38595" y="5794"/>
                    <a:pt x="38501" y="5724"/>
                    <a:pt x="38408" y="5654"/>
                  </a:cubicBezTo>
                  <a:close/>
                  <a:moveTo>
                    <a:pt x="30656" y="3576"/>
                  </a:moveTo>
                  <a:cubicBezTo>
                    <a:pt x="31217" y="4253"/>
                    <a:pt x="31427" y="5163"/>
                    <a:pt x="31193" y="6004"/>
                  </a:cubicBezTo>
                  <a:lnTo>
                    <a:pt x="31193" y="6027"/>
                  </a:lnTo>
                  <a:lnTo>
                    <a:pt x="31100" y="6074"/>
                  </a:lnTo>
                  <a:cubicBezTo>
                    <a:pt x="31193" y="5607"/>
                    <a:pt x="31193" y="5140"/>
                    <a:pt x="31100" y="4673"/>
                  </a:cubicBezTo>
                  <a:cubicBezTo>
                    <a:pt x="31030" y="4276"/>
                    <a:pt x="30866" y="3902"/>
                    <a:pt x="30656" y="3576"/>
                  </a:cubicBezTo>
                  <a:close/>
                  <a:moveTo>
                    <a:pt x="18422" y="5607"/>
                  </a:moveTo>
                  <a:lnTo>
                    <a:pt x="18539" y="5677"/>
                  </a:lnTo>
                  <a:cubicBezTo>
                    <a:pt x="18562" y="5747"/>
                    <a:pt x="18585" y="5840"/>
                    <a:pt x="18585" y="5910"/>
                  </a:cubicBezTo>
                  <a:cubicBezTo>
                    <a:pt x="18609" y="6004"/>
                    <a:pt x="18609" y="6050"/>
                    <a:pt x="18609" y="6121"/>
                  </a:cubicBezTo>
                  <a:cubicBezTo>
                    <a:pt x="18585" y="6027"/>
                    <a:pt x="18539" y="5910"/>
                    <a:pt x="18492" y="5817"/>
                  </a:cubicBezTo>
                  <a:lnTo>
                    <a:pt x="18422" y="5607"/>
                  </a:lnTo>
                  <a:close/>
                  <a:moveTo>
                    <a:pt x="20757" y="5560"/>
                  </a:moveTo>
                  <a:lnTo>
                    <a:pt x="20757" y="5560"/>
                  </a:lnTo>
                  <a:cubicBezTo>
                    <a:pt x="20803" y="5700"/>
                    <a:pt x="20850" y="5817"/>
                    <a:pt x="20920" y="5934"/>
                  </a:cubicBezTo>
                  <a:cubicBezTo>
                    <a:pt x="20897" y="6004"/>
                    <a:pt x="20873" y="6074"/>
                    <a:pt x="20850" y="6144"/>
                  </a:cubicBezTo>
                  <a:cubicBezTo>
                    <a:pt x="20850" y="6097"/>
                    <a:pt x="20827" y="6050"/>
                    <a:pt x="20803" y="6004"/>
                  </a:cubicBezTo>
                  <a:cubicBezTo>
                    <a:pt x="20780" y="5840"/>
                    <a:pt x="20757" y="5700"/>
                    <a:pt x="20757" y="5560"/>
                  </a:cubicBezTo>
                  <a:close/>
                  <a:moveTo>
                    <a:pt x="25333" y="5700"/>
                  </a:moveTo>
                  <a:lnTo>
                    <a:pt x="25520" y="5864"/>
                  </a:lnTo>
                  <a:lnTo>
                    <a:pt x="25753" y="6050"/>
                  </a:lnTo>
                  <a:cubicBezTo>
                    <a:pt x="25683" y="6144"/>
                    <a:pt x="25636" y="6237"/>
                    <a:pt x="25613" y="6354"/>
                  </a:cubicBezTo>
                  <a:cubicBezTo>
                    <a:pt x="25520" y="6307"/>
                    <a:pt x="25450" y="6261"/>
                    <a:pt x="25380" y="6214"/>
                  </a:cubicBezTo>
                  <a:cubicBezTo>
                    <a:pt x="25333" y="6050"/>
                    <a:pt x="25333" y="5864"/>
                    <a:pt x="25333" y="5700"/>
                  </a:cubicBezTo>
                  <a:close/>
                  <a:moveTo>
                    <a:pt x="28882" y="5490"/>
                  </a:moveTo>
                  <a:lnTo>
                    <a:pt x="28882" y="5490"/>
                  </a:lnTo>
                  <a:cubicBezTo>
                    <a:pt x="29139" y="5584"/>
                    <a:pt x="29419" y="5724"/>
                    <a:pt x="29652" y="5887"/>
                  </a:cubicBezTo>
                  <a:cubicBezTo>
                    <a:pt x="29652" y="6074"/>
                    <a:pt x="29606" y="6237"/>
                    <a:pt x="29559" y="6424"/>
                  </a:cubicBezTo>
                  <a:cubicBezTo>
                    <a:pt x="29395" y="6074"/>
                    <a:pt x="29162" y="5747"/>
                    <a:pt x="28882" y="5490"/>
                  </a:cubicBezTo>
                  <a:close/>
                  <a:moveTo>
                    <a:pt x="38268" y="6261"/>
                  </a:moveTo>
                  <a:lnTo>
                    <a:pt x="38548" y="6284"/>
                  </a:lnTo>
                  <a:cubicBezTo>
                    <a:pt x="38641" y="6354"/>
                    <a:pt x="38711" y="6424"/>
                    <a:pt x="38805" y="6494"/>
                  </a:cubicBezTo>
                  <a:cubicBezTo>
                    <a:pt x="38618" y="6401"/>
                    <a:pt x="38454" y="6331"/>
                    <a:pt x="38268" y="6261"/>
                  </a:cubicBezTo>
                  <a:close/>
                  <a:moveTo>
                    <a:pt x="12865" y="5770"/>
                  </a:moveTo>
                  <a:lnTo>
                    <a:pt x="12865" y="5770"/>
                  </a:lnTo>
                  <a:cubicBezTo>
                    <a:pt x="12795" y="5957"/>
                    <a:pt x="12678" y="6167"/>
                    <a:pt x="12608" y="6377"/>
                  </a:cubicBezTo>
                  <a:cubicBezTo>
                    <a:pt x="12515" y="6447"/>
                    <a:pt x="12421" y="6541"/>
                    <a:pt x="12351" y="6611"/>
                  </a:cubicBezTo>
                  <a:cubicBezTo>
                    <a:pt x="12468" y="6354"/>
                    <a:pt x="12585" y="6097"/>
                    <a:pt x="12725" y="5840"/>
                  </a:cubicBezTo>
                  <a:cubicBezTo>
                    <a:pt x="12772" y="5817"/>
                    <a:pt x="12818" y="5794"/>
                    <a:pt x="12865" y="5770"/>
                  </a:cubicBezTo>
                  <a:close/>
                  <a:moveTo>
                    <a:pt x="37450" y="6307"/>
                  </a:moveTo>
                  <a:cubicBezTo>
                    <a:pt x="37707" y="6401"/>
                    <a:pt x="37964" y="6494"/>
                    <a:pt x="38198" y="6587"/>
                  </a:cubicBezTo>
                  <a:cubicBezTo>
                    <a:pt x="38151" y="6587"/>
                    <a:pt x="38104" y="6611"/>
                    <a:pt x="38081" y="6611"/>
                  </a:cubicBezTo>
                  <a:cubicBezTo>
                    <a:pt x="37894" y="6564"/>
                    <a:pt x="37707" y="6517"/>
                    <a:pt x="37521" y="6517"/>
                  </a:cubicBezTo>
                  <a:cubicBezTo>
                    <a:pt x="37474" y="6447"/>
                    <a:pt x="37427" y="6377"/>
                    <a:pt x="37357" y="6331"/>
                  </a:cubicBezTo>
                  <a:lnTo>
                    <a:pt x="37450" y="6307"/>
                  </a:lnTo>
                  <a:close/>
                  <a:moveTo>
                    <a:pt x="20360" y="6331"/>
                  </a:moveTo>
                  <a:lnTo>
                    <a:pt x="20360" y="6331"/>
                  </a:lnTo>
                  <a:cubicBezTo>
                    <a:pt x="20453" y="6401"/>
                    <a:pt x="20523" y="6517"/>
                    <a:pt x="20593" y="6611"/>
                  </a:cubicBezTo>
                  <a:lnTo>
                    <a:pt x="20617" y="6728"/>
                  </a:lnTo>
                  <a:cubicBezTo>
                    <a:pt x="20546" y="6634"/>
                    <a:pt x="20476" y="6564"/>
                    <a:pt x="20406" y="6471"/>
                  </a:cubicBezTo>
                  <a:cubicBezTo>
                    <a:pt x="20406" y="6424"/>
                    <a:pt x="20406" y="6377"/>
                    <a:pt x="20360" y="6331"/>
                  </a:cubicBezTo>
                  <a:close/>
                  <a:moveTo>
                    <a:pt x="26967" y="5490"/>
                  </a:moveTo>
                  <a:cubicBezTo>
                    <a:pt x="27341" y="5724"/>
                    <a:pt x="27691" y="5980"/>
                    <a:pt x="28018" y="6284"/>
                  </a:cubicBezTo>
                  <a:cubicBezTo>
                    <a:pt x="28018" y="6447"/>
                    <a:pt x="27994" y="6634"/>
                    <a:pt x="27971" y="6798"/>
                  </a:cubicBezTo>
                  <a:lnTo>
                    <a:pt x="27878" y="6774"/>
                  </a:lnTo>
                  <a:cubicBezTo>
                    <a:pt x="27294" y="6587"/>
                    <a:pt x="26757" y="6331"/>
                    <a:pt x="26267" y="6004"/>
                  </a:cubicBezTo>
                  <a:cubicBezTo>
                    <a:pt x="26454" y="5770"/>
                    <a:pt x="26687" y="5584"/>
                    <a:pt x="26967" y="5490"/>
                  </a:cubicBezTo>
                  <a:close/>
                  <a:moveTo>
                    <a:pt x="28905" y="6074"/>
                  </a:moveTo>
                  <a:lnTo>
                    <a:pt x="28905" y="6074"/>
                  </a:lnTo>
                  <a:cubicBezTo>
                    <a:pt x="29069" y="6284"/>
                    <a:pt x="29185" y="6494"/>
                    <a:pt x="29255" y="6751"/>
                  </a:cubicBezTo>
                  <a:cubicBezTo>
                    <a:pt x="29209" y="6774"/>
                    <a:pt x="29139" y="6798"/>
                    <a:pt x="29092" y="6821"/>
                  </a:cubicBezTo>
                  <a:lnTo>
                    <a:pt x="28975" y="6704"/>
                  </a:lnTo>
                  <a:cubicBezTo>
                    <a:pt x="28952" y="6634"/>
                    <a:pt x="28952" y="6587"/>
                    <a:pt x="28928" y="6541"/>
                  </a:cubicBezTo>
                  <a:cubicBezTo>
                    <a:pt x="28905" y="6494"/>
                    <a:pt x="28928" y="6494"/>
                    <a:pt x="28928" y="6494"/>
                  </a:cubicBezTo>
                  <a:cubicBezTo>
                    <a:pt x="28928" y="6354"/>
                    <a:pt x="28928" y="6214"/>
                    <a:pt x="28905" y="6074"/>
                  </a:cubicBezTo>
                  <a:close/>
                  <a:moveTo>
                    <a:pt x="32057" y="6214"/>
                  </a:moveTo>
                  <a:cubicBezTo>
                    <a:pt x="31894" y="6307"/>
                    <a:pt x="31754" y="6424"/>
                    <a:pt x="31613" y="6564"/>
                  </a:cubicBezTo>
                  <a:cubicBezTo>
                    <a:pt x="31520" y="6658"/>
                    <a:pt x="31403" y="6728"/>
                    <a:pt x="31310" y="6821"/>
                  </a:cubicBezTo>
                  <a:lnTo>
                    <a:pt x="31287" y="6774"/>
                  </a:lnTo>
                  <a:cubicBezTo>
                    <a:pt x="31333" y="6658"/>
                    <a:pt x="31380" y="6541"/>
                    <a:pt x="31427" y="6424"/>
                  </a:cubicBezTo>
                  <a:lnTo>
                    <a:pt x="31427" y="6401"/>
                  </a:lnTo>
                  <a:cubicBezTo>
                    <a:pt x="31590" y="6331"/>
                    <a:pt x="31754" y="6284"/>
                    <a:pt x="31917" y="6237"/>
                  </a:cubicBezTo>
                  <a:cubicBezTo>
                    <a:pt x="31964" y="6214"/>
                    <a:pt x="32010" y="6214"/>
                    <a:pt x="32057" y="6214"/>
                  </a:cubicBezTo>
                  <a:close/>
                  <a:moveTo>
                    <a:pt x="28391" y="6634"/>
                  </a:moveTo>
                  <a:cubicBezTo>
                    <a:pt x="28415" y="6704"/>
                    <a:pt x="28438" y="6751"/>
                    <a:pt x="28438" y="6821"/>
                  </a:cubicBezTo>
                  <a:cubicBezTo>
                    <a:pt x="28438" y="6844"/>
                    <a:pt x="28438" y="6844"/>
                    <a:pt x="28438" y="6868"/>
                  </a:cubicBezTo>
                  <a:lnTo>
                    <a:pt x="28345" y="6868"/>
                  </a:lnTo>
                  <a:cubicBezTo>
                    <a:pt x="28368" y="6798"/>
                    <a:pt x="28391" y="6704"/>
                    <a:pt x="28391" y="6634"/>
                  </a:cubicBezTo>
                  <a:close/>
                  <a:moveTo>
                    <a:pt x="34859" y="6167"/>
                  </a:moveTo>
                  <a:cubicBezTo>
                    <a:pt x="34742" y="6284"/>
                    <a:pt x="34625" y="6424"/>
                    <a:pt x="34532" y="6564"/>
                  </a:cubicBezTo>
                  <a:cubicBezTo>
                    <a:pt x="34345" y="6658"/>
                    <a:pt x="34135" y="6774"/>
                    <a:pt x="33972" y="6914"/>
                  </a:cubicBezTo>
                  <a:cubicBezTo>
                    <a:pt x="34135" y="6681"/>
                    <a:pt x="34345" y="6447"/>
                    <a:pt x="34579" y="6261"/>
                  </a:cubicBezTo>
                  <a:cubicBezTo>
                    <a:pt x="34649" y="6214"/>
                    <a:pt x="34742" y="6191"/>
                    <a:pt x="34835" y="6167"/>
                  </a:cubicBezTo>
                  <a:close/>
                  <a:moveTo>
                    <a:pt x="14663" y="6191"/>
                  </a:moveTo>
                  <a:cubicBezTo>
                    <a:pt x="14756" y="6191"/>
                    <a:pt x="14850" y="6214"/>
                    <a:pt x="14966" y="6237"/>
                  </a:cubicBezTo>
                  <a:cubicBezTo>
                    <a:pt x="14873" y="6471"/>
                    <a:pt x="14779" y="6704"/>
                    <a:pt x="14733" y="6938"/>
                  </a:cubicBezTo>
                  <a:cubicBezTo>
                    <a:pt x="14593" y="6914"/>
                    <a:pt x="14429" y="6914"/>
                    <a:pt x="14289" y="6914"/>
                  </a:cubicBezTo>
                  <a:cubicBezTo>
                    <a:pt x="14383" y="6658"/>
                    <a:pt x="14523" y="6424"/>
                    <a:pt x="14663" y="6191"/>
                  </a:cubicBezTo>
                  <a:close/>
                  <a:moveTo>
                    <a:pt x="26057" y="6307"/>
                  </a:moveTo>
                  <a:cubicBezTo>
                    <a:pt x="26454" y="6587"/>
                    <a:pt x="26850" y="6821"/>
                    <a:pt x="27294" y="7008"/>
                  </a:cubicBezTo>
                  <a:lnTo>
                    <a:pt x="27247" y="7008"/>
                  </a:lnTo>
                  <a:cubicBezTo>
                    <a:pt x="26804" y="6891"/>
                    <a:pt x="26383" y="6728"/>
                    <a:pt x="25963" y="6541"/>
                  </a:cubicBezTo>
                  <a:cubicBezTo>
                    <a:pt x="25987" y="6447"/>
                    <a:pt x="26033" y="6377"/>
                    <a:pt x="26057" y="6307"/>
                  </a:cubicBezTo>
                  <a:close/>
                  <a:moveTo>
                    <a:pt x="13589" y="6704"/>
                  </a:moveTo>
                  <a:cubicBezTo>
                    <a:pt x="13589" y="6798"/>
                    <a:pt x="13565" y="6914"/>
                    <a:pt x="13542" y="7008"/>
                  </a:cubicBezTo>
                  <a:lnTo>
                    <a:pt x="13542" y="6984"/>
                  </a:lnTo>
                  <a:cubicBezTo>
                    <a:pt x="13472" y="7008"/>
                    <a:pt x="13402" y="7031"/>
                    <a:pt x="13332" y="7031"/>
                  </a:cubicBezTo>
                  <a:cubicBezTo>
                    <a:pt x="13402" y="6914"/>
                    <a:pt x="13495" y="6821"/>
                    <a:pt x="13589" y="6704"/>
                  </a:cubicBezTo>
                  <a:close/>
                  <a:moveTo>
                    <a:pt x="15340" y="6377"/>
                  </a:moveTo>
                  <a:lnTo>
                    <a:pt x="15410" y="6401"/>
                  </a:lnTo>
                  <a:cubicBezTo>
                    <a:pt x="15387" y="6517"/>
                    <a:pt x="15363" y="6634"/>
                    <a:pt x="15340" y="6751"/>
                  </a:cubicBezTo>
                  <a:cubicBezTo>
                    <a:pt x="15316" y="6868"/>
                    <a:pt x="15270" y="6938"/>
                    <a:pt x="15246" y="7031"/>
                  </a:cubicBezTo>
                  <a:lnTo>
                    <a:pt x="15106" y="6984"/>
                  </a:lnTo>
                  <a:cubicBezTo>
                    <a:pt x="15130" y="6891"/>
                    <a:pt x="15176" y="6774"/>
                    <a:pt x="15200" y="6658"/>
                  </a:cubicBezTo>
                  <a:cubicBezTo>
                    <a:pt x="15246" y="6564"/>
                    <a:pt x="15293" y="6471"/>
                    <a:pt x="15340" y="6377"/>
                  </a:cubicBezTo>
                  <a:close/>
                  <a:moveTo>
                    <a:pt x="39248" y="6377"/>
                  </a:moveTo>
                  <a:lnTo>
                    <a:pt x="39248" y="6377"/>
                  </a:lnTo>
                  <a:cubicBezTo>
                    <a:pt x="39505" y="6447"/>
                    <a:pt x="39739" y="6541"/>
                    <a:pt x="39972" y="6634"/>
                  </a:cubicBezTo>
                  <a:lnTo>
                    <a:pt x="39995" y="6634"/>
                  </a:lnTo>
                  <a:cubicBezTo>
                    <a:pt x="40112" y="6751"/>
                    <a:pt x="40252" y="6891"/>
                    <a:pt x="40369" y="7031"/>
                  </a:cubicBezTo>
                  <a:cubicBezTo>
                    <a:pt x="40159" y="6961"/>
                    <a:pt x="39949" y="6914"/>
                    <a:pt x="39739" y="6891"/>
                  </a:cubicBezTo>
                  <a:cubicBezTo>
                    <a:pt x="39575" y="6728"/>
                    <a:pt x="39412" y="6541"/>
                    <a:pt x="39248" y="6377"/>
                  </a:cubicBezTo>
                  <a:close/>
                  <a:moveTo>
                    <a:pt x="24305" y="5654"/>
                  </a:moveTo>
                  <a:cubicBezTo>
                    <a:pt x="24376" y="5747"/>
                    <a:pt x="24469" y="5864"/>
                    <a:pt x="24539" y="5957"/>
                  </a:cubicBezTo>
                  <a:lnTo>
                    <a:pt x="24562" y="5957"/>
                  </a:lnTo>
                  <a:cubicBezTo>
                    <a:pt x="24632" y="6354"/>
                    <a:pt x="24772" y="6704"/>
                    <a:pt x="24983" y="7054"/>
                  </a:cubicBezTo>
                  <a:cubicBezTo>
                    <a:pt x="24913" y="7008"/>
                    <a:pt x="24843" y="6961"/>
                    <a:pt x="24749" y="6914"/>
                  </a:cubicBezTo>
                  <a:cubicBezTo>
                    <a:pt x="24539" y="6751"/>
                    <a:pt x="24329" y="6564"/>
                    <a:pt x="24142" y="6331"/>
                  </a:cubicBezTo>
                  <a:cubicBezTo>
                    <a:pt x="24142" y="6331"/>
                    <a:pt x="24142" y="6307"/>
                    <a:pt x="24142" y="6307"/>
                  </a:cubicBezTo>
                  <a:cubicBezTo>
                    <a:pt x="24142" y="6074"/>
                    <a:pt x="24212" y="5840"/>
                    <a:pt x="24305" y="5654"/>
                  </a:cubicBezTo>
                  <a:close/>
                  <a:moveTo>
                    <a:pt x="12094" y="6307"/>
                  </a:moveTo>
                  <a:cubicBezTo>
                    <a:pt x="11978" y="6564"/>
                    <a:pt x="11861" y="6821"/>
                    <a:pt x="11791" y="7078"/>
                  </a:cubicBezTo>
                  <a:cubicBezTo>
                    <a:pt x="11838" y="6868"/>
                    <a:pt x="11884" y="6658"/>
                    <a:pt x="11954" y="6447"/>
                  </a:cubicBezTo>
                  <a:lnTo>
                    <a:pt x="12094" y="6307"/>
                  </a:lnTo>
                  <a:close/>
                  <a:moveTo>
                    <a:pt x="22694" y="6494"/>
                  </a:moveTo>
                  <a:lnTo>
                    <a:pt x="22765" y="6611"/>
                  </a:lnTo>
                  <a:cubicBezTo>
                    <a:pt x="22811" y="6774"/>
                    <a:pt x="22858" y="6938"/>
                    <a:pt x="22928" y="7078"/>
                  </a:cubicBezTo>
                  <a:lnTo>
                    <a:pt x="22835" y="7078"/>
                  </a:lnTo>
                  <a:cubicBezTo>
                    <a:pt x="22811" y="7031"/>
                    <a:pt x="22788" y="6984"/>
                    <a:pt x="22765" y="6938"/>
                  </a:cubicBezTo>
                  <a:cubicBezTo>
                    <a:pt x="22718" y="6798"/>
                    <a:pt x="22694" y="6658"/>
                    <a:pt x="22694" y="6494"/>
                  </a:cubicBezTo>
                  <a:close/>
                  <a:moveTo>
                    <a:pt x="23792" y="6634"/>
                  </a:moveTo>
                  <a:lnTo>
                    <a:pt x="23792" y="6634"/>
                  </a:lnTo>
                  <a:cubicBezTo>
                    <a:pt x="23815" y="6798"/>
                    <a:pt x="23862" y="6961"/>
                    <a:pt x="23955" y="7124"/>
                  </a:cubicBezTo>
                  <a:lnTo>
                    <a:pt x="23909" y="7124"/>
                  </a:lnTo>
                  <a:cubicBezTo>
                    <a:pt x="23839" y="6961"/>
                    <a:pt x="23815" y="6798"/>
                    <a:pt x="23792" y="6634"/>
                  </a:cubicBezTo>
                  <a:close/>
                  <a:moveTo>
                    <a:pt x="11674" y="4650"/>
                  </a:moveTo>
                  <a:lnTo>
                    <a:pt x="11674" y="4673"/>
                  </a:lnTo>
                  <a:cubicBezTo>
                    <a:pt x="11067" y="5420"/>
                    <a:pt x="10577" y="6261"/>
                    <a:pt x="10180" y="7148"/>
                  </a:cubicBezTo>
                  <a:cubicBezTo>
                    <a:pt x="10320" y="6704"/>
                    <a:pt x="10483" y="6284"/>
                    <a:pt x="10694" y="5864"/>
                  </a:cubicBezTo>
                  <a:cubicBezTo>
                    <a:pt x="10997" y="5443"/>
                    <a:pt x="11324" y="5047"/>
                    <a:pt x="11674" y="4650"/>
                  </a:cubicBezTo>
                  <a:close/>
                  <a:moveTo>
                    <a:pt x="42003" y="5957"/>
                  </a:moveTo>
                  <a:lnTo>
                    <a:pt x="42003" y="5957"/>
                  </a:lnTo>
                  <a:cubicBezTo>
                    <a:pt x="42237" y="6121"/>
                    <a:pt x="42470" y="6284"/>
                    <a:pt x="42704" y="6447"/>
                  </a:cubicBezTo>
                  <a:cubicBezTo>
                    <a:pt x="42867" y="6681"/>
                    <a:pt x="43007" y="6938"/>
                    <a:pt x="43147" y="7195"/>
                  </a:cubicBezTo>
                  <a:cubicBezTo>
                    <a:pt x="42797" y="6751"/>
                    <a:pt x="42424" y="6331"/>
                    <a:pt x="42003" y="5957"/>
                  </a:cubicBezTo>
                  <a:close/>
                  <a:moveTo>
                    <a:pt x="21364" y="6938"/>
                  </a:moveTo>
                  <a:cubicBezTo>
                    <a:pt x="21387" y="7031"/>
                    <a:pt x="21410" y="7124"/>
                    <a:pt x="21410" y="7241"/>
                  </a:cubicBezTo>
                  <a:cubicBezTo>
                    <a:pt x="21388" y="7174"/>
                    <a:pt x="21366" y="7129"/>
                    <a:pt x="21323" y="7084"/>
                  </a:cubicBezTo>
                  <a:lnTo>
                    <a:pt x="21323" y="7084"/>
                  </a:lnTo>
                  <a:cubicBezTo>
                    <a:pt x="21344" y="7023"/>
                    <a:pt x="21364" y="6980"/>
                    <a:pt x="21364" y="6938"/>
                  </a:cubicBezTo>
                  <a:close/>
                  <a:moveTo>
                    <a:pt x="15830" y="6634"/>
                  </a:moveTo>
                  <a:cubicBezTo>
                    <a:pt x="15947" y="6704"/>
                    <a:pt x="16064" y="6774"/>
                    <a:pt x="16157" y="6844"/>
                  </a:cubicBezTo>
                  <a:cubicBezTo>
                    <a:pt x="16110" y="6984"/>
                    <a:pt x="16087" y="7124"/>
                    <a:pt x="16040" y="7288"/>
                  </a:cubicBezTo>
                  <a:cubicBezTo>
                    <a:pt x="15924" y="7218"/>
                    <a:pt x="15783" y="7171"/>
                    <a:pt x="15667" y="7148"/>
                  </a:cubicBezTo>
                  <a:lnTo>
                    <a:pt x="15667" y="7054"/>
                  </a:lnTo>
                  <a:cubicBezTo>
                    <a:pt x="15690" y="6938"/>
                    <a:pt x="15737" y="6821"/>
                    <a:pt x="15783" y="6728"/>
                  </a:cubicBezTo>
                  <a:cubicBezTo>
                    <a:pt x="15807" y="6681"/>
                    <a:pt x="15807" y="6658"/>
                    <a:pt x="15830" y="6634"/>
                  </a:cubicBezTo>
                  <a:close/>
                  <a:moveTo>
                    <a:pt x="16811" y="5840"/>
                  </a:moveTo>
                  <a:lnTo>
                    <a:pt x="16857" y="5887"/>
                  </a:lnTo>
                  <a:cubicBezTo>
                    <a:pt x="17068" y="6074"/>
                    <a:pt x="17254" y="6307"/>
                    <a:pt x="17394" y="6564"/>
                  </a:cubicBezTo>
                  <a:cubicBezTo>
                    <a:pt x="17394" y="6774"/>
                    <a:pt x="17371" y="7008"/>
                    <a:pt x="17324" y="7288"/>
                  </a:cubicBezTo>
                  <a:lnTo>
                    <a:pt x="17208" y="7171"/>
                  </a:lnTo>
                  <a:cubicBezTo>
                    <a:pt x="17114" y="6798"/>
                    <a:pt x="16928" y="6447"/>
                    <a:pt x="16671" y="6144"/>
                  </a:cubicBezTo>
                  <a:cubicBezTo>
                    <a:pt x="16634" y="6116"/>
                    <a:pt x="16590" y="6103"/>
                    <a:pt x="16547" y="6103"/>
                  </a:cubicBezTo>
                  <a:cubicBezTo>
                    <a:pt x="16481" y="6103"/>
                    <a:pt x="16419" y="6134"/>
                    <a:pt x="16390" y="6191"/>
                  </a:cubicBezTo>
                  <a:cubicBezTo>
                    <a:pt x="16390" y="6214"/>
                    <a:pt x="16344" y="6261"/>
                    <a:pt x="16344" y="6284"/>
                  </a:cubicBezTo>
                  <a:cubicBezTo>
                    <a:pt x="16274" y="6214"/>
                    <a:pt x="16227" y="6167"/>
                    <a:pt x="16157" y="6121"/>
                  </a:cubicBezTo>
                  <a:cubicBezTo>
                    <a:pt x="16320" y="5957"/>
                    <a:pt x="16531" y="5840"/>
                    <a:pt x="16764" y="5840"/>
                  </a:cubicBezTo>
                  <a:close/>
                  <a:moveTo>
                    <a:pt x="32898" y="6354"/>
                  </a:moveTo>
                  <a:cubicBezTo>
                    <a:pt x="32991" y="6424"/>
                    <a:pt x="33084" y="6471"/>
                    <a:pt x="33154" y="6564"/>
                  </a:cubicBezTo>
                  <a:lnTo>
                    <a:pt x="33061" y="6704"/>
                  </a:lnTo>
                  <a:cubicBezTo>
                    <a:pt x="32804" y="6868"/>
                    <a:pt x="32571" y="7078"/>
                    <a:pt x="32337" y="7288"/>
                  </a:cubicBezTo>
                  <a:cubicBezTo>
                    <a:pt x="32407" y="7101"/>
                    <a:pt x="32454" y="6891"/>
                    <a:pt x="32477" y="6681"/>
                  </a:cubicBezTo>
                  <a:lnTo>
                    <a:pt x="32501" y="6681"/>
                  </a:lnTo>
                  <a:cubicBezTo>
                    <a:pt x="32571" y="6611"/>
                    <a:pt x="32641" y="6517"/>
                    <a:pt x="32711" y="6424"/>
                  </a:cubicBezTo>
                  <a:lnTo>
                    <a:pt x="32898" y="6354"/>
                  </a:lnTo>
                  <a:close/>
                  <a:moveTo>
                    <a:pt x="36563" y="6961"/>
                  </a:moveTo>
                  <a:lnTo>
                    <a:pt x="36633" y="7008"/>
                  </a:lnTo>
                  <a:cubicBezTo>
                    <a:pt x="36470" y="7124"/>
                    <a:pt x="36306" y="7265"/>
                    <a:pt x="36166" y="7428"/>
                  </a:cubicBezTo>
                  <a:cubicBezTo>
                    <a:pt x="35956" y="7358"/>
                    <a:pt x="35769" y="7335"/>
                    <a:pt x="35559" y="7311"/>
                  </a:cubicBezTo>
                  <a:cubicBezTo>
                    <a:pt x="35863" y="7148"/>
                    <a:pt x="36213" y="7008"/>
                    <a:pt x="36563" y="6961"/>
                  </a:cubicBezTo>
                  <a:close/>
                  <a:moveTo>
                    <a:pt x="11627" y="5817"/>
                  </a:moveTo>
                  <a:lnTo>
                    <a:pt x="11627" y="5817"/>
                  </a:lnTo>
                  <a:cubicBezTo>
                    <a:pt x="11301" y="6377"/>
                    <a:pt x="10997" y="6938"/>
                    <a:pt x="10740" y="7521"/>
                  </a:cubicBezTo>
                  <a:cubicBezTo>
                    <a:pt x="10740" y="7545"/>
                    <a:pt x="10717" y="7545"/>
                    <a:pt x="10717" y="7568"/>
                  </a:cubicBezTo>
                  <a:lnTo>
                    <a:pt x="10694" y="7568"/>
                  </a:lnTo>
                  <a:cubicBezTo>
                    <a:pt x="10880" y="6938"/>
                    <a:pt x="11207" y="6331"/>
                    <a:pt x="11627" y="5817"/>
                  </a:cubicBezTo>
                  <a:close/>
                  <a:moveTo>
                    <a:pt x="31730" y="7124"/>
                  </a:moveTo>
                  <a:lnTo>
                    <a:pt x="31730" y="7124"/>
                  </a:lnTo>
                  <a:cubicBezTo>
                    <a:pt x="31637" y="7288"/>
                    <a:pt x="31543" y="7428"/>
                    <a:pt x="31450" y="7591"/>
                  </a:cubicBezTo>
                  <a:cubicBezTo>
                    <a:pt x="31450" y="7545"/>
                    <a:pt x="31427" y="7498"/>
                    <a:pt x="31427" y="7475"/>
                  </a:cubicBezTo>
                  <a:cubicBezTo>
                    <a:pt x="31520" y="7358"/>
                    <a:pt x="31613" y="7241"/>
                    <a:pt x="31730" y="7124"/>
                  </a:cubicBezTo>
                  <a:close/>
                  <a:moveTo>
                    <a:pt x="19613" y="6354"/>
                  </a:moveTo>
                  <a:lnTo>
                    <a:pt x="19613" y="6354"/>
                  </a:lnTo>
                  <a:cubicBezTo>
                    <a:pt x="19706" y="6447"/>
                    <a:pt x="19823" y="6517"/>
                    <a:pt x="19893" y="6611"/>
                  </a:cubicBezTo>
                  <a:cubicBezTo>
                    <a:pt x="19939" y="6961"/>
                    <a:pt x="19939" y="7288"/>
                    <a:pt x="19939" y="7638"/>
                  </a:cubicBezTo>
                  <a:lnTo>
                    <a:pt x="19893" y="7661"/>
                  </a:lnTo>
                  <a:cubicBezTo>
                    <a:pt x="19893" y="7661"/>
                    <a:pt x="19893" y="7661"/>
                    <a:pt x="19893" y="7638"/>
                  </a:cubicBezTo>
                  <a:lnTo>
                    <a:pt x="19893" y="7615"/>
                  </a:lnTo>
                  <a:cubicBezTo>
                    <a:pt x="19893" y="7195"/>
                    <a:pt x="19776" y="6751"/>
                    <a:pt x="19613" y="6354"/>
                  </a:cubicBezTo>
                  <a:close/>
                  <a:moveTo>
                    <a:pt x="25893" y="6891"/>
                  </a:moveTo>
                  <a:cubicBezTo>
                    <a:pt x="26477" y="7148"/>
                    <a:pt x="27084" y="7358"/>
                    <a:pt x="27714" y="7475"/>
                  </a:cubicBezTo>
                  <a:cubicBezTo>
                    <a:pt x="27668" y="7545"/>
                    <a:pt x="27621" y="7615"/>
                    <a:pt x="27574" y="7661"/>
                  </a:cubicBezTo>
                  <a:cubicBezTo>
                    <a:pt x="27467" y="7671"/>
                    <a:pt x="27360" y="7676"/>
                    <a:pt x="27253" y="7676"/>
                  </a:cubicBezTo>
                  <a:cubicBezTo>
                    <a:pt x="26847" y="7676"/>
                    <a:pt x="26445" y="7609"/>
                    <a:pt x="26057" y="7498"/>
                  </a:cubicBezTo>
                  <a:cubicBezTo>
                    <a:pt x="25987" y="7405"/>
                    <a:pt x="25917" y="7335"/>
                    <a:pt x="25870" y="7241"/>
                  </a:cubicBezTo>
                  <a:cubicBezTo>
                    <a:pt x="25870" y="7124"/>
                    <a:pt x="25870" y="7008"/>
                    <a:pt x="25893" y="6891"/>
                  </a:cubicBezTo>
                  <a:close/>
                  <a:moveTo>
                    <a:pt x="17721" y="7358"/>
                  </a:moveTo>
                  <a:cubicBezTo>
                    <a:pt x="17745" y="7475"/>
                    <a:pt x="17768" y="7568"/>
                    <a:pt x="17768" y="7685"/>
                  </a:cubicBezTo>
                  <a:lnTo>
                    <a:pt x="17698" y="7591"/>
                  </a:lnTo>
                  <a:cubicBezTo>
                    <a:pt x="17698" y="7521"/>
                    <a:pt x="17698" y="7451"/>
                    <a:pt x="17721" y="7358"/>
                  </a:cubicBezTo>
                  <a:close/>
                  <a:moveTo>
                    <a:pt x="16461" y="7078"/>
                  </a:moveTo>
                  <a:lnTo>
                    <a:pt x="16577" y="7148"/>
                  </a:lnTo>
                  <a:lnTo>
                    <a:pt x="16601" y="7195"/>
                  </a:lnTo>
                  <a:cubicBezTo>
                    <a:pt x="16717" y="7358"/>
                    <a:pt x="16787" y="7521"/>
                    <a:pt x="16881" y="7708"/>
                  </a:cubicBezTo>
                  <a:cubicBezTo>
                    <a:pt x="16717" y="7615"/>
                    <a:pt x="16554" y="7521"/>
                    <a:pt x="16390" y="7451"/>
                  </a:cubicBezTo>
                  <a:cubicBezTo>
                    <a:pt x="16414" y="7311"/>
                    <a:pt x="16437" y="7195"/>
                    <a:pt x="16461" y="7078"/>
                  </a:cubicBezTo>
                  <a:close/>
                  <a:moveTo>
                    <a:pt x="12328" y="7171"/>
                  </a:moveTo>
                  <a:cubicBezTo>
                    <a:pt x="12281" y="7288"/>
                    <a:pt x="12258" y="7428"/>
                    <a:pt x="12235" y="7545"/>
                  </a:cubicBezTo>
                  <a:cubicBezTo>
                    <a:pt x="12141" y="7615"/>
                    <a:pt x="12048" y="7661"/>
                    <a:pt x="11954" y="7732"/>
                  </a:cubicBezTo>
                  <a:cubicBezTo>
                    <a:pt x="12048" y="7545"/>
                    <a:pt x="12188" y="7358"/>
                    <a:pt x="12328" y="7171"/>
                  </a:cubicBezTo>
                  <a:close/>
                  <a:moveTo>
                    <a:pt x="19029" y="6307"/>
                  </a:moveTo>
                  <a:cubicBezTo>
                    <a:pt x="19146" y="6541"/>
                    <a:pt x="19262" y="6774"/>
                    <a:pt x="19332" y="7031"/>
                  </a:cubicBezTo>
                  <a:lnTo>
                    <a:pt x="19356" y="7031"/>
                  </a:lnTo>
                  <a:cubicBezTo>
                    <a:pt x="19402" y="7265"/>
                    <a:pt x="19426" y="7521"/>
                    <a:pt x="19449" y="7755"/>
                  </a:cubicBezTo>
                  <a:cubicBezTo>
                    <a:pt x="19332" y="7498"/>
                    <a:pt x="19216" y="7218"/>
                    <a:pt x="19076" y="6961"/>
                  </a:cubicBezTo>
                  <a:cubicBezTo>
                    <a:pt x="19076" y="6751"/>
                    <a:pt x="19052" y="6541"/>
                    <a:pt x="19029" y="6307"/>
                  </a:cubicBezTo>
                  <a:close/>
                  <a:moveTo>
                    <a:pt x="38151" y="7568"/>
                  </a:moveTo>
                  <a:cubicBezTo>
                    <a:pt x="38268" y="7685"/>
                    <a:pt x="38384" y="7802"/>
                    <a:pt x="38501" y="7942"/>
                  </a:cubicBezTo>
                  <a:lnTo>
                    <a:pt x="38478" y="7942"/>
                  </a:lnTo>
                  <a:cubicBezTo>
                    <a:pt x="38361" y="7895"/>
                    <a:pt x="38244" y="7848"/>
                    <a:pt x="38128" y="7802"/>
                  </a:cubicBezTo>
                  <a:cubicBezTo>
                    <a:pt x="38104" y="7708"/>
                    <a:pt x="38081" y="7638"/>
                    <a:pt x="38058" y="7568"/>
                  </a:cubicBezTo>
                  <a:close/>
                  <a:moveTo>
                    <a:pt x="35466" y="7708"/>
                  </a:moveTo>
                  <a:lnTo>
                    <a:pt x="35466" y="7732"/>
                  </a:lnTo>
                  <a:cubicBezTo>
                    <a:pt x="35209" y="7802"/>
                    <a:pt x="34952" y="7895"/>
                    <a:pt x="34719" y="8012"/>
                  </a:cubicBezTo>
                  <a:lnTo>
                    <a:pt x="34742" y="7942"/>
                  </a:lnTo>
                  <a:cubicBezTo>
                    <a:pt x="34812" y="7872"/>
                    <a:pt x="34906" y="7802"/>
                    <a:pt x="34976" y="7732"/>
                  </a:cubicBezTo>
                  <a:cubicBezTo>
                    <a:pt x="35139" y="7708"/>
                    <a:pt x="35302" y="7708"/>
                    <a:pt x="35466" y="7708"/>
                  </a:cubicBezTo>
                  <a:close/>
                  <a:moveTo>
                    <a:pt x="8872" y="4743"/>
                  </a:moveTo>
                  <a:lnTo>
                    <a:pt x="8872" y="4743"/>
                  </a:lnTo>
                  <a:cubicBezTo>
                    <a:pt x="8639" y="5093"/>
                    <a:pt x="8452" y="5443"/>
                    <a:pt x="8265" y="5817"/>
                  </a:cubicBezTo>
                  <a:lnTo>
                    <a:pt x="8289" y="5817"/>
                  </a:lnTo>
                  <a:cubicBezTo>
                    <a:pt x="7798" y="6541"/>
                    <a:pt x="7355" y="7288"/>
                    <a:pt x="6981" y="8058"/>
                  </a:cubicBezTo>
                  <a:cubicBezTo>
                    <a:pt x="7331" y="6798"/>
                    <a:pt x="7962" y="5654"/>
                    <a:pt x="8872" y="4743"/>
                  </a:cubicBezTo>
                  <a:close/>
                  <a:moveTo>
                    <a:pt x="33411" y="6914"/>
                  </a:moveTo>
                  <a:cubicBezTo>
                    <a:pt x="33411" y="6938"/>
                    <a:pt x="33435" y="6961"/>
                    <a:pt x="33435" y="6984"/>
                  </a:cubicBezTo>
                  <a:cubicBezTo>
                    <a:pt x="33248" y="7288"/>
                    <a:pt x="33108" y="7591"/>
                    <a:pt x="32991" y="7942"/>
                  </a:cubicBezTo>
                  <a:lnTo>
                    <a:pt x="32828" y="8058"/>
                  </a:lnTo>
                  <a:cubicBezTo>
                    <a:pt x="32968" y="7638"/>
                    <a:pt x="33178" y="7265"/>
                    <a:pt x="33411" y="6914"/>
                  </a:cubicBezTo>
                  <a:close/>
                  <a:moveTo>
                    <a:pt x="28415" y="7872"/>
                  </a:moveTo>
                  <a:lnTo>
                    <a:pt x="28415" y="7895"/>
                  </a:lnTo>
                  <a:cubicBezTo>
                    <a:pt x="28391" y="7988"/>
                    <a:pt x="28345" y="8082"/>
                    <a:pt x="28321" y="8175"/>
                  </a:cubicBezTo>
                  <a:lnTo>
                    <a:pt x="28181" y="8175"/>
                  </a:lnTo>
                  <a:cubicBezTo>
                    <a:pt x="28251" y="8082"/>
                    <a:pt x="28345" y="7988"/>
                    <a:pt x="28415" y="7872"/>
                  </a:cubicBezTo>
                  <a:close/>
                  <a:moveTo>
                    <a:pt x="18282" y="6704"/>
                  </a:moveTo>
                  <a:cubicBezTo>
                    <a:pt x="18305" y="6751"/>
                    <a:pt x="18328" y="6798"/>
                    <a:pt x="18352" y="6821"/>
                  </a:cubicBezTo>
                  <a:cubicBezTo>
                    <a:pt x="18422" y="7288"/>
                    <a:pt x="18468" y="7755"/>
                    <a:pt x="18468" y="8222"/>
                  </a:cubicBezTo>
                  <a:lnTo>
                    <a:pt x="18375" y="8269"/>
                  </a:lnTo>
                  <a:lnTo>
                    <a:pt x="18305" y="8175"/>
                  </a:lnTo>
                  <a:lnTo>
                    <a:pt x="18212" y="8082"/>
                  </a:lnTo>
                  <a:cubicBezTo>
                    <a:pt x="18282" y="7825"/>
                    <a:pt x="18305" y="7545"/>
                    <a:pt x="18282" y="7265"/>
                  </a:cubicBezTo>
                  <a:cubicBezTo>
                    <a:pt x="18282" y="7078"/>
                    <a:pt x="18282" y="6891"/>
                    <a:pt x="18282" y="6704"/>
                  </a:cubicBezTo>
                  <a:close/>
                  <a:moveTo>
                    <a:pt x="30236" y="8082"/>
                  </a:moveTo>
                  <a:lnTo>
                    <a:pt x="30236" y="8082"/>
                  </a:lnTo>
                  <a:cubicBezTo>
                    <a:pt x="30189" y="8152"/>
                    <a:pt x="30119" y="8222"/>
                    <a:pt x="30072" y="8269"/>
                  </a:cubicBezTo>
                  <a:lnTo>
                    <a:pt x="30026" y="8222"/>
                  </a:lnTo>
                  <a:cubicBezTo>
                    <a:pt x="30096" y="8175"/>
                    <a:pt x="30166" y="8128"/>
                    <a:pt x="30236" y="8082"/>
                  </a:cubicBezTo>
                  <a:close/>
                  <a:moveTo>
                    <a:pt x="9409" y="6938"/>
                  </a:moveTo>
                  <a:lnTo>
                    <a:pt x="9409" y="6938"/>
                  </a:lnTo>
                  <a:cubicBezTo>
                    <a:pt x="9363" y="7124"/>
                    <a:pt x="9316" y="7311"/>
                    <a:pt x="9269" y="7498"/>
                  </a:cubicBezTo>
                  <a:cubicBezTo>
                    <a:pt x="9129" y="7755"/>
                    <a:pt x="9013" y="8012"/>
                    <a:pt x="8896" y="8292"/>
                  </a:cubicBezTo>
                  <a:cubicBezTo>
                    <a:pt x="8919" y="8152"/>
                    <a:pt x="8966" y="8012"/>
                    <a:pt x="8989" y="7872"/>
                  </a:cubicBezTo>
                  <a:cubicBezTo>
                    <a:pt x="9106" y="7568"/>
                    <a:pt x="9246" y="7241"/>
                    <a:pt x="9409" y="6938"/>
                  </a:cubicBezTo>
                  <a:close/>
                  <a:moveTo>
                    <a:pt x="39762" y="5864"/>
                  </a:moveTo>
                  <a:lnTo>
                    <a:pt x="39762" y="5864"/>
                  </a:lnTo>
                  <a:cubicBezTo>
                    <a:pt x="40299" y="6027"/>
                    <a:pt x="40813" y="6284"/>
                    <a:pt x="41256" y="6658"/>
                  </a:cubicBezTo>
                  <a:cubicBezTo>
                    <a:pt x="41420" y="6868"/>
                    <a:pt x="41583" y="7078"/>
                    <a:pt x="41723" y="7311"/>
                  </a:cubicBezTo>
                  <a:cubicBezTo>
                    <a:pt x="41911" y="7625"/>
                    <a:pt x="42080" y="7956"/>
                    <a:pt x="42231" y="8307"/>
                  </a:cubicBezTo>
                  <a:lnTo>
                    <a:pt x="42231" y="8307"/>
                  </a:lnTo>
                  <a:cubicBezTo>
                    <a:pt x="41844" y="7432"/>
                    <a:pt x="41145" y="6733"/>
                    <a:pt x="40276" y="6354"/>
                  </a:cubicBezTo>
                  <a:cubicBezTo>
                    <a:pt x="40112" y="6167"/>
                    <a:pt x="39949" y="6004"/>
                    <a:pt x="39762" y="5864"/>
                  </a:cubicBezTo>
                  <a:close/>
                  <a:moveTo>
                    <a:pt x="17651" y="8058"/>
                  </a:moveTo>
                  <a:lnTo>
                    <a:pt x="17791" y="8199"/>
                  </a:lnTo>
                  <a:cubicBezTo>
                    <a:pt x="17791" y="8245"/>
                    <a:pt x="17745" y="8269"/>
                    <a:pt x="17721" y="8315"/>
                  </a:cubicBezTo>
                  <a:lnTo>
                    <a:pt x="17628" y="8245"/>
                  </a:lnTo>
                  <a:cubicBezTo>
                    <a:pt x="17628" y="8175"/>
                    <a:pt x="17651" y="8105"/>
                    <a:pt x="17651" y="8058"/>
                  </a:cubicBezTo>
                  <a:close/>
                  <a:moveTo>
                    <a:pt x="12094" y="8105"/>
                  </a:moveTo>
                  <a:lnTo>
                    <a:pt x="12094" y="8105"/>
                  </a:lnTo>
                  <a:cubicBezTo>
                    <a:pt x="12071" y="8199"/>
                    <a:pt x="12048" y="8292"/>
                    <a:pt x="12024" y="8409"/>
                  </a:cubicBezTo>
                  <a:cubicBezTo>
                    <a:pt x="12024" y="8339"/>
                    <a:pt x="12001" y="8269"/>
                    <a:pt x="12001" y="8199"/>
                  </a:cubicBezTo>
                  <a:lnTo>
                    <a:pt x="11978" y="8199"/>
                  </a:lnTo>
                  <a:cubicBezTo>
                    <a:pt x="12024" y="8152"/>
                    <a:pt x="12048" y="8128"/>
                    <a:pt x="12094" y="8105"/>
                  </a:cubicBezTo>
                  <a:close/>
                  <a:moveTo>
                    <a:pt x="14432" y="7294"/>
                  </a:moveTo>
                  <a:cubicBezTo>
                    <a:pt x="14505" y="7294"/>
                    <a:pt x="14581" y="7300"/>
                    <a:pt x="14663" y="7311"/>
                  </a:cubicBezTo>
                  <a:cubicBezTo>
                    <a:pt x="14593" y="7661"/>
                    <a:pt x="14546" y="8035"/>
                    <a:pt x="14523" y="8409"/>
                  </a:cubicBezTo>
                  <a:cubicBezTo>
                    <a:pt x="14313" y="8082"/>
                    <a:pt x="14219" y="7685"/>
                    <a:pt x="14219" y="7311"/>
                  </a:cubicBezTo>
                  <a:cubicBezTo>
                    <a:pt x="14289" y="7300"/>
                    <a:pt x="14359" y="7294"/>
                    <a:pt x="14432" y="7294"/>
                  </a:cubicBezTo>
                  <a:close/>
                  <a:moveTo>
                    <a:pt x="24376" y="7988"/>
                  </a:moveTo>
                  <a:lnTo>
                    <a:pt x="24376" y="7988"/>
                  </a:lnTo>
                  <a:cubicBezTo>
                    <a:pt x="24492" y="8012"/>
                    <a:pt x="24632" y="8035"/>
                    <a:pt x="24772" y="8058"/>
                  </a:cubicBezTo>
                  <a:cubicBezTo>
                    <a:pt x="24936" y="8199"/>
                    <a:pt x="25099" y="8315"/>
                    <a:pt x="25309" y="8409"/>
                  </a:cubicBezTo>
                  <a:cubicBezTo>
                    <a:pt x="25053" y="8362"/>
                    <a:pt x="24819" y="8292"/>
                    <a:pt x="24586" y="8199"/>
                  </a:cubicBezTo>
                  <a:cubicBezTo>
                    <a:pt x="24562" y="8199"/>
                    <a:pt x="24562" y="8175"/>
                    <a:pt x="24539" y="8175"/>
                  </a:cubicBezTo>
                  <a:cubicBezTo>
                    <a:pt x="24492" y="8105"/>
                    <a:pt x="24422" y="8035"/>
                    <a:pt x="24376" y="7988"/>
                  </a:cubicBezTo>
                  <a:close/>
                  <a:moveTo>
                    <a:pt x="22905" y="8058"/>
                  </a:moveTo>
                  <a:lnTo>
                    <a:pt x="22998" y="8082"/>
                  </a:lnTo>
                  <a:cubicBezTo>
                    <a:pt x="22975" y="8199"/>
                    <a:pt x="22951" y="8315"/>
                    <a:pt x="22951" y="8432"/>
                  </a:cubicBezTo>
                  <a:cubicBezTo>
                    <a:pt x="22951" y="8315"/>
                    <a:pt x="22928" y="8175"/>
                    <a:pt x="22905" y="8058"/>
                  </a:cubicBezTo>
                  <a:close/>
                  <a:moveTo>
                    <a:pt x="11371" y="1988"/>
                  </a:moveTo>
                  <a:lnTo>
                    <a:pt x="11394" y="2011"/>
                  </a:lnTo>
                  <a:cubicBezTo>
                    <a:pt x="10740" y="2502"/>
                    <a:pt x="10157" y="3085"/>
                    <a:pt x="9643" y="3716"/>
                  </a:cubicBezTo>
                  <a:cubicBezTo>
                    <a:pt x="8335" y="4626"/>
                    <a:pt x="7355" y="5934"/>
                    <a:pt x="6841" y="7451"/>
                  </a:cubicBezTo>
                  <a:cubicBezTo>
                    <a:pt x="6701" y="7848"/>
                    <a:pt x="6584" y="8245"/>
                    <a:pt x="6514" y="8665"/>
                  </a:cubicBezTo>
                  <a:cubicBezTo>
                    <a:pt x="6514" y="7451"/>
                    <a:pt x="6794" y="6237"/>
                    <a:pt x="7308" y="5140"/>
                  </a:cubicBezTo>
                  <a:cubicBezTo>
                    <a:pt x="8125" y="3389"/>
                    <a:pt x="9620" y="2408"/>
                    <a:pt x="11371" y="1988"/>
                  </a:cubicBezTo>
                  <a:close/>
                  <a:moveTo>
                    <a:pt x="21270" y="8105"/>
                  </a:moveTo>
                  <a:lnTo>
                    <a:pt x="21270" y="8105"/>
                  </a:lnTo>
                  <a:cubicBezTo>
                    <a:pt x="21317" y="8175"/>
                    <a:pt x="21387" y="8269"/>
                    <a:pt x="21457" y="8339"/>
                  </a:cubicBezTo>
                  <a:lnTo>
                    <a:pt x="21340" y="8665"/>
                  </a:lnTo>
                  <a:cubicBezTo>
                    <a:pt x="21317" y="8479"/>
                    <a:pt x="21294" y="8292"/>
                    <a:pt x="21270" y="8105"/>
                  </a:cubicBezTo>
                  <a:close/>
                  <a:moveTo>
                    <a:pt x="37474" y="8315"/>
                  </a:moveTo>
                  <a:cubicBezTo>
                    <a:pt x="37661" y="8385"/>
                    <a:pt x="37824" y="8479"/>
                    <a:pt x="37987" y="8572"/>
                  </a:cubicBezTo>
                  <a:lnTo>
                    <a:pt x="38011" y="8712"/>
                  </a:lnTo>
                  <a:cubicBezTo>
                    <a:pt x="37817" y="8635"/>
                    <a:pt x="37624" y="8589"/>
                    <a:pt x="37417" y="8589"/>
                  </a:cubicBezTo>
                  <a:cubicBezTo>
                    <a:pt x="37374" y="8589"/>
                    <a:pt x="37331" y="8591"/>
                    <a:pt x="37287" y="8595"/>
                  </a:cubicBezTo>
                  <a:cubicBezTo>
                    <a:pt x="37240" y="8572"/>
                    <a:pt x="37194" y="8572"/>
                    <a:pt x="37124" y="8549"/>
                  </a:cubicBezTo>
                  <a:cubicBezTo>
                    <a:pt x="37217" y="8455"/>
                    <a:pt x="37334" y="8362"/>
                    <a:pt x="37474" y="8315"/>
                  </a:cubicBezTo>
                  <a:close/>
                  <a:moveTo>
                    <a:pt x="39225" y="7568"/>
                  </a:moveTo>
                  <a:cubicBezTo>
                    <a:pt x="39622" y="7872"/>
                    <a:pt x="39972" y="8269"/>
                    <a:pt x="40182" y="8736"/>
                  </a:cubicBezTo>
                  <a:cubicBezTo>
                    <a:pt x="39879" y="8315"/>
                    <a:pt x="39528" y="7918"/>
                    <a:pt x="39132" y="7568"/>
                  </a:cubicBezTo>
                  <a:close/>
                  <a:moveTo>
                    <a:pt x="36540" y="8128"/>
                  </a:moveTo>
                  <a:lnTo>
                    <a:pt x="36540" y="8128"/>
                  </a:lnTo>
                  <a:cubicBezTo>
                    <a:pt x="36493" y="8245"/>
                    <a:pt x="36447" y="8362"/>
                    <a:pt x="36400" y="8479"/>
                  </a:cubicBezTo>
                  <a:lnTo>
                    <a:pt x="36423" y="8479"/>
                  </a:lnTo>
                  <a:cubicBezTo>
                    <a:pt x="36213" y="8502"/>
                    <a:pt x="36003" y="8595"/>
                    <a:pt x="35886" y="8759"/>
                  </a:cubicBezTo>
                  <a:cubicBezTo>
                    <a:pt x="35909" y="8689"/>
                    <a:pt x="35933" y="8595"/>
                    <a:pt x="35956" y="8502"/>
                  </a:cubicBezTo>
                  <a:cubicBezTo>
                    <a:pt x="36166" y="8385"/>
                    <a:pt x="36353" y="8245"/>
                    <a:pt x="36540" y="8128"/>
                  </a:cubicBezTo>
                  <a:close/>
                  <a:moveTo>
                    <a:pt x="19286" y="8315"/>
                  </a:moveTo>
                  <a:cubicBezTo>
                    <a:pt x="19309" y="8432"/>
                    <a:pt x="19332" y="8525"/>
                    <a:pt x="19356" y="8619"/>
                  </a:cubicBezTo>
                  <a:cubicBezTo>
                    <a:pt x="19356" y="8712"/>
                    <a:pt x="19309" y="8736"/>
                    <a:pt x="19309" y="8782"/>
                  </a:cubicBezTo>
                  <a:cubicBezTo>
                    <a:pt x="19262" y="8665"/>
                    <a:pt x="19262" y="8525"/>
                    <a:pt x="19239" y="8385"/>
                  </a:cubicBezTo>
                  <a:lnTo>
                    <a:pt x="19239" y="8362"/>
                  </a:lnTo>
                  <a:cubicBezTo>
                    <a:pt x="19239" y="8362"/>
                    <a:pt x="19239" y="8362"/>
                    <a:pt x="19239" y="8339"/>
                  </a:cubicBezTo>
                  <a:lnTo>
                    <a:pt x="19286" y="8315"/>
                  </a:lnTo>
                  <a:close/>
                  <a:moveTo>
                    <a:pt x="23488" y="8549"/>
                  </a:moveTo>
                  <a:cubicBezTo>
                    <a:pt x="23582" y="8642"/>
                    <a:pt x="23698" y="8736"/>
                    <a:pt x="23815" y="8829"/>
                  </a:cubicBezTo>
                  <a:lnTo>
                    <a:pt x="23839" y="8829"/>
                  </a:lnTo>
                  <a:cubicBezTo>
                    <a:pt x="23722" y="8829"/>
                    <a:pt x="23605" y="8829"/>
                    <a:pt x="23488" y="8852"/>
                  </a:cubicBezTo>
                  <a:lnTo>
                    <a:pt x="23488" y="8549"/>
                  </a:lnTo>
                  <a:close/>
                  <a:moveTo>
                    <a:pt x="22601" y="8175"/>
                  </a:moveTo>
                  <a:cubicBezTo>
                    <a:pt x="22648" y="8409"/>
                    <a:pt x="22648" y="8642"/>
                    <a:pt x="22648" y="8876"/>
                  </a:cubicBezTo>
                  <a:cubicBezTo>
                    <a:pt x="22531" y="8759"/>
                    <a:pt x="22414" y="8665"/>
                    <a:pt x="22298" y="8549"/>
                  </a:cubicBezTo>
                  <a:lnTo>
                    <a:pt x="22274" y="8549"/>
                  </a:lnTo>
                  <a:lnTo>
                    <a:pt x="22321" y="8315"/>
                  </a:lnTo>
                  <a:cubicBezTo>
                    <a:pt x="22414" y="8269"/>
                    <a:pt x="22508" y="8222"/>
                    <a:pt x="22601" y="8175"/>
                  </a:cubicBezTo>
                  <a:close/>
                  <a:moveTo>
                    <a:pt x="38431" y="8385"/>
                  </a:moveTo>
                  <a:cubicBezTo>
                    <a:pt x="38595" y="8432"/>
                    <a:pt x="38781" y="8525"/>
                    <a:pt x="38945" y="8642"/>
                  </a:cubicBezTo>
                  <a:cubicBezTo>
                    <a:pt x="38991" y="8736"/>
                    <a:pt x="39038" y="8829"/>
                    <a:pt x="39085" y="8922"/>
                  </a:cubicBezTo>
                  <a:cubicBezTo>
                    <a:pt x="39015" y="8876"/>
                    <a:pt x="38968" y="8829"/>
                    <a:pt x="38921" y="8782"/>
                  </a:cubicBezTo>
                  <a:lnTo>
                    <a:pt x="38921" y="8806"/>
                  </a:lnTo>
                  <a:cubicBezTo>
                    <a:pt x="38781" y="8689"/>
                    <a:pt x="38641" y="8572"/>
                    <a:pt x="38501" y="8479"/>
                  </a:cubicBezTo>
                  <a:cubicBezTo>
                    <a:pt x="38478" y="8432"/>
                    <a:pt x="38454" y="8409"/>
                    <a:pt x="38431" y="8385"/>
                  </a:cubicBezTo>
                  <a:close/>
                  <a:moveTo>
                    <a:pt x="30563" y="8292"/>
                  </a:moveTo>
                  <a:cubicBezTo>
                    <a:pt x="30539" y="8339"/>
                    <a:pt x="30516" y="8409"/>
                    <a:pt x="30493" y="8502"/>
                  </a:cubicBezTo>
                  <a:lnTo>
                    <a:pt x="30469" y="8502"/>
                  </a:lnTo>
                  <a:cubicBezTo>
                    <a:pt x="30423" y="8665"/>
                    <a:pt x="30399" y="8806"/>
                    <a:pt x="30353" y="8969"/>
                  </a:cubicBezTo>
                  <a:lnTo>
                    <a:pt x="30329" y="8876"/>
                  </a:lnTo>
                  <a:cubicBezTo>
                    <a:pt x="30376" y="8665"/>
                    <a:pt x="30469" y="8479"/>
                    <a:pt x="30563" y="8292"/>
                  </a:cubicBezTo>
                  <a:close/>
                  <a:moveTo>
                    <a:pt x="16367" y="7825"/>
                  </a:moveTo>
                  <a:cubicBezTo>
                    <a:pt x="16554" y="7918"/>
                    <a:pt x="16717" y="8035"/>
                    <a:pt x="16904" y="8152"/>
                  </a:cubicBezTo>
                  <a:cubicBezTo>
                    <a:pt x="16881" y="8362"/>
                    <a:pt x="16787" y="8572"/>
                    <a:pt x="16671" y="8736"/>
                  </a:cubicBezTo>
                  <a:lnTo>
                    <a:pt x="16507" y="8992"/>
                  </a:lnTo>
                  <a:cubicBezTo>
                    <a:pt x="16414" y="8619"/>
                    <a:pt x="16367" y="8222"/>
                    <a:pt x="16367" y="7825"/>
                  </a:cubicBezTo>
                  <a:close/>
                  <a:moveTo>
                    <a:pt x="15643" y="7521"/>
                  </a:moveTo>
                  <a:cubicBezTo>
                    <a:pt x="15760" y="7568"/>
                    <a:pt x="15877" y="7615"/>
                    <a:pt x="15994" y="7661"/>
                  </a:cubicBezTo>
                  <a:cubicBezTo>
                    <a:pt x="15970" y="8105"/>
                    <a:pt x="16017" y="8572"/>
                    <a:pt x="16110" y="9016"/>
                  </a:cubicBezTo>
                  <a:lnTo>
                    <a:pt x="15970" y="9016"/>
                  </a:lnTo>
                  <a:cubicBezTo>
                    <a:pt x="15900" y="8876"/>
                    <a:pt x="15853" y="8712"/>
                    <a:pt x="15807" y="8572"/>
                  </a:cubicBezTo>
                  <a:cubicBezTo>
                    <a:pt x="15690" y="8222"/>
                    <a:pt x="15643" y="7872"/>
                    <a:pt x="15643" y="7521"/>
                  </a:cubicBezTo>
                  <a:close/>
                  <a:moveTo>
                    <a:pt x="29932" y="8876"/>
                  </a:moveTo>
                  <a:lnTo>
                    <a:pt x="29932" y="8922"/>
                  </a:lnTo>
                  <a:cubicBezTo>
                    <a:pt x="29909" y="8992"/>
                    <a:pt x="29886" y="9062"/>
                    <a:pt x="29886" y="9132"/>
                  </a:cubicBezTo>
                  <a:lnTo>
                    <a:pt x="29722" y="9109"/>
                  </a:lnTo>
                  <a:cubicBezTo>
                    <a:pt x="29699" y="9086"/>
                    <a:pt x="29699" y="9062"/>
                    <a:pt x="29722" y="9016"/>
                  </a:cubicBezTo>
                  <a:cubicBezTo>
                    <a:pt x="29792" y="8969"/>
                    <a:pt x="29862" y="8922"/>
                    <a:pt x="29932" y="8876"/>
                  </a:cubicBezTo>
                  <a:close/>
                  <a:moveTo>
                    <a:pt x="31123" y="7988"/>
                  </a:moveTo>
                  <a:lnTo>
                    <a:pt x="31123" y="8012"/>
                  </a:lnTo>
                  <a:lnTo>
                    <a:pt x="31123" y="8315"/>
                  </a:lnTo>
                  <a:cubicBezTo>
                    <a:pt x="31053" y="8455"/>
                    <a:pt x="31006" y="8595"/>
                    <a:pt x="30960" y="8736"/>
                  </a:cubicBezTo>
                  <a:cubicBezTo>
                    <a:pt x="30913" y="8876"/>
                    <a:pt x="30890" y="8946"/>
                    <a:pt x="30866" y="9062"/>
                  </a:cubicBezTo>
                  <a:lnTo>
                    <a:pt x="30750" y="9179"/>
                  </a:lnTo>
                  <a:cubicBezTo>
                    <a:pt x="30796" y="8759"/>
                    <a:pt x="30936" y="8362"/>
                    <a:pt x="31123" y="7988"/>
                  </a:cubicBezTo>
                  <a:close/>
                  <a:moveTo>
                    <a:pt x="14990" y="7358"/>
                  </a:moveTo>
                  <a:lnTo>
                    <a:pt x="15153" y="7381"/>
                  </a:lnTo>
                  <a:cubicBezTo>
                    <a:pt x="14990" y="8105"/>
                    <a:pt x="15060" y="8876"/>
                    <a:pt x="15457" y="9296"/>
                  </a:cubicBezTo>
                  <a:cubicBezTo>
                    <a:pt x="15223" y="9179"/>
                    <a:pt x="15013" y="9016"/>
                    <a:pt x="14826" y="8829"/>
                  </a:cubicBezTo>
                  <a:cubicBezTo>
                    <a:pt x="14826" y="8315"/>
                    <a:pt x="14896" y="7825"/>
                    <a:pt x="14990" y="7358"/>
                  </a:cubicBezTo>
                  <a:close/>
                  <a:moveTo>
                    <a:pt x="17138" y="8689"/>
                  </a:moveTo>
                  <a:cubicBezTo>
                    <a:pt x="17138" y="8759"/>
                    <a:pt x="17138" y="8806"/>
                    <a:pt x="17138" y="8876"/>
                  </a:cubicBezTo>
                  <a:cubicBezTo>
                    <a:pt x="17138" y="8946"/>
                    <a:pt x="17138" y="9016"/>
                    <a:pt x="17114" y="9062"/>
                  </a:cubicBezTo>
                  <a:cubicBezTo>
                    <a:pt x="16998" y="9156"/>
                    <a:pt x="16857" y="9249"/>
                    <a:pt x="16717" y="9296"/>
                  </a:cubicBezTo>
                  <a:cubicBezTo>
                    <a:pt x="16904" y="9132"/>
                    <a:pt x="17044" y="8922"/>
                    <a:pt x="17138" y="8689"/>
                  </a:cubicBezTo>
                  <a:close/>
                  <a:moveTo>
                    <a:pt x="20897" y="8385"/>
                  </a:moveTo>
                  <a:cubicBezTo>
                    <a:pt x="20897" y="8432"/>
                    <a:pt x="20920" y="8479"/>
                    <a:pt x="20943" y="8525"/>
                  </a:cubicBezTo>
                  <a:cubicBezTo>
                    <a:pt x="20967" y="8759"/>
                    <a:pt x="20967" y="8992"/>
                    <a:pt x="20943" y="9249"/>
                  </a:cubicBezTo>
                  <a:cubicBezTo>
                    <a:pt x="20803" y="9273"/>
                    <a:pt x="20663" y="9319"/>
                    <a:pt x="20523" y="9366"/>
                  </a:cubicBezTo>
                  <a:cubicBezTo>
                    <a:pt x="20687" y="9039"/>
                    <a:pt x="20803" y="8712"/>
                    <a:pt x="20897" y="8385"/>
                  </a:cubicBezTo>
                  <a:close/>
                  <a:moveTo>
                    <a:pt x="35723" y="8128"/>
                  </a:moveTo>
                  <a:lnTo>
                    <a:pt x="35653" y="8269"/>
                  </a:lnTo>
                  <a:cubicBezTo>
                    <a:pt x="35162" y="8572"/>
                    <a:pt x="34695" y="8969"/>
                    <a:pt x="34275" y="9389"/>
                  </a:cubicBezTo>
                  <a:cubicBezTo>
                    <a:pt x="34275" y="9343"/>
                    <a:pt x="34275" y="9296"/>
                    <a:pt x="34275" y="9249"/>
                  </a:cubicBezTo>
                  <a:cubicBezTo>
                    <a:pt x="34298" y="9132"/>
                    <a:pt x="34322" y="9039"/>
                    <a:pt x="34369" y="8922"/>
                  </a:cubicBezTo>
                  <a:cubicBezTo>
                    <a:pt x="34765" y="8595"/>
                    <a:pt x="35232" y="8315"/>
                    <a:pt x="35699" y="8128"/>
                  </a:cubicBezTo>
                  <a:close/>
                  <a:moveTo>
                    <a:pt x="11721" y="8712"/>
                  </a:moveTo>
                  <a:cubicBezTo>
                    <a:pt x="11744" y="8852"/>
                    <a:pt x="11768" y="8969"/>
                    <a:pt x="11814" y="9086"/>
                  </a:cubicBezTo>
                  <a:cubicBezTo>
                    <a:pt x="11768" y="9202"/>
                    <a:pt x="11721" y="9296"/>
                    <a:pt x="11698" y="9413"/>
                  </a:cubicBezTo>
                  <a:cubicBezTo>
                    <a:pt x="11698" y="9296"/>
                    <a:pt x="11674" y="9156"/>
                    <a:pt x="11674" y="9039"/>
                  </a:cubicBezTo>
                  <a:cubicBezTo>
                    <a:pt x="11651" y="8899"/>
                    <a:pt x="11698" y="8829"/>
                    <a:pt x="11721" y="8712"/>
                  </a:cubicBezTo>
                  <a:close/>
                  <a:moveTo>
                    <a:pt x="11394" y="7078"/>
                  </a:moveTo>
                  <a:cubicBezTo>
                    <a:pt x="11324" y="7498"/>
                    <a:pt x="11301" y="7918"/>
                    <a:pt x="11277" y="8362"/>
                  </a:cubicBezTo>
                  <a:cubicBezTo>
                    <a:pt x="11277" y="8385"/>
                    <a:pt x="11277" y="8409"/>
                    <a:pt x="11277" y="8432"/>
                  </a:cubicBezTo>
                  <a:cubicBezTo>
                    <a:pt x="11020" y="8736"/>
                    <a:pt x="10810" y="9062"/>
                    <a:pt x="10647" y="9436"/>
                  </a:cubicBezTo>
                  <a:cubicBezTo>
                    <a:pt x="10670" y="9062"/>
                    <a:pt x="10717" y="8689"/>
                    <a:pt x="10834" y="8339"/>
                  </a:cubicBezTo>
                  <a:cubicBezTo>
                    <a:pt x="10974" y="7965"/>
                    <a:pt x="11114" y="7615"/>
                    <a:pt x="11254" y="7311"/>
                  </a:cubicBezTo>
                  <a:lnTo>
                    <a:pt x="11277" y="7265"/>
                  </a:lnTo>
                  <a:cubicBezTo>
                    <a:pt x="11324" y="7195"/>
                    <a:pt x="11371" y="7148"/>
                    <a:pt x="11394" y="7078"/>
                  </a:cubicBezTo>
                  <a:close/>
                  <a:moveTo>
                    <a:pt x="32547" y="7638"/>
                  </a:moveTo>
                  <a:lnTo>
                    <a:pt x="32547" y="7638"/>
                  </a:lnTo>
                  <a:cubicBezTo>
                    <a:pt x="32361" y="8012"/>
                    <a:pt x="32244" y="8409"/>
                    <a:pt x="32174" y="8829"/>
                  </a:cubicBezTo>
                  <a:cubicBezTo>
                    <a:pt x="32127" y="8876"/>
                    <a:pt x="32080" y="8969"/>
                    <a:pt x="32057" y="9039"/>
                  </a:cubicBezTo>
                  <a:cubicBezTo>
                    <a:pt x="31917" y="9156"/>
                    <a:pt x="31800" y="9296"/>
                    <a:pt x="31683" y="9436"/>
                  </a:cubicBezTo>
                  <a:lnTo>
                    <a:pt x="31380" y="9366"/>
                  </a:lnTo>
                  <a:cubicBezTo>
                    <a:pt x="31637" y="8712"/>
                    <a:pt x="32034" y="8128"/>
                    <a:pt x="32547" y="7638"/>
                  </a:cubicBezTo>
                  <a:close/>
                  <a:moveTo>
                    <a:pt x="22624" y="9343"/>
                  </a:moveTo>
                  <a:lnTo>
                    <a:pt x="22624" y="9483"/>
                  </a:lnTo>
                  <a:lnTo>
                    <a:pt x="22601" y="9483"/>
                  </a:lnTo>
                  <a:lnTo>
                    <a:pt x="22508" y="9343"/>
                  </a:lnTo>
                  <a:close/>
                  <a:moveTo>
                    <a:pt x="18188" y="9226"/>
                  </a:moveTo>
                  <a:cubicBezTo>
                    <a:pt x="18258" y="9296"/>
                    <a:pt x="18328" y="9389"/>
                    <a:pt x="18398" y="9459"/>
                  </a:cubicBezTo>
                  <a:lnTo>
                    <a:pt x="18422" y="9459"/>
                  </a:lnTo>
                  <a:lnTo>
                    <a:pt x="18422" y="9529"/>
                  </a:lnTo>
                  <a:cubicBezTo>
                    <a:pt x="18328" y="9506"/>
                    <a:pt x="18258" y="9483"/>
                    <a:pt x="18165" y="9483"/>
                  </a:cubicBezTo>
                  <a:cubicBezTo>
                    <a:pt x="18165" y="9389"/>
                    <a:pt x="18188" y="9319"/>
                    <a:pt x="18188" y="9226"/>
                  </a:cubicBezTo>
                  <a:close/>
                  <a:moveTo>
                    <a:pt x="10133" y="8479"/>
                  </a:moveTo>
                  <a:lnTo>
                    <a:pt x="10133" y="8502"/>
                  </a:lnTo>
                  <a:cubicBezTo>
                    <a:pt x="10087" y="8736"/>
                    <a:pt x="10063" y="8992"/>
                    <a:pt x="10063" y="9249"/>
                  </a:cubicBezTo>
                  <a:cubicBezTo>
                    <a:pt x="10016" y="9389"/>
                    <a:pt x="9970" y="9529"/>
                    <a:pt x="9946" y="9669"/>
                  </a:cubicBezTo>
                  <a:cubicBezTo>
                    <a:pt x="9970" y="9273"/>
                    <a:pt x="10016" y="8876"/>
                    <a:pt x="10133" y="8479"/>
                  </a:cubicBezTo>
                  <a:close/>
                  <a:moveTo>
                    <a:pt x="6864" y="5187"/>
                  </a:moveTo>
                  <a:lnTo>
                    <a:pt x="6888" y="5210"/>
                  </a:lnTo>
                  <a:cubicBezTo>
                    <a:pt x="6304" y="6564"/>
                    <a:pt x="6071" y="8012"/>
                    <a:pt x="6211" y="9483"/>
                  </a:cubicBezTo>
                  <a:cubicBezTo>
                    <a:pt x="6141" y="9576"/>
                    <a:pt x="6094" y="9693"/>
                    <a:pt x="6024" y="9786"/>
                  </a:cubicBezTo>
                  <a:cubicBezTo>
                    <a:pt x="5861" y="8199"/>
                    <a:pt x="6141" y="6611"/>
                    <a:pt x="6864" y="5187"/>
                  </a:cubicBezTo>
                  <a:close/>
                  <a:moveTo>
                    <a:pt x="36283" y="8992"/>
                  </a:moveTo>
                  <a:cubicBezTo>
                    <a:pt x="36213" y="9249"/>
                    <a:pt x="36166" y="9529"/>
                    <a:pt x="36166" y="9810"/>
                  </a:cubicBezTo>
                  <a:cubicBezTo>
                    <a:pt x="36050" y="9576"/>
                    <a:pt x="36050" y="9296"/>
                    <a:pt x="36190" y="9086"/>
                  </a:cubicBezTo>
                  <a:cubicBezTo>
                    <a:pt x="36213" y="9039"/>
                    <a:pt x="36236" y="9016"/>
                    <a:pt x="36260" y="8992"/>
                  </a:cubicBezTo>
                  <a:close/>
                  <a:moveTo>
                    <a:pt x="37450" y="9459"/>
                  </a:moveTo>
                  <a:cubicBezTo>
                    <a:pt x="37684" y="9459"/>
                    <a:pt x="37917" y="9506"/>
                    <a:pt x="38128" y="9599"/>
                  </a:cubicBezTo>
                  <a:lnTo>
                    <a:pt x="38151" y="9810"/>
                  </a:lnTo>
                  <a:cubicBezTo>
                    <a:pt x="37964" y="9786"/>
                    <a:pt x="37777" y="9775"/>
                    <a:pt x="37591" y="9775"/>
                  </a:cubicBezTo>
                  <a:cubicBezTo>
                    <a:pt x="37404" y="9775"/>
                    <a:pt x="37217" y="9786"/>
                    <a:pt x="37030" y="9810"/>
                  </a:cubicBezTo>
                  <a:cubicBezTo>
                    <a:pt x="37030" y="9763"/>
                    <a:pt x="37054" y="9716"/>
                    <a:pt x="37077" y="9669"/>
                  </a:cubicBezTo>
                  <a:cubicBezTo>
                    <a:pt x="37194" y="9599"/>
                    <a:pt x="37310" y="9529"/>
                    <a:pt x="37450" y="9459"/>
                  </a:cubicBezTo>
                  <a:close/>
                  <a:moveTo>
                    <a:pt x="33224" y="9413"/>
                  </a:moveTo>
                  <a:cubicBezTo>
                    <a:pt x="33224" y="9483"/>
                    <a:pt x="33178" y="9553"/>
                    <a:pt x="33154" y="9623"/>
                  </a:cubicBezTo>
                  <a:cubicBezTo>
                    <a:pt x="33108" y="9693"/>
                    <a:pt x="33061" y="9763"/>
                    <a:pt x="33014" y="9833"/>
                  </a:cubicBezTo>
                  <a:lnTo>
                    <a:pt x="33014" y="9623"/>
                  </a:lnTo>
                  <a:cubicBezTo>
                    <a:pt x="33084" y="9576"/>
                    <a:pt x="33154" y="9483"/>
                    <a:pt x="33224" y="9413"/>
                  </a:cubicBezTo>
                  <a:close/>
                  <a:moveTo>
                    <a:pt x="29839" y="9459"/>
                  </a:moveTo>
                  <a:cubicBezTo>
                    <a:pt x="29839" y="9599"/>
                    <a:pt x="29816" y="9716"/>
                    <a:pt x="29816" y="9833"/>
                  </a:cubicBezTo>
                  <a:lnTo>
                    <a:pt x="29746" y="9880"/>
                  </a:lnTo>
                  <a:cubicBezTo>
                    <a:pt x="29722" y="9739"/>
                    <a:pt x="29722" y="9599"/>
                    <a:pt x="29722" y="9459"/>
                  </a:cubicBezTo>
                  <a:close/>
                  <a:moveTo>
                    <a:pt x="23698" y="9296"/>
                  </a:moveTo>
                  <a:cubicBezTo>
                    <a:pt x="24002" y="9296"/>
                    <a:pt x="24329" y="9319"/>
                    <a:pt x="24656" y="9366"/>
                  </a:cubicBezTo>
                  <a:cubicBezTo>
                    <a:pt x="24843" y="9483"/>
                    <a:pt x="25053" y="9576"/>
                    <a:pt x="25263" y="9646"/>
                  </a:cubicBezTo>
                  <a:lnTo>
                    <a:pt x="25356" y="9716"/>
                  </a:lnTo>
                  <a:cubicBezTo>
                    <a:pt x="25216" y="9786"/>
                    <a:pt x="25076" y="9833"/>
                    <a:pt x="24913" y="9903"/>
                  </a:cubicBezTo>
                  <a:cubicBezTo>
                    <a:pt x="24749" y="9880"/>
                    <a:pt x="24562" y="9856"/>
                    <a:pt x="24399" y="9856"/>
                  </a:cubicBezTo>
                  <a:cubicBezTo>
                    <a:pt x="24235" y="9786"/>
                    <a:pt x="24095" y="9739"/>
                    <a:pt x="23932" y="9693"/>
                  </a:cubicBezTo>
                  <a:cubicBezTo>
                    <a:pt x="23768" y="9646"/>
                    <a:pt x="23605" y="9529"/>
                    <a:pt x="23442" y="9413"/>
                  </a:cubicBezTo>
                  <a:lnTo>
                    <a:pt x="23442" y="9296"/>
                  </a:lnTo>
                  <a:close/>
                  <a:moveTo>
                    <a:pt x="29279" y="9436"/>
                  </a:moveTo>
                  <a:cubicBezTo>
                    <a:pt x="29279" y="9599"/>
                    <a:pt x="29302" y="9763"/>
                    <a:pt x="29325" y="9903"/>
                  </a:cubicBezTo>
                  <a:cubicBezTo>
                    <a:pt x="29185" y="9763"/>
                    <a:pt x="29022" y="9599"/>
                    <a:pt x="28858" y="9459"/>
                  </a:cubicBezTo>
                  <a:lnTo>
                    <a:pt x="28882" y="9436"/>
                  </a:lnTo>
                  <a:close/>
                  <a:moveTo>
                    <a:pt x="22391" y="9856"/>
                  </a:moveTo>
                  <a:cubicBezTo>
                    <a:pt x="22344" y="9903"/>
                    <a:pt x="22321" y="9950"/>
                    <a:pt x="22298" y="9973"/>
                  </a:cubicBezTo>
                  <a:lnTo>
                    <a:pt x="22181" y="9856"/>
                  </a:lnTo>
                  <a:close/>
                  <a:moveTo>
                    <a:pt x="41186" y="8385"/>
                  </a:moveTo>
                  <a:cubicBezTo>
                    <a:pt x="41256" y="8455"/>
                    <a:pt x="41326" y="8525"/>
                    <a:pt x="41420" y="8595"/>
                  </a:cubicBezTo>
                  <a:cubicBezTo>
                    <a:pt x="41653" y="9039"/>
                    <a:pt x="41840" y="9529"/>
                    <a:pt x="41980" y="10020"/>
                  </a:cubicBezTo>
                  <a:cubicBezTo>
                    <a:pt x="41770" y="9436"/>
                    <a:pt x="41490" y="8899"/>
                    <a:pt x="41163" y="8385"/>
                  </a:cubicBezTo>
                  <a:close/>
                  <a:moveTo>
                    <a:pt x="31707" y="9786"/>
                  </a:moveTo>
                  <a:lnTo>
                    <a:pt x="31847" y="9833"/>
                  </a:lnTo>
                  <a:lnTo>
                    <a:pt x="31847" y="9926"/>
                  </a:lnTo>
                  <a:lnTo>
                    <a:pt x="31777" y="9996"/>
                  </a:lnTo>
                  <a:cubicBezTo>
                    <a:pt x="31707" y="10020"/>
                    <a:pt x="31637" y="10043"/>
                    <a:pt x="31590" y="10066"/>
                  </a:cubicBezTo>
                  <a:lnTo>
                    <a:pt x="31567" y="10066"/>
                  </a:lnTo>
                  <a:cubicBezTo>
                    <a:pt x="31613" y="9973"/>
                    <a:pt x="31637" y="9880"/>
                    <a:pt x="31707" y="9786"/>
                  </a:cubicBezTo>
                  <a:close/>
                  <a:moveTo>
                    <a:pt x="25730" y="9950"/>
                  </a:moveTo>
                  <a:cubicBezTo>
                    <a:pt x="25846" y="10020"/>
                    <a:pt x="25987" y="10066"/>
                    <a:pt x="26127" y="10113"/>
                  </a:cubicBezTo>
                  <a:cubicBezTo>
                    <a:pt x="25940" y="10090"/>
                    <a:pt x="25753" y="10043"/>
                    <a:pt x="25543" y="9996"/>
                  </a:cubicBezTo>
                  <a:lnTo>
                    <a:pt x="25566" y="9996"/>
                  </a:lnTo>
                  <a:lnTo>
                    <a:pt x="25730" y="9950"/>
                  </a:lnTo>
                  <a:close/>
                  <a:moveTo>
                    <a:pt x="28578" y="9669"/>
                  </a:moveTo>
                  <a:cubicBezTo>
                    <a:pt x="28742" y="9833"/>
                    <a:pt x="28928" y="9996"/>
                    <a:pt x="29092" y="10160"/>
                  </a:cubicBezTo>
                  <a:cubicBezTo>
                    <a:pt x="28905" y="10113"/>
                    <a:pt x="28695" y="10066"/>
                    <a:pt x="28508" y="9996"/>
                  </a:cubicBezTo>
                  <a:cubicBezTo>
                    <a:pt x="28532" y="9880"/>
                    <a:pt x="28555" y="9763"/>
                    <a:pt x="28578" y="9669"/>
                  </a:cubicBezTo>
                  <a:close/>
                  <a:moveTo>
                    <a:pt x="31263" y="9669"/>
                  </a:moveTo>
                  <a:lnTo>
                    <a:pt x="31520" y="9739"/>
                  </a:lnTo>
                  <a:cubicBezTo>
                    <a:pt x="31427" y="9880"/>
                    <a:pt x="31357" y="10020"/>
                    <a:pt x="31310" y="10160"/>
                  </a:cubicBezTo>
                  <a:lnTo>
                    <a:pt x="31333" y="10160"/>
                  </a:lnTo>
                  <a:lnTo>
                    <a:pt x="31123" y="10206"/>
                  </a:lnTo>
                  <a:cubicBezTo>
                    <a:pt x="31146" y="10043"/>
                    <a:pt x="31193" y="9856"/>
                    <a:pt x="31263" y="9669"/>
                  </a:cubicBezTo>
                  <a:close/>
                  <a:moveTo>
                    <a:pt x="14826" y="9366"/>
                  </a:moveTo>
                  <a:lnTo>
                    <a:pt x="14826" y="9366"/>
                  </a:lnTo>
                  <a:cubicBezTo>
                    <a:pt x="15153" y="9623"/>
                    <a:pt x="15527" y="9763"/>
                    <a:pt x="15924" y="9786"/>
                  </a:cubicBezTo>
                  <a:cubicBezTo>
                    <a:pt x="15597" y="9950"/>
                    <a:pt x="15270" y="10183"/>
                    <a:pt x="14990" y="10440"/>
                  </a:cubicBezTo>
                  <a:cubicBezTo>
                    <a:pt x="14920" y="10090"/>
                    <a:pt x="14850" y="9739"/>
                    <a:pt x="14826" y="9366"/>
                  </a:cubicBezTo>
                  <a:close/>
                  <a:moveTo>
                    <a:pt x="27714" y="10183"/>
                  </a:moveTo>
                  <a:lnTo>
                    <a:pt x="28018" y="10323"/>
                  </a:lnTo>
                  <a:cubicBezTo>
                    <a:pt x="28041" y="10370"/>
                    <a:pt x="28065" y="10393"/>
                    <a:pt x="28088" y="10417"/>
                  </a:cubicBezTo>
                  <a:cubicBezTo>
                    <a:pt x="27878" y="10463"/>
                    <a:pt x="27644" y="10487"/>
                    <a:pt x="27434" y="10487"/>
                  </a:cubicBezTo>
                  <a:lnTo>
                    <a:pt x="27271" y="10300"/>
                  </a:lnTo>
                  <a:cubicBezTo>
                    <a:pt x="27434" y="10276"/>
                    <a:pt x="27574" y="10230"/>
                    <a:pt x="27714" y="10183"/>
                  </a:cubicBezTo>
                  <a:close/>
                  <a:moveTo>
                    <a:pt x="13916" y="7872"/>
                  </a:moveTo>
                  <a:cubicBezTo>
                    <a:pt x="14009" y="8269"/>
                    <a:pt x="14172" y="8642"/>
                    <a:pt x="14429" y="8969"/>
                  </a:cubicBezTo>
                  <a:cubicBezTo>
                    <a:pt x="14453" y="8992"/>
                    <a:pt x="14453" y="9016"/>
                    <a:pt x="14476" y="9039"/>
                  </a:cubicBezTo>
                  <a:cubicBezTo>
                    <a:pt x="14476" y="9389"/>
                    <a:pt x="14499" y="9739"/>
                    <a:pt x="14546" y="10113"/>
                  </a:cubicBezTo>
                  <a:cubicBezTo>
                    <a:pt x="14569" y="10253"/>
                    <a:pt x="14593" y="10393"/>
                    <a:pt x="14639" y="10580"/>
                  </a:cubicBezTo>
                  <a:cubicBezTo>
                    <a:pt x="14219" y="9926"/>
                    <a:pt x="13962" y="9202"/>
                    <a:pt x="13869" y="8455"/>
                  </a:cubicBezTo>
                  <a:cubicBezTo>
                    <a:pt x="13916" y="8432"/>
                    <a:pt x="13962" y="8362"/>
                    <a:pt x="13962" y="8292"/>
                  </a:cubicBezTo>
                  <a:lnTo>
                    <a:pt x="13939" y="8292"/>
                  </a:lnTo>
                  <a:cubicBezTo>
                    <a:pt x="13916" y="8199"/>
                    <a:pt x="13892" y="8082"/>
                    <a:pt x="13892" y="7988"/>
                  </a:cubicBezTo>
                  <a:cubicBezTo>
                    <a:pt x="13892" y="7942"/>
                    <a:pt x="13892" y="7918"/>
                    <a:pt x="13916" y="7872"/>
                  </a:cubicBezTo>
                  <a:close/>
                  <a:moveTo>
                    <a:pt x="40252" y="10253"/>
                  </a:moveTo>
                  <a:cubicBezTo>
                    <a:pt x="40299" y="10370"/>
                    <a:pt x="40369" y="10487"/>
                    <a:pt x="40416" y="10603"/>
                  </a:cubicBezTo>
                  <a:lnTo>
                    <a:pt x="40322" y="10533"/>
                  </a:lnTo>
                  <a:cubicBezTo>
                    <a:pt x="40299" y="10440"/>
                    <a:pt x="40276" y="10347"/>
                    <a:pt x="40252" y="10253"/>
                  </a:cubicBezTo>
                  <a:close/>
                  <a:moveTo>
                    <a:pt x="35443" y="8852"/>
                  </a:moveTo>
                  <a:cubicBezTo>
                    <a:pt x="35351" y="9312"/>
                    <a:pt x="35327" y="9794"/>
                    <a:pt x="35393" y="10254"/>
                  </a:cubicBezTo>
                  <a:lnTo>
                    <a:pt x="35393" y="10254"/>
                  </a:lnTo>
                  <a:cubicBezTo>
                    <a:pt x="35160" y="10348"/>
                    <a:pt x="34928" y="10487"/>
                    <a:pt x="34719" y="10627"/>
                  </a:cubicBezTo>
                  <a:lnTo>
                    <a:pt x="34602" y="10557"/>
                  </a:lnTo>
                  <a:cubicBezTo>
                    <a:pt x="34509" y="10347"/>
                    <a:pt x="34415" y="10113"/>
                    <a:pt x="34369" y="9903"/>
                  </a:cubicBezTo>
                  <a:lnTo>
                    <a:pt x="34439" y="9786"/>
                  </a:lnTo>
                  <a:cubicBezTo>
                    <a:pt x="34742" y="9459"/>
                    <a:pt x="35092" y="9132"/>
                    <a:pt x="35443" y="8852"/>
                  </a:cubicBezTo>
                  <a:close/>
                  <a:moveTo>
                    <a:pt x="32547" y="10020"/>
                  </a:moveTo>
                  <a:lnTo>
                    <a:pt x="32617" y="10043"/>
                  </a:lnTo>
                  <a:cubicBezTo>
                    <a:pt x="32617" y="10206"/>
                    <a:pt x="32617" y="10347"/>
                    <a:pt x="32664" y="10487"/>
                  </a:cubicBezTo>
                  <a:lnTo>
                    <a:pt x="32594" y="10673"/>
                  </a:lnTo>
                  <a:cubicBezTo>
                    <a:pt x="32547" y="10463"/>
                    <a:pt x="32524" y="10276"/>
                    <a:pt x="32524" y="10090"/>
                  </a:cubicBezTo>
                  <a:lnTo>
                    <a:pt x="32547" y="10020"/>
                  </a:lnTo>
                  <a:close/>
                  <a:moveTo>
                    <a:pt x="23465" y="10417"/>
                  </a:moveTo>
                  <a:lnTo>
                    <a:pt x="23792" y="10463"/>
                  </a:lnTo>
                  <a:cubicBezTo>
                    <a:pt x="23675" y="10533"/>
                    <a:pt x="23535" y="10627"/>
                    <a:pt x="23395" y="10720"/>
                  </a:cubicBezTo>
                  <a:lnTo>
                    <a:pt x="23372" y="10720"/>
                  </a:lnTo>
                  <a:lnTo>
                    <a:pt x="23278" y="10673"/>
                  </a:lnTo>
                  <a:lnTo>
                    <a:pt x="23231" y="10580"/>
                  </a:lnTo>
                  <a:lnTo>
                    <a:pt x="23255" y="10417"/>
                  </a:lnTo>
                  <a:close/>
                  <a:moveTo>
                    <a:pt x="9620" y="7638"/>
                  </a:moveTo>
                  <a:lnTo>
                    <a:pt x="9620" y="7638"/>
                  </a:lnTo>
                  <a:cubicBezTo>
                    <a:pt x="9409" y="8525"/>
                    <a:pt x="9409" y="9459"/>
                    <a:pt x="9620" y="10347"/>
                  </a:cubicBezTo>
                  <a:lnTo>
                    <a:pt x="9620" y="10533"/>
                  </a:lnTo>
                  <a:cubicBezTo>
                    <a:pt x="9620" y="10603"/>
                    <a:pt x="9643" y="10720"/>
                    <a:pt x="9666" y="10814"/>
                  </a:cubicBezTo>
                  <a:cubicBezTo>
                    <a:pt x="9479" y="10323"/>
                    <a:pt x="9386" y="9833"/>
                    <a:pt x="9363" y="9319"/>
                  </a:cubicBezTo>
                  <a:cubicBezTo>
                    <a:pt x="9363" y="8829"/>
                    <a:pt x="9409" y="8315"/>
                    <a:pt x="9526" y="7825"/>
                  </a:cubicBezTo>
                  <a:cubicBezTo>
                    <a:pt x="9550" y="7755"/>
                    <a:pt x="9596" y="7708"/>
                    <a:pt x="9620" y="7638"/>
                  </a:cubicBezTo>
                  <a:close/>
                  <a:moveTo>
                    <a:pt x="10157" y="10510"/>
                  </a:moveTo>
                  <a:cubicBezTo>
                    <a:pt x="10180" y="10627"/>
                    <a:pt x="10203" y="10743"/>
                    <a:pt x="10227" y="10860"/>
                  </a:cubicBezTo>
                  <a:lnTo>
                    <a:pt x="10227" y="10884"/>
                  </a:lnTo>
                  <a:cubicBezTo>
                    <a:pt x="10203" y="10790"/>
                    <a:pt x="10157" y="10720"/>
                    <a:pt x="10133" y="10627"/>
                  </a:cubicBezTo>
                  <a:lnTo>
                    <a:pt x="10157" y="10510"/>
                  </a:lnTo>
                  <a:close/>
                  <a:moveTo>
                    <a:pt x="39108" y="10440"/>
                  </a:moveTo>
                  <a:lnTo>
                    <a:pt x="39108" y="10463"/>
                  </a:lnTo>
                  <a:lnTo>
                    <a:pt x="39155" y="10510"/>
                  </a:lnTo>
                  <a:cubicBezTo>
                    <a:pt x="39178" y="10627"/>
                    <a:pt x="39202" y="10720"/>
                    <a:pt x="39225" y="10837"/>
                  </a:cubicBezTo>
                  <a:lnTo>
                    <a:pt x="39248" y="10837"/>
                  </a:lnTo>
                  <a:cubicBezTo>
                    <a:pt x="39178" y="10860"/>
                    <a:pt x="39108" y="10884"/>
                    <a:pt x="39061" y="10907"/>
                  </a:cubicBezTo>
                  <a:cubicBezTo>
                    <a:pt x="39085" y="10743"/>
                    <a:pt x="39108" y="10603"/>
                    <a:pt x="39108" y="10440"/>
                  </a:cubicBezTo>
                  <a:close/>
                  <a:moveTo>
                    <a:pt x="37558" y="10078"/>
                  </a:moveTo>
                  <a:cubicBezTo>
                    <a:pt x="37754" y="10078"/>
                    <a:pt x="37952" y="10090"/>
                    <a:pt x="38151" y="10113"/>
                  </a:cubicBezTo>
                  <a:lnTo>
                    <a:pt x="38174" y="10113"/>
                  </a:lnTo>
                  <a:cubicBezTo>
                    <a:pt x="38174" y="10393"/>
                    <a:pt x="38174" y="10673"/>
                    <a:pt x="38174" y="10954"/>
                  </a:cubicBezTo>
                  <a:cubicBezTo>
                    <a:pt x="37894" y="10907"/>
                    <a:pt x="37591" y="10837"/>
                    <a:pt x="37310" y="10743"/>
                  </a:cubicBezTo>
                  <a:lnTo>
                    <a:pt x="37147" y="10673"/>
                  </a:lnTo>
                  <a:cubicBezTo>
                    <a:pt x="37077" y="10557"/>
                    <a:pt x="37030" y="10440"/>
                    <a:pt x="37007" y="10300"/>
                  </a:cubicBezTo>
                  <a:cubicBezTo>
                    <a:pt x="36984" y="10253"/>
                    <a:pt x="36984" y="10183"/>
                    <a:pt x="36984" y="10113"/>
                  </a:cubicBezTo>
                  <a:cubicBezTo>
                    <a:pt x="37170" y="10090"/>
                    <a:pt x="37363" y="10078"/>
                    <a:pt x="37558" y="10078"/>
                  </a:cubicBezTo>
                  <a:close/>
                  <a:moveTo>
                    <a:pt x="38641" y="10160"/>
                  </a:moveTo>
                  <a:cubicBezTo>
                    <a:pt x="38758" y="10417"/>
                    <a:pt x="38758" y="10697"/>
                    <a:pt x="38665" y="10954"/>
                  </a:cubicBezTo>
                  <a:lnTo>
                    <a:pt x="38548" y="10954"/>
                  </a:lnTo>
                  <a:lnTo>
                    <a:pt x="38548" y="10790"/>
                  </a:lnTo>
                  <a:cubicBezTo>
                    <a:pt x="38524" y="10603"/>
                    <a:pt x="38524" y="10393"/>
                    <a:pt x="38524" y="10160"/>
                  </a:cubicBezTo>
                  <a:close/>
                  <a:moveTo>
                    <a:pt x="28765" y="10697"/>
                  </a:moveTo>
                  <a:lnTo>
                    <a:pt x="28928" y="10790"/>
                  </a:lnTo>
                  <a:lnTo>
                    <a:pt x="29092" y="10930"/>
                  </a:lnTo>
                  <a:cubicBezTo>
                    <a:pt x="29045" y="10954"/>
                    <a:pt x="28998" y="10977"/>
                    <a:pt x="28928" y="11000"/>
                  </a:cubicBezTo>
                  <a:cubicBezTo>
                    <a:pt x="28858" y="10907"/>
                    <a:pt x="28812" y="10814"/>
                    <a:pt x="28742" y="10720"/>
                  </a:cubicBezTo>
                  <a:lnTo>
                    <a:pt x="28765" y="10697"/>
                  </a:lnTo>
                  <a:close/>
                  <a:moveTo>
                    <a:pt x="18095" y="9833"/>
                  </a:moveTo>
                  <a:cubicBezTo>
                    <a:pt x="18165" y="9833"/>
                    <a:pt x="18258" y="9856"/>
                    <a:pt x="18352" y="9880"/>
                  </a:cubicBezTo>
                  <a:cubicBezTo>
                    <a:pt x="18328" y="10043"/>
                    <a:pt x="18305" y="10206"/>
                    <a:pt x="18258" y="10347"/>
                  </a:cubicBezTo>
                  <a:cubicBezTo>
                    <a:pt x="18235" y="10440"/>
                    <a:pt x="18212" y="10533"/>
                    <a:pt x="18165" y="10627"/>
                  </a:cubicBezTo>
                  <a:cubicBezTo>
                    <a:pt x="18025" y="10767"/>
                    <a:pt x="17861" y="10884"/>
                    <a:pt x="17721" y="11047"/>
                  </a:cubicBezTo>
                  <a:cubicBezTo>
                    <a:pt x="17791" y="10837"/>
                    <a:pt x="17885" y="10603"/>
                    <a:pt x="17931" y="10370"/>
                  </a:cubicBezTo>
                  <a:cubicBezTo>
                    <a:pt x="18002" y="10183"/>
                    <a:pt x="18048" y="9996"/>
                    <a:pt x="18095" y="9833"/>
                  </a:cubicBezTo>
                  <a:close/>
                  <a:moveTo>
                    <a:pt x="40206" y="5233"/>
                  </a:moveTo>
                  <a:lnTo>
                    <a:pt x="40346" y="5303"/>
                  </a:lnTo>
                  <a:cubicBezTo>
                    <a:pt x="41326" y="5980"/>
                    <a:pt x="42190" y="6774"/>
                    <a:pt x="42914" y="7685"/>
                  </a:cubicBezTo>
                  <a:cubicBezTo>
                    <a:pt x="42984" y="7755"/>
                    <a:pt x="43031" y="7825"/>
                    <a:pt x="43101" y="7895"/>
                  </a:cubicBezTo>
                  <a:cubicBezTo>
                    <a:pt x="43428" y="8479"/>
                    <a:pt x="43684" y="9132"/>
                    <a:pt x="43848" y="9810"/>
                  </a:cubicBezTo>
                  <a:lnTo>
                    <a:pt x="43848" y="10066"/>
                  </a:lnTo>
                  <a:cubicBezTo>
                    <a:pt x="43848" y="10393"/>
                    <a:pt x="43824" y="10720"/>
                    <a:pt x="43754" y="11047"/>
                  </a:cubicBezTo>
                  <a:cubicBezTo>
                    <a:pt x="43591" y="10720"/>
                    <a:pt x="43428" y="10417"/>
                    <a:pt x="43217" y="10113"/>
                  </a:cubicBezTo>
                  <a:cubicBezTo>
                    <a:pt x="43217" y="8759"/>
                    <a:pt x="42634" y="7451"/>
                    <a:pt x="41653" y="6517"/>
                  </a:cubicBezTo>
                  <a:cubicBezTo>
                    <a:pt x="41443" y="6261"/>
                    <a:pt x="41210" y="6004"/>
                    <a:pt x="40976" y="5794"/>
                  </a:cubicBezTo>
                  <a:cubicBezTo>
                    <a:pt x="40743" y="5584"/>
                    <a:pt x="40486" y="5397"/>
                    <a:pt x="40206" y="5233"/>
                  </a:cubicBezTo>
                  <a:close/>
                  <a:moveTo>
                    <a:pt x="13822" y="9786"/>
                  </a:moveTo>
                  <a:lnTo>
                    <a:pt x="13822" y="9786"/>
                  </a:lnTo>
                  <a:cubicBezTo>
                    <a:pt x="13986" y="10230"/>
                    <a:pt x="14219" y="10650"/>
                    <a:pt x="14476" y="11024"/>
                  </a:cubicBezTo>
                  <a:lnTo>
                    <a:pt x="14429" y="11094"/>
                  </a:lnTo>
                  <a:cubicBezTo>
                    <a:pt x="14289" y="10977"/>
                    <a:pt x="14196" y="10837"/>
                    <a:pt x="14102" y="10673"/>
                  </a:cubicBezTo>
                  <a:lnTo>
                    <a:pt x="14102" y="10650"/>
                  </a:lnTo>
                  <a:cubicBezTo>
                    <a:pt x="13962" y="10370"/>
                    <a:pt x="13869" y="10090"/>
                    <a:pt x="13822" y="9786"/>
                  </a:cubicBezTo>
                  <a:close/>
                  <a:moveTo>
                    <a:pt x="30306" y="10697"/>
                  </a:moveTo>
                  <a:cubicBezTo>
                    <a:pt x="30306" y="10837"/>
                    <a:pt x="30329" y="10954"/>
                    <a:pt x="30353" y="11070"/>
                  </a:cubicBezTo>
                  <a:lnTo>
                    <a:pt x="30353" y="11094"/>
                  </a:lnTo>
                  <a:lnTo>
                    <a:pt x="30329" y="11070"/>
                  </a:lnTo>
                  <a:cubicBezTo>
                    <a:pt x="30306" y="10954"/>
                    <a:pt x="30283" y="10814"/>
                    <a:pt x="30259" y="10697"/>
                  </a:cubicBezTo>
                  <a:close/>
                  <a:moveTo>
                    <a:pt x="31217" y="10603"/>
                  </a:moveTo>
                  <a:lnTo>
                    <a:pt x="31217" y="10603"/>
                  </a:lnTo>
                  <a:cubicBezTo>
                    <a:pt x="31193" y="10697"/>
                    <a:pt x="31170" y="10790"/>
                    <a:pt x="31170" y="10884"/>
                  </a:cubicBezTo>
                  <a:cubicBezTo>
                    <a:pt x="31123" y="10977"/>
                    <a:pt x="31100" y="11047"/>
                    <a:pt x="31076" y="11117"/>
                  </a:cubicBezTo>
                  <a:cubicBezTo>
                    <a:pt x="31053" y="10954"/>
                    <a:pt x="31053" y="10790"/>
                    <a:pt x="31076" y="10627"/>
                  </a:cubicBezTo>
                  <a:lnTo>
                    <a:pt x="31217" y="10603"/>
                  </a:lnTo>
                  <a:close/>
                  <a:moveTo>
                    <a:pt x="9643" y="5443"/>
                  </a:moveTo>
                  <a:cubicBezTo>
                    <a:pt x="9176" y="6237"/>
                    <a:pt x="8826" y="7101"/>
                    <a:pt x="8616" y="7988"/>
                  </a:cubicBezTo>
                  <a:cubicBezTo>
                    <a:pt x="8250" y="8994"/>
                    <a:pt x="8085" y="10045"/>
                    <a:pt x="8123" y="11119"/>
                  </a:cubicBezTo>
                  <a:lnTo>
                    <a:pt x="8123" y="11119"/>
                  </a:lnTo>
                  <a:cubicBezTo>
                    <a:pt x="8116" y="11081"/>
                    <a:pt x="8097" y="11014"/>
                    <a:pt x="8079" y="10977"/>
                  </a:cubicBezTo>
                  <a:cubicBezTo>
                    <a:pt x="7728" y="9389"/>
                    <a:pt x="8312" y="7451"/>
                    <a:pt x="9129" y="6027"/>
                  </a:cubicBezTo>
                  <a:cubicBezTo>
                    <a:pt x="9293" y="5817"/>
                    <a:pt x="9456" y="5630"/>
                    <a:pt x="9643" y="5443"/>
                  </a:cubicBezTo>
                  <a:close/>
                  <a:moveTo>
                    <a:pt x="33948" y="10603"/>
                  </a:moveTo>
                  <a:cubicBezTo>
                    <a:pt x="34088" y="10650"/>
                    <a:pt x="34205" y="10720"/>
                    <a:pt x="34322" y="10790"/>
                  </a:cubicBezTo>
                  <a:cubicBezTo>
                    <a:pt x="34345" y="10814"/>
                    <a:pt x="34345" y="10837"/>
                    <a:pt x="34369" y="10860"/>
                  </a:cubicBezTo>
                  <a:cubicBezTo>
                    <a:pt x="34252" y="10977"/>
                    <a:pt x="34135" y="11094"/>
                    <a:pt x="34018" y="11210"/>
                  </a:cubicBezTo>
                  <a:lnTo>
                    <a:pt x="34018" y="11187"/>
                  </a:lnTo>
                  <a:cubicBezTo>
                    <a:pt x="33972" y="11047"/>
                    <a:pt x="33925" y="10884"/>
                    <a:pt x="33902" y="10743"/>
                  </a:cubicBezTo>
                  <a:cubicBezTo>
                    <a:pt x="33925" y="10697"/>
                    <a:pt x="33925" y="10650"/>
                    <a:pt x="33948" y="10603"/>
                  </a:cubicBezTo>
                  <a:close/>
                  <a:moveTo>
                    <a:pt x="43731" y="7358"/>
                  </a:moveTo>
                  <a:lnTo>
                    <a:pt x="43731" y="7358"/>
                  </a:lnTo>
                  <a:cubicBezTo>
                    <a:pt x="44735" y="8455"/>
                    <a:pt x="45412" y="9833"/>
                    <a:pt x="45436" y="11234"/>
                  </a:cubicBezTo>
                  <a:cubicBezTo>
                    <a:pt x="45109" y="10323"/>
                    <a:pt x="44642" y="9483"/>
                    <a:pt x="44105" y="8689"/>
                  </a:cubicBezTo>
                  <a:cubicBezTo>
                    <a:pt x="44011" y="8222"/>
                    <a:pt x="43895" y="7778"/>
                    <a:pt x="43731" y="7358"/>
                  </a:cubicBezTo>
                  <a:close/>
                  <a:moveTo>
                    <a:pt x="22741" y="10673"/>
                  </a:moveTo>
                  <a:lnTo>
                    <a:pt x="22858" y="10767"/>
                  </a:lnTo>
                  <a:cubicBezTo>
                    <a:pt x="22811" y="10930"/>
                    <a:pt x="22765" y="11094"/>
                    <a:pt x="22718" y="11257"/>
                  </a:cubicBezTo>
                  <a:lnTo>
                    <a:pt x="22578" y="11257"/>
                  </a:lnTo>
                  <a:cubicBezTo>
                    <a:pt x="22624" y="11070"/>
                    <a:pt x="22694" y="10884"/>
                    <a:pt x="22741" y="10673"/>
                  </a:cubicBezTo>
                  <a:close/>
                  <a:moveTo>
                    <a:pt x="24329" y="10557"/>
                  </a:moveTo>
                  <a:cubicBezTo>
                    <a:pt x="24749" y="10650"/>
                    <a:pt x="25169" y="10743"/>
                    <a:pt x="25566" y="10884"/>
                  </a:cubicBezTo>
                  <a:cubicBezTo>
                    <a:pt x="25753" y="11000"/>
                    <a:pt x="25940" y="11117"/>
                    <a:pt x="26103" y="11257"/>
                  </a:cubicBezTo>
                  <a:cubicBezTo>
                    <a:pt x="25987" y="11234"/>
                    <a:pt x="25893" y="11210"/>
                    <a:pt x="25776" y="11187"/>
                  </a:cubicBezTo>
                  <a:cubicBezTo>
                    <a:pt x="25502" y="11158"/>
                    <a:pt x="25228" y="11138"/>
                    <a:pt x="24959" y="11138"/>
                  </a:cubicBezTo>
                  <a:cubicBezTo>
                    <a:pt x="24793" y="11138"/>
                    <a:pt x="24629" y="11146"/>
                    <a:pt x="24469" y="11164"/>
                  </a:cubicBezTo>
                  <a:cubicBezTo>
                    <a:pt x="24212" y="11094"/>
                    <a:pt x="24002" y="11000"/>
                    <a:pt x="23768" y="10907"/>
                  </a:cubicBezTo>
                  <a:cubicBezTo>
                    <a:pt x="23955" y="10767"/>
                    <a:pt x="24142" y="10650"/>
                    <a:pt x="24329" y="10557"/>
                  </a:cubicBezTo>
                  <a:close/>
                  <a:moveTo>
                    <a:pt x="17675" y="9786"/>
                  </a:moveTo>
                  <a:lnTo>
                    <a:pt x="17651" y="9880"/>
                  </a:lnTo>
                  <a:cubicBezTo>
                    <a:pt x="17628" y="10020"/>
                    <a:pt x="17581" y="10206"/>
                    <a:pt x="17558" y="10393"/>
                  </a:cubicBezTo>
                  <a:cubicBezTo>
                    <a:pt x="17441" y="10720"/>
                    <a:pt x="17254" y="11024"/>
                    <a:pt x="17044" y="11280"/>
                  </a:cubicBezTo>
                  <a:cubicBezTo>
                    <a:pt x="17091" y="11117"/>
                    <a:pt x="17138" y="10954"/>
                    <a:pt x="17161" y="10790"/>
                  </a:cubicBezTo>
                  <a:cubicBezTo>
                    <a:pt x="17324" y="10767"/>
                    <a:pt x="17394" y="10580"/>
                    <a:pt x="17301" y="10440"/>
                  </a:cubicBezTo>
                  <a:cubicBezTo>
                    <a:pt x="17278" y="10440"/>
                    <a:pt x="17278" y="10417"/>
                    <a:pt x="17254" y="10393"/>
                  </a:cubicBezTo>
                  <a:cubicBezTo>
                    <a:pt x="17231" y="10370"/>
                    <a:pt x="17254" y="10323"/>
                    <a:pt x="17278" y="10300"/>
                  </a:cubicBezTo>
                  <a:cubicBezTo>
                    <a:pt x="17301" y="10253"/>
                    <a:pt x="17324" y="10136"/>
                    <a:pt x="17348" y="10066"/>
                  </a:cubicBezTo>
                  <a:cubicBezTo>
                    <a:pt x="17441" y="9973"/>
                    <a:pt x="17535" y="9880"/>
                    <a:pt x="17605" y="9786"/>
                  </a:cubicBezTo>
                  <a:close/>
                  <a:moveTo>
                    <a:pt x="23488" y="11117"/>
                  </a:moveTo>
                  <a:lnTo>
                    <a:pt x="23488" y="11117"/>
                  </a:lnTo>
                  <a:cubicBezTo>
                    <a:pt x="23582" y="11164"/>
                    <a:pt x="23675" y="11210"/>
                    <a:pt x="23768" y="11257"/>
                  </a:cubicBezTo>
                  <a:lnTo>
                    <a:pt x="23628" y="11280"/>
                  </a:lnTo>
                  <a:lnTo>
                    <a:pt x="23535" y="11280"/>
                  </a:lnTo>
                  <a:lnTo>
                    <a:pt x="23488" y="11117"/>
                  </a:lnTo>
                  <a:close/>
                  <a:moveTo>
                    <a:pt x="27901" y="11117"/>
                  </a:moveTo>
                  <a:lnTo>
                    <a:pt x="28135" y="11210"/>
                  </a:lnTo>
                  <a:lnTo>
                    <a:pt x="28135" y="11257"/>
                  </a:lnTo>
                  <a:lnTo>
                    <a:pt x="28018" y="11304"/>
                  </a:lnTo>
                  <a:cubicBezTo>
                    <a:pt x="27971" y="11234"/>
                    <a:pt x="27924" y="11164"/>
                    <a:pt x="27901" y="11117"/>
                  </a:cubicBezTo>
                  <a:close/>
                  <a:moveTo>
                    <a:pt x="22438" y="10463"/>
                  </a:moveTo>
                  <a:cubicBezTo>
                    <a:pt x="22344" y="10743"/>
                    <a:pt x="22251" y="11024"/>
                    <a:pt x="22134" y="11304"/>
                  </a:cubicBezTo>
                  <a:cubicBezTo>
                    <a:pt x="22017" y="11304"/>
                    <a:pt x="21901" y="11351"/>
                    <a:pt x="21784" y="11351"/>
                  </a:cubicBezTo>
                  <a:cubicBezTo>
                    <a:pt x="21854" y="11210"/>
                    <a:pt x="21924" y="11070"/>
                    <a:pt x="21971" y="10930"/>
                  </a:cubicBezTo>
                  <a:cubicBezTo>
                    <a:pt x="22087" y="10790"/>
                    <a:pt x="22228" y="10627"/>
                    <a:pt x="22344" y="10463"/>
                  </a:cubicBezTo>
                  <a:close/>
                  <a:moveTo>
                    <a:pt x="16671" y="10253"/>
                  </a:moveTo>
                  <a:cubicBezTo>
                    <a:pt x="16531" y="10487"/>
                    <a:pt x="16390" y="10743"/>
                    <a:pt x="16297" y="10977"/>
                  </a:cubicBezTo>
                  <a:cubicBezTo>
                    <a:pt x="16227" y="11117"/>
                    <a:pt x="16157" y="11280"/>
                    <a:pt x="16110" y="11397"/>
                  </a:cubicBezTo>
                  <a:lnTo>
                    <a:pt x="16087" y="11421"/>
                  </a:lnTo>
                  <a:cubicBezTo>
                    <a:pt x="16204" y="11024"/>
                    <a:pt x="16390" y="10627"/>
                    <a:pt x="16624" y="10276"/>
                  </a:cubicBezTo>
                  <a:lnTo>
                    <a:pt x="16647" y="10253"/>
                  </a:lnTo>
                  <a:close/>
                  <a:moveTo>
                    <a:pt x="36003" y="10347"/>
                  </a:moveTo>
                  <a:lnTo>
                    <a:pt x="36050" y="10417"/>
                  </a:lnTo>
                  <a:cubicBezTo>
                    <a:pt x="35980" y="10767"/>
                    <a:pt x="36050" y="11140"/>
                    <a:pt x="36236" y="11467"/>
                  </a:cubicBezTo>
                  <a:cubicBezTo>
                    <a:pt x="36236" y="11467"/>
                    <a:pt x="36236" y="11491"/>
                    <a:pt x="36236" y="11514"/>
                  </a:cubicBezTo>
                  <a:cubicBezTo>
                    <a:pt x="36120" y="11327"/>
                    <a:pt x="36026" y="11117"/>
                    <a:pt x="35956" y="10907"/>
                  </a:cubicBezTo>
                  <a:cubicBezTo>
                    <a:pt x="35909" y="10743"/>
                    <a:pt x="35863" y="10580"/>
                    <a:pt x="35816" y="10417"/>
                  </a:cubicBezTo>
                  <a:lnTo>
                    <a:pt x="36003" y="10347"/>
                  </a:lnTo>
                  <a:close/>
                  <a:moveTo>
                    <a:pt x="16227" y="10043"/>
                  </a:moveTo>
                  <a:lnTo>
                    <a:pt x="16320" y="10113"/>
                  </a:lnTo>
                  <a:cubicBezTo>
                    <a:pt x="16134" y="10393"/>
                    <a:pt x="15970" y="10720"/>
                    <a:pt x="15853" y="11024"/>
                  </a:cubicBezTo>
                  <a:cubicBezTo>
                    <a:pt x="15783" y="11210"/>
                    <a:pt x="15737" y="11374"/>
                    <a:pt x="15713" y="11561"/>
                  </a:cubicBezTo>
                  <a:lnTo>
                    <a:pt x="15690" y="11561"/>
                  </a:lnTo>
                  <a:cubicBezTo>
                    <a:pt x="15620" y="11584"/>
                    <a:pt x="15550" y="11584"/>
                    <a:pt x="15480" y="11584"/>
                  </a:cubicBezTo>
                  <a:lnTo>
                    <a:pt x="15293" y="11397"/>
                  </a:lnTo>
                  <a:cubicBezTo>
                    <a:pt x="15200" y="11210"/>
                    <a:pt x="15130" y="11024"/>
                    <a:pt x="15083" y="10837"/>
                  </a:cubicBezTo>
                  <a:cubicBezTo>
                    <a:pt x="15410" y="10510"/>
                    <a:pt x="15783" y="10253"/>
                    <a:pt x="16227" y="10043"/>
                  </a:cubicBezTo>
                  <a:close/>
                  <a:moveTo>
                    <a:pt x="35443" y="10557"/>
                  </a:moveTo>
                  <a:cubicBezTo>
                    <a:pt x="35513" y="10930"/>
                    <a:pt x="35629" y="11280"/>
                    <a:pt x="35793" y="11631"/>
                  </a:cubicBezTo>
                  <a:cubicBezTo>
                    <a:pt x="35583" y="11304"/>
                    <a:pt x="35326" y="11024"/>
                    <a:pt x="34999" y="10814"/>
                  </a:cubicBezTo>
                  <a:cubicBezTo>
                    <a:pt x="35139" y="10720"/>
                    <a:pt x="35279" y="10650"/>
                    <a:pt x="35443" y="10557"/>
                  </a:cubicBezTo>
                  <a:close/>
                  <a:moveTo>
                    <a:pt x="37521" y="11280"/>
                  </a:moveTo>
                  <a:lnTo>
                    <a:pt x="37521" y="11280"/>
                  </a:lnTo>
                  <a:cubicBezTo>
                    <a:pt x="37731" y="11351"/>
                    <a:pt x="37941" y="11397"/>
                    <a:pt x="38151" y="11397"/>
                  </a:cubicBezTo>
                  <a:lnTo>
                    <a:pt x="38151" y="11514"/>
                  </a:lnTo>
                  <a:lnTo>
                    <a:pt x="38081" y="11561"/>
                  </a:lnTo>
                  <a:cubicBezTo>
                    <a:pt x="37987" y="11607"/>
                    <a:pt x="37917" y="11654"/>
                    <a:pt x="37847" y="11677"/>
                  </a:cubicBezTo>
                  <a:lnTo>
                    <a:pt x="37684" y="11491"/>
                  </a:lnTo>
                  <a:lnTo>
                    <a:pt x="37521" y="11280"/>
                  </a:lnTo>
                  <a:close/>
                  <a:moveTo>
                    <a:pt x="13472" y="7405"/>
                  </a:moveTo>
                  <a:cubicBezTo>
                    <a:pt x="13449" y="7755"/>
                    <a:pt x="13449" y="8082"/>
                    <a:pt x="13472" y="8432"/>
                  </a:cubicBezTo>
                  <a:cubicBezTo>
                    <a:pt x="13309" y="9553"/>
                    <a:pt x="13425" y="10743"/>
                    <a:pt x="14172" y="11467"/>
                  </a:cubicBezTo>
                  <a:cubicBezTo>
                    <a:pt x="14126" y="11561"/>
                    <a:pt x="14056" y="11654"/>
                    <a:pt x="14009" y="11747"/>
                  </a:cubicBezTo>
                  <a:cubicBezTo>
                    <a:pt x="13239" y="11117"/>
                    <a:pt x="12772" y="9926"/>
                    <a:pt x="12725" y="8969"/>
                  </a:cubicBezTo>
                  <a:cubicBezTo>
                    <a:pt x="12701" y="8595"/>
                    <a:pt x="12725" y="8245"/>
                    <a:pt x="12795" y="7895"/>
                  </a:cubicBezTo>
                  <a:lnTo>
                    <a:pt x="12772" y="7895"/>
                  </a:lnTo>
                  <a:cubicBezTo>
                    <a:pt x="12772" y="7895"/>
                    <a:pt x="12772" y="7872"/>
                    <a:pt x="12772" y="7848"/>
                  </a:cubicBezTo>
                  <a:cubicBezTo>
                    <a:pt x="12842" y="7755"/>
                    <a:pt x="12888" y="7661"/>
                    <a:pt x="12935" y="7591"/>
                  </a:cubicBezTo>
                  <a:cubicBezTo>
                    <a:pt x="13122" y="7521"/>
                    <a:pt x="13285" y="7451"/>
                    <a:pt x="13472" y="7405"/>
                  </a:cubicBezTo>
                  <a:close/>
                  <a:moveTo>
                    <a:pt x="23698" y="11654"/>
                  </a:moveTo>
                  <a:cubicBezTo>
                    <a:pt x="23815" y="11654"/>
                    <a:pt x="23955" y="11677"/>
                    <a:pt x="24072" y="11701"/>
                  </a:cubicBezTo>
                  <a:cubicBezTo>
                    <a:pt x="24049" y="11747"/>
                    <a:pt x="24002" y="11771"/>
                    <a:pt x="23932" y="11794"/>
                  </a:cubicBezTo>
                  <a:lnTo>
                    <a:pt x="23745" y="11794"/>
                  </a:lnTo>
                  <a:cubicBezTo>
                    <a:pt x="23722" y="11747"/>
                    <a:pt x="23722" y="11701"/>
                    <a:pt x="23698" y="11654"/>
                  </a:cubicBezTo>
                  <a:close/>
                  <a:moveTo>
                    <a:pt x="40649" y="11210"/>
                  </a:moveTo>
                  <a:cubicBezTo>
                    <a:pt x="40696" y="11397"/>
                    <a:pt x="40743" y="11584"/>
                    <a:pt x="40743" y="11794"/>
                  </a:cubicBezTo>
                  <a:cubicBezTo>
                    <a:pt x="40719" y="11631"/>
                    <a:pt x="40649" y="11491"/>
                    <a:pt x="40602" y="11351"/>
                  </a:cubicBezTo>
                  <a:cubicBezTo>
                    <a:pt x="40626" y="11304"/>
                    <a:pt x="40626" y="11257"/>
                    <a:pt x="40649" y="11210"/>
                  </a:cubicBezTo>
                  <a:close/>
                  <a:moveTo>
                    <a:pt x="16618" y="11489"/>
                  </a:moveTo>
                  <a:lnTo>
                    <a:pt x="16554" y="11747"/>
                  </a:lnTo>
                  <a:cubicBezTo>
                    <a:pt x="16484" y="11794"/>
                    <a:pt x="16414" y="11841"/>
                    <a:pt x="16344" y="11888"/>
                  </a:cubicBezTo>
                  <a:lnTo>
                    <a:pt x="16390" y="11677"/>
                  </a:lnTo>
                  <a:cubicBezTo>
                    <a:pt x="16474" y="11615"/>
                    <a:pt x="16539" y="11552"/>
                    <a:pt x="16618" y="11489"/>
                  </a:cubicBezTo>
                  <a:close/>
                  <a:moveTo>
                    <a:pt x="21971" y="11747"/>
                  </a:moveTo>
                  <a:lnTo>
                    <a:pt x="21901" y="11888"/>
                  </a:lnTo>
                  <a:cubicBezTo>
                    <a:pt x="21877" y="11841"/>
                    <a:pt x="21831" y="11794"/>
                    <a:pt x="21807" y="11771"/>
                  </a:cubicBezTo>
                  <a:lnTo>
                    <a:pt x="21971" y="11747"/>
                  </a:lnTo>
                  <a:close/>
                  <a:moveTo>
                    <a:pt x="28625" y="11444"/>
                  </a:moveTo>
                  <a:lnTo>
                    <a:pt x="28765" y="11514"/>
                  </a:lnTo>
                  <a:cubicBezTo>
                    <a:pt x="28812" y="11631"/>
                    <a:pt x="28858" y="11747"/>
                    <a:pt x="28928" y="11888"/>
                  </a:cubicBezTo>
                  <a:cubicBezTo>
                    <a:pt x="28788" y="11794"/>
                    <a:pt x="28672" y="11701"/>
                    <a:pt x="28555" y="11631"/>
                  </a:cubicBezTo>
                  <a:lnTo>
                    <a:pt x="28532" y="11491"/>
                  </a:lnTo>
                  <a:lnTo>
                    <a:pt x="28625" y="11444"/>
                  </a:lnTo>
                  <a:close/>
                  <a:moveTo>
                    <a:pt x="40486" y="8525"/>
                  </a:moveTo>
                  <a:lnTo>
                    <a:pt x="40486" y="8525"/>
                  </a:lnTo>
                  <a:cubicBezTo>
                    <a:pt x="41023" y="9366"/>
                    <a:pt x="41466" y="10253"/>
                    <a:pt x="41817" y="11164"/>
                  </a:cubicBezTo>
                  <a:lnTo>
                    <a:pt x="41840" y="11164"/>
                  </a:lnTo>
                  <a:cubicBezTo>
                    <a:pt x="41840" y="11234"/>
                    <a:pt x="41840" y="11304"/>
                    <a:pt x="41863" y="11374"/>
                  </a:cubicBezTo>
                  <a:cubicBezTo>
                    <a:pt x="41793" y="11561"/>
                    <a:pt x="41747" y="11724"/>
                    <a:pt x="41653" y="11888"/>
                  </a:cubicBezTo>
                  <a:cubicBezTo>
                    <a:pt x="41560" y="11654"/>
                    <a:pt x="41443" y="11421"/>
                    <a:pt x="41350" y="11210"/>
                  </a:cubicBezTo>
                  <a:cubicBezTo>
                    <a:pt x="41233" y="10720"/>
                    <a:pt x="41046" y="10230"/>
                    <a:pt x="40813" y="9786"/>
                  </a:cubicBezTo>
                  <a:cubicBezTo>
                    <a:pt x="40789" y="9343"/>
                    <a:pt x="40673" y="8922"/>
                    <a:pt x="40486" y="8525"/>
                  </a:cubicBezTo>
                  <a:close/>
                  <a:moveTo>
                    <a:pt x="27574" y="11701"/>
                  </a:moveTo>
                  <a:cubicBezTo>
                    <a:pt x="27714" y="11771"/>
                    <a:pt x="27831" y="11817"/>
                    <a:pt x="27948" y="11888"/>
                  </a:cubicBezTo>
                  <a:lnTo>
                    <a:pt x="27994" y="11934"/>
                  </a:lnTo>
                  <a:cubicBezTo>
                    <a:pt x="27831" y="11864"/>
                    <a:pt x="27691" y="11771"/>
                    <a:pt x="27528" y="11701"/>
                  </a:cubicBezTo>
                  <a:close/>
                  <a:moveTo>
                    <a:pt x="32804" y="11304"/>
                  </a:moveTo>
                  <a:cubicBezTo>
                    <a:pt x="32874" y="11537"/>
                    <a:pt x="32944" y="11771"/>
                    <a:pt x="33061" y="11981"/>
                  </a:cubicBezTo>
                  <a:lnTo>
                    <a:pt x="33038" y="11981"/>
                  </a:lnTo>
                  <a:cubicBezTo>
                    <a:pt x="32944" y="11794"/>
                    <a:pt x="32851" y="11584"/>
                    <a:pt x="32781" y="11374"/>
                  </a:cubicBezTo>
                  <a:cubicBezTo>
                    <a:pt x="32781" y="11351"/>
                    <a:pt x="32804" y="11327"/>
                    <a:pt x="32804" y="11304"/>
                  </a:cubicBezTo>
                  <a:close/>
                  <a:moveTo>
                    <a:pt x="29395" y="11164"/>
                  </a:moveTo>
                  <a:cubicBezTo>
                    <a:pt x="29676" y="11421"/>
                    <a:pt x="29956" y="11677"/>
                    <a:pt x="30236" y="11981"/>
                  </a:cubicBezTo>
                  <a:lnTo>
                    <a:pt x="30259" y="12004"/>
                  </a:lnTo>
                  <a:cubicBezTo>
                    <a:pt x="29886" y="11747"/>
                    <a:pt x="29489" y="11514"/>
                    <a:pt x="29092" y="11280"/>
                  </a:cubicBezTo>
                  <a:lnTo>
                    <a:pt x="29395" y="11164"/>
                  </a:lnTo>
                  <a:close/>
                  <a:moveTo>
                    <a:pt x="34976" y="11257"/>
                  </a:moveTo>
                  <a:lnTo>
                    <a:pt x="34976" y="11257"/>
                  </a:lnTo>
                  <a:cubicBezTo>
                    <a:pt x="35256" y="11444"/>
                    <a:pt x="35466" y="11701"/>
                    <a:pt x="35606" y="12004"/>
                  </a:cubicBezTo>
                  <a:cubicBezTo>
                    <a:pt x="35372" y="11771"/>
                    <a:pt x="35162" y="11514"/>
                    <a:pt x="34976" y="11257"/>
                  </a:cubicBezTo>
                  <a:close/>
                  <a:moveTo>
                    <a:pt x="39318" y="11257"/>
                  </a:moveTo>
                  <a:lnTo>
                    <a:pt x="39318" y="11257"/>
                  </a:lnTo>
                  <a:cubicBezTo>
                    <a:pt x="39295" y="11327"/>
                    <a:pt x="39272" y="11421"/>
                    <a:pt x="39248" y="11537"/>
                  </a:cubicBezTo>
                  <a:cubicBezTo>
                    <a:pt x="39135" y="11992"/>
                    <a:pt x="39100" y="12164"/>
                    <a:pt x="38885" y="12164"/>
                  </a:cubicBezTo>
                  <a:cubicBezTo>
                    <a:pt x="38791" y="12164"/>
                    <a:pt x="38663" y="12131"/>
                    <a:pt x="38478" y="12074"/>
                  </a:cubicBezTo>
                  <a:lnTo>
                    <a:pt x="38454" y="12074"/>
                  </a:lnTo>
                  <a:cubicBezTo>
                    <a:pt x="38478" y="11958"/>
                    <a:pt x="38501" y="11841"/>
                    <a:pt x="38501" y="11747"/>
                  </a:cubicBezTo>
                  <a:cubicBezTo>
                    <a:pt x="38618" y="11631"/>
                    <a:pt x="38711" y="11514"/>
                    <a:pt x="38805" y="11397"/>
                  </a:cubicBezTo>
                  <a:cubicBezTo>
                    <a:pt x="38991" y="11374"/>
                    <a:pt x="39155" y="11327"/>
                    <a:pt x="39318" y="11257"/>
                  </a:cubicBezTo>
                  <a:close/>
                  <a:moveTo>
                    <a:pt x="10997" y="9506"/>
                  </a:moveTo>
                  <a:cubicBezTo>
                    <a:pt x="10927" y="10043"/>
                    <a:pt x="10927" y="10580"/>
                    <a:pt x="10997" y="11117"/>
                  </a:cubicBezTo>
                  <a:lnTo>
                    <a:pt x="10974" y="11117"/>
                  </a:lnTo>
                  <a:cubicBezTo>
                    <a:pt x="11020" y="11467"/>
                    <a:pt x="11090" y="11817"/>
                    <a:pt x="11184" y="12168"/>
                  </a:cubicBezTo>
                  <a:cubicBezTo>
                    <a:pt x="10997" y="11747"/>
                    <a:pt x="10834" y="11304"/>
                    <a:pt x="10740" y="10860"/>
                  </a:cubicBezTo>
                  <a:cubicBezTo>
                    <a:pt x="10717" y="10720"/>
                    <a:pt x="10694" y="10580"/>
                    <a:pt x="10670" y="10463"/>
                  </a:cubicBezTo>
                  <a:cubicBezTo>
                    <a:pt x="10670" y="10440"/>
                    <a:pt x="10670" y="10417"/>
                    <a:pt x="10670" y="10393"/>
                  </a:cubicBezTo>
                  <a:cubicBezTo>
                    <a:pt x="10740" y="10090"/>
                    <a:pt x="10857" y="9786"/>
                    <a:pt x="10997" y="9506"/>
                  </a:cubicBezTo>
                  <a:close/>
                  <a:moveTo>
                    <a:pt x="14453" y="11654"/>
                  </a:moveTo>
                  <a:cubicBezTo>
                    <a:pt x="14546" y="11724"/>
                    <a:pt x="14639" y="11771"/>
                    <a:pt x="14733" y="11817"/>
                  </a:cubicBezTo>
                  <a:cubicBezTo>
                    <a:pt x="14873" y="11888"/>
                    <a:pt x="15036" y="11934"/>
                    <a:pt x="15176" y="11981"/>
                  </a:cubicBezTo>
                  <a:cubicBezTo>
                    <a:pt x="15223" y="12051"/>
                    <a:pt x="15293" y="12121"/>
                    <a:pt x="15363" y="12168"/>
                  </a:cubicBezTo>
                  <a:cubicBezTo>
                    <a:pt x="15299" y="12176"/>
                    <a:pt x="15235" y="12180"/>
                    <a:pt x="15171" y="12180"/>
                  </a:cubicBezTo>
                  <a:cubicBezTo>
                    <a:pt x="14863" y="12180"/>
                    <a:pt x="14560" y="12089"/>
                    <a:pt x="14289" y="11934"/>
                  </a:cubicBezTo>
                  <a:cubicBezTo>
                    <a:pt x="14359" y="11841"/>
                    <a:pt x="14406" y="11747"/>
                    <a:pt x="14453" y="11677"/>
                  </a:cubicBezTo>
                  <a:lnTo>
                    <a:pt x="14453" y="11654"/>
                  </a:lnTo>
                  <a:close/>
                  <a:moveTo>
                    <a:pt x="17675" y="11747"/>
                  </a:moveTo>
                  <a:lnTo>
                    <a:pt x="17535" y="12051"/>
                  </a:lnTo>
                  <a:cubicBezTo>
                    <a:pt x="17394" y="12121"/>
                    <a:pt x="17254" y="12214"/>
                    <a:pt x="17114" y="12284"/>
                  </a:cubicBezTo>
                  <a:lnTo>
                    <a:pt x="17184" y="12168"/>
                  </a:lnTo>
                  <a:cubicBezTo>
                    <a:pt x="17348" y="12028"/>
                    <a:pt x="17511" y="11888"/>
                    <a:pt x="17675" y="11747"/>
                  </a:cubicBezTo>
                  <a:close/>
                  <a:moveTo>
                    <a:pt x="21457" y="11934"/>
                  </a:moveTo>
                  <a:cubicBezTo>
                    <a:pt x="21504" y="11981"/>
                    <a:pt x="21527" y="12028"/>
                    <a:pt x="21574" y="12074"/>
                  </a:cubicBezTo>
                  <a:cubicBezTo>
                    <a:pt x="21434" y="12144"/>
                    <a:pt x="21317" y="12238"/>
                    <a:pt x="21200" y="12331"/>
                  </a:cubicBezTo>
                  <a:lnTo>
                    <a:pt x="21200" y="12308"/>
                  </a:lnTo>
                  <a:cubicBezTo>
                    <a:pt x="21200" y="12308"/>
                    <a:pt x="21200" y="12284"/>
                    <a:pt x="21200" y="12261"/>
                  </a:cubicBezTo>
                  <a:cubicBezTo>
                    <a:pt x="21270" y="12144"/>
                    <a:pt x="21364" y="12051"/>
                    <a:pt x="21457" y="11934"/>
                  </a:cubicBezTo>
                  <a:close/>
                  <a:moveTo>
                    <a:pt x="8475" y="11421"/>
                  </a:moveTo>
                  <a:cubicBezTo>
                    <a:pt x="8546" y="11747"/>
                    <a:pt x="8616" y="12098"/>
                    <a:pt x="8709" y="12425"/>
                  </a:cubicBezTo>
                  <a:cubicBezTo>
                    <a:pt x="8662" y="12378"/>
                    <a:pt x="8616" y="12308"/>
                    <a:pt x="8569" y="12238"/>
                  </a:cubicBezTo>
                  <a:cubicBezTo>
                    <a:pt x="8546" y="12028"/>
                    <a:pt x="8499" y="11794"/>
                    <a:pt x="8499" y="11584"/>
                  </a:cubicBezTo>
                  <a:lnTo>
                    <a:pt x="8475" y="11584"/>
                  </a:lnTo>
                  <a:lnTo>
                    <a:pt x="8475" y="11421"/>
                  </a:lnTo>
                  <a:close/>
                  <a:moveTo>
                    <a:pt x="41373" y="12051"/>
                  </a:moveTo>
                  <a:cubicBezTo>
                    <a:pt x="41396" y="12121"/>
                    <a:pt x="41420" y="12191"/>
                    <a:pt x="41466" y="12261"/>
                  </a:cubicBezTo>
                  <a:cubicBezTo>
                    <a:pt x="41406" y="12362"/>
                    <a:pt x="41345" y="12446"/>
                    <a:pt x="41269" y="12542"/>
                  </a:cubicBezTo>
                  <a:lnTo>
                    <a:pt x="41269" y="12542"/>
                  </a:lnTo>
                  <a:cubicBezTo>
                    <a:pt x="41311" y="12390"/>
                    <a:pt x="41352" y="12221"/>
                    <a:pt x="41373" y="12051"/>
                  </a:cubicBezTo>
                  <a:close/>
                  <a:moveTo>
                    <a:pt x="7635" y="7895"/>
                  </a:moveTo>
                  <a:cubicBezTo>
                    <a:pt x="7425" y="8876"/>
                    <a:pt x="7448" y="9880"/>
                    <a:pt x="7658" y="10860"/>
                  </a:cubicBezTo>
                  <a:cubicBezTo>
                    <a:pt x="7728" y="11444"/>
                    <a:pt x="7845" y="12028"/>
                    <a:pt x="8009" y="12611"/>
                  </a:cubicBezTo>
                  <a:cubicBezTo>
                    <a:pt x="7565" y="12191"/>
                    <a:pt x="7215" y="11677"/>
                    <a:pt x="7005" y="11094"/>
                  </a:cubicBezTo>
                  <a:cubicBezTo>
                    <a:pt x="6818" y="10533"/>
                    <a:pt x="6724" y="9950"/>
                    <a:pt x="6771" y="9343"/>
                  </a:cubicBezTo>
                  <a:cubicBezTo>
                    <a:pt x="6818" y="9179"/>
                    <a:pt x="6888" y="9016"/>
                    <a:pt x="6958" y="8876"/>
                  </a:cubicBezTo>
                  <a:lnTo>
                    <a:pt x="7238" y="8455"/>
                  </a:lnTo>
                  <a:cubicBezTo>
                    <a:pt x="7355" y="8269"/>
                    <a:pt x="7495" y="8082"/>
                    <a:pt x="7635" y="7895"/>
                  </a:cubicBezTo>
                  <a:close/>
                  <a:moveTo>
                    <a:pt x="31870" y="10417"/>
                  </a:moveTo>
                  <a:lnTo>
                    <a:pt x="31870" y="10533"/>
                  </a:lnTo>
                  <a:cubicBezTo>
                    <a:pt x="31730" y="11210"/>
                    <a:pt x="31730" y="11934"/>
                    <a:pt x="31824" y="12611"/>
                  </a:cubicBezTo>
                  <a:lnTo>
                    <a:pt x="31683" y="12471"/>
                  </a:lnTo>
                  <a:cubicBezTo>
                    <a:pt x="31520" y="12051"/>
                    <a:pt x="31427" y="11607"/>
                    <a:pt x="31403" y="11164"/>
                  </a:cubicBezTo>
                  <a:cubicBezTo>
                    <a:pt x="31520" y="10884"/>
                    <a:pt x="31660" y="10650"/>
                    <a:pt x="31870" y="10417"/>
                  </a:cubicBezTo>
                  <a:close/>
                  <a:moveTo>
                    <a:pt x="37731" y="12121"/>
                  </a:moveTo>
                  <a:cubicBezTo>
                    <a:pt x="37824" y="12191"/>
                    <a:pt x="37917" y="12261"/>
                    <a:pt x="38034" y="12308"/>
                  </a:cubicBezTo>
                  <a:cubicBezTo>
                    <a:pt x="37987" y="12401"/>
                    <a:pt x="37964" y="12518"/>
                    <a:pt x="37941" y="12611"/>
                  </a:cubicBezTo>
                  <a:cubicBezTo>
                    <a:pt x="37801" y="12471"/>
                    <a:pt x="37684" y="12308"/>
                    <a:pt x="37591" y="12168"/>
                  </a:cubicBezTo>
                  <a:cubicBezTo>
                    <a:pt x="37637" y="12144"/>
                    <a:pt x="37684" y="12144"/>
                    <a:pt x="37731" y="12121"/>
                  </a:cubicBezTo>
                  <a:close/>
                  <a:moveTo>
                    <a:pt x="28788" y="12308"/>
                  </a:moveTo>
                  <a:lnTo>
                    <a:pt x="29162" y="12541"/>
                  </a:lnTo>
                  <a:cubicBezTo>
                    <a:pt x="29162" y="12565"/>
                    <a:pt x="29185" y="12588"/>
                    <a:pt x="29209" y="12635"/>
                  </a:cubicBezTo>
                  <a:cubicBezTo>
                    <a:pt x="29069" y="12588"/>
                    <a:pt x="28952" y="12518"/>
                    <a:pt x="28835" y="12471"/>
                  </a:cubicBezTo>
                  <a:lnTo>
                    <a:pt x="28788" y="12308"/>
                  </a:lnTo>
                  <a:close/>
                  <a:moveTo>
                    <a:pt x="14336" y="12284"/>
                  </a:moveTo>
                  <a:cubicBezTo>
                    <a:pt x="14635" y="12434"/>
                    <a:pt x="14963" y="12509"/>
                    <a:pt x="15310" y="12509"/>
                  </a:cubicBezTo>
                  <a:cubicBezTo>
                    <a:pt x="15397" y="12509"/>
                    <a:pt x="15485" y="12504"/>
                    <a:pt x="15573" y="12495"/>
                  </a:cubicBezTo>
                  <a:lnTo>
                    <a:pt x="15573" y="12658"/>
                  </a:lnTo>
                  <a:cubicBezTo>
                    <a:pt x="15176" y="12635"/>
                    <a:pt x="14779" y="12541"/>
                    <a:pt x="14429" y="12354"/>
                  </a:cubicBezTo>
                  <a:lnTo>
                    <a:pt x="14336" y="12284"/>
                  </a:lnTo>
                  <a:close/>
                  <a:moveTo>
                    <a:pt x="29325" y="11841"/>
                  </a:moveTo>
                  <a:lnTo>
                    <a:pt x="29325" y="11841"/>
                  </a:lnTo>
                  <a:cubicBezTo>
                    <a:pt x="29629" y="12004"/>
                    <a:pt x="29909" y="12191"/>
                    <a:pt x="30213" y="12401"/>
                  </a:cubicBezTo>
                  <a:cubicBezTo>
                    <a:pt x="30168" y="12491"/>
                    <a:pt x="30144" y="12581"/>
                    <a:pt x="30101" y="12671"/>
                  </a:cubicBezTo>
                  <a:lnTo>
                    <a:pt x="30101" y="12671"/>
                  </a:lnTo>
                  <a:cubicBezTo>
                    <a:pt x="29898" y="12558"/>
                    <a:pt x="29716" y="12444"/>
                    <a:pt x="29512" y="12308"/>
                  </a:cubicBezTo>
                  <a:cubicBezTo>
                    <a:pt x="29442" y="12144"/>
                    <a:pt x="29395" y="11981"/>
                    <a:pt x="29325" y="11841"/>
                  </a:cubicBezTo>
                  <a:close/>
                  <a:moveTo>
                    <a:pt x="11627" y="12261"/>
                  </a:moveTo>
                  <a:cubicBezTo>
                    <a:pt x="11674" y="12425"/>
                    <a:pt x="11744" y="12611"/>
                    <a:pt x="11814" y="12775"/>
                  </a:cubicBezTo>
                  <a:lnTo>
                    <a:pt x="11744" y="12705"/>
                  </a:lnTo>
                  <a:cubicBezTo>
                    <a:pt x="11698" y="12611"/>
                    <a:pt x="11651" y="12518"/>
                    <a:pt x="11627" y="12425"/>
                  </a:cubicBezTo>
                  <a:lnTo>
                    <a:pt x="11627" y="12261"/>
                  </a:lnTo>
                  <a:close/>
                  <a:moveTo>
                    <a:pt x="38384" y="12495"/>
                  </a:moveTo>
                  <a:cubicBezTo>
                    <a:pt x="38524" y="12547"/>
                    <a:pt x="38665" y="12573"/>
                    <a:pt x="38815" y="12573"/>
                  </a:cubicBezTo>
                  <a:cubicBezTo>
                    <a:pt x="38864" y="12573"/>
                    <a:pt x="38916" y="12570"/>
                    <a:pt x="38968" y="12565"/>
                  </a:cubicBezTo>
                  <a:cubicBezTo>
                    <a:pt x="39038" y="12565"/>
                    <a:pt x="39108" y="12541"/>
                    <a:pt x="39178" y="12541"/>
                  </a:cubicBezTo>
                  <a:cubicBezTo>
                    <a:pt x="38898" y="12681"/>
                    <a:pt x="38595" y="12775"/>
                    <a:pt x="38291" y="12798"/>
                  </a:cubicBezTo>
                  <a:cubicBezTo>
                    <a:pt x="38338" y="12705"/>
                    <a:pt x="38361" y="12588"/>
                    <a:pt x="38384" y="12495"/>
                  </a:cubicBezTo>
                  <a:close/>
                  <a:moveTo>
                    <a:pt x="40392" y="12378"/>
                  </a:moveTo>
                  <a:lnTo>
                    <a:pt x="40392" y="12378"/>
                  </a:lnTo>
                  <a:cubicBezTo>
                    <a:pt x="40416" y="12565"/>
                    <a:pt x="40392" y="12775"/>
                    <a:pt x="40322" y="12962"/>
                  </a:cubicBezTo>
                  <a:cubicBezTo>
                    <a:pt x="40346" y="12775"/>
                    <a:pt x="40369" y="12588"/>
                    <a:pt x="40392" y="12378"/>
                  </a:cubicBezTo>
                  <a:close/>
                  <a:moveTo>
                    <a:pt x="28135" y="12635"/>
                  </a:moveTo>
                  <a:lnTo>
                    <a:pt x="28345" y="12681"/>
                  </a:lnTo>
                  <a:cubicBezTo>
                    <a:pt x="28368" y="12775"/>
                    <a:pt x="28415" y="12868"/>
                    <a:pt x="28438" y="12985"/>
                  </a:cubicBezTo>
                  <a:cubicBezTo>
                    <a:pt x="28345" y="12868"/>
                    <a:pt x="28228" y="12751"/>
                    <a:pt x="28135" y="12635"/>
                  </a:cubicBezTo>
                  <a:close/>
                  <a:moveTo>
                    <a:pt x="34509" y="11117"/>
                  </a:moveTo>
                  <a:lnTo>
                    <a:pt x="34509" y="11117"/>
                  </a:lnTo>
                  <a:cubicBezTo>
                    <a:pt x="34835" y="11654"/>
                    <a:pt x="35232" y="12144"/>
                    <a:pt x="35676" y="12565"/>
                  </a:cubicBezTo>
                  <a:cubicBezTo>
                    <a:pt x="35653" y="12751"/>
                    <a:pt x="35606" y="12915"/>
                    <a:pt x="35513" y="13055"/>
                  </a:cubicBezTo>
                  <a:cubicBezTo>
                    <a:pt x="34906" y="12681"/>
                    <a:pt x="34415" y="12144"/>
                    <a:pt x="34135" y="11491"/>
                  </a:cubicBezTo>
                  <a:cubicBezTo>
                    <a:pt x="34252" y="11374"/>
                    <a:pt x="34392" y="11257"/>
                    <a:pt x="34532" y="11164"/>
                  </a:cubicBezTo>
                  <a:lnTo>
                    <a:pt x="34509" y="11117"/>
                  </a:lnTo>
                  <a:close/>
                  <a:moveTo>
                    <a:pt x="24679" y="11747"/>
                  </a:moveTo>
                  <a:cubicBezTo>
                    <a:pt x="25426" y="11841"/>
                    <a:pt x="26150" y="12004"/>
                    <a:pt x="26874" y="12214"/>
                  </a:cubicBezTo>
                  <a:cubicBezTo>
                    <a:pt x="27037" y="12261"/>
                    <a:pt x="27224" y="12308"/>
                    <a:pt x="27387" y="12354"/>
                  </a:cubicBezTo>
                  <a:cubicBezTo>
                    <a:pt x="27621" y="12588"/>
                    <a:pt x="27831" y="12821"/>
                    <a:pt x="28041" y="13055"/>
                  </a:cubicBezTo>
                  <a:cubicBezTo>
                    <a:pt x="27831" y="13055"/>
                    <a:pt x="27621" y="13078"/>
                    <a:pt x="27387" y="13102"/>
                  </a:cubicBezTo>
                  <a:cubicBezTo>
                    <a:pt x="27177" y="12962"/>
                    <a:pt x="26967" y="12845"/>
                    <a:pt x="26757" y="12728"/>
                  </a:cubicBezTo>
                  <a:lnTo>
                    <a:pt x="26780" y="12728"/>
                  </a:lnTo>
                  <a:lnTo>
                    <a:pt x="26570" y="12565"/>
                  </a:lnTo>
                  <a:cubicBezTo>
                    <a:pt x="25987" y="12121"/>
                    <a:pt x="25309" y="11841"/>
                    <a:pt x="24609" y="11794"/>
                  </a:cubicBezTo>
                  <a:lnTo>
                    <a:pt x="24679" y="11747"/>
                  </a:lnTo>
                  <a:close/>
                  <a:moveTo>
                    <a:pt x="35909" y="11817"/>
                  </a:moveTo>
                  <a:cubicBezTo>
                    <a:pt x="36143" y="12238"/>
                    <a:pt x="36493" y="12611"/>
                    <a:pt x="36937" y="12868"/>
                  </a:cubicBezTo>
                  <a:cubicBezTo>
                    <a:pt x="36979" y="12952"/>
                    <a:pt x="37039" y="13035"/>
                    <a:pt x="37101" y="13102"/>
                  </a:cubicBezTo>
                  <a:lnTo>
                    <a:pt x="37101" y="13102"/>
                  </a:lnTo>
                  <a:cubicBezTo>
                    <a:pt x="36883" y="12990"/>
                    <a:pt x="36666" y="12859"/>
                    <a:pt x="36470" y="12728"/>
                  </a:cubicBezTo>
                  <a:cubicBezTo>
                    <a:pt x="36330" y="12635"/>
                    <a:pt x="36190" y="12518"/>
                    <a:pt x="36073" y="12425"/>
                  </a:cubicBezTo>
                  <a:cubicBezTo>
                    <a:pt x="36073" y="12331"/>
                    <a:pt x="36050" y="12261"/>
                    <a:pt x="36050" y="12168"/>
                  </a:cubicBezTo>
                  <a:cubicBezTo>
                    <a:pt x="36003" y="12051"/>
                    <a:pt x="35956" y="11911"/>
                    <a:pt x="35909" y="11817"/>
                  </a:cubicBezTo>
                  <a:close/>
                  <a:moveTo>
                    <a:pt x="30516" y="12658"/>
                  </a:moveTo>
                  <a:lnTo>
                    <a:pt x="30656" y="12751"/>
                  </a:lnTo>
                  <a:lnTo>
                    <a:pt x="30750" y="12891"/>
                  </a:lnTo>
                  <a:cubicBezTo>
                    <a:pt x="30773" y="12985"/>
                    <a:pt x="30796" y="13078"/>
                    <a:pt x="30820" y="13172"/>
                  </a:cubicBezTo>
                  <a:lnTo>
                    <a:pt x="30446" y="12915"/>
                  </a:lnTo>
                  <a:cubicBezTo>
                    <a:pt x="30469" y="12845"/>
                    <a:pt x="30493" y="12751"/>
                    <a:pt x="30516" y="12658"/>
                  </a:cubicBezTo>
                  <a:close/>
                  <a:moveTo>
                    <a:pt x="9059" y="8852"/>
                  </a:moveTo>
                  <a:lnTo>
                    <a:pt x="9059" y="8852"/>
                  </a:lnTo>
                  <a:cubicBezTo>
                    <a:pt x="9013" y="9763"/>
                    <a:pt x="9199" y="10673"/>
                    <a:pt x="9596" y="11514"/>
                  </a:cubicBezTo>
                  <a:cubicBezTo>
                    <a:pt x="9573" y="11864"/>
                    <a:pt x="9573" y="12214"/>
                    <a:pt x="9596" y="12565"/>
                  </a:cubicBezTo>
                  <a:cubicBezTo>
                    <a:pt x="9620" y="12798"/>
                    <a:pt x="9666" y="13032"/>
                    <a:pt x="9713" y="13265"/>
                  </a:cubicBezTo>
                  <a:lnTo>
                    <a:pt x="9643" y="13218"/>
                  </a:lnTo>
                  <a:cubicBezTo>
                    <a:pt x="9503" y="13125"/>
                    <a:pt x="9363" y="13032"/>
                    <a:pt x="9223" y="12938"/>
                  </a:cubicBezTo>
                  <a:cubicBezTo>
                    <a:pt x="8852" y="12035"/>
                    <a:pt x="8665" y="11085"/>
                    <a:pt x="8662" y="10113"/>
                  </a:cubicBezTo>
                  <a:lnTo>
                    <a:pt x="8662" y="10113"/>
                  </a:lnTo>
                  <a:cubicBezTo>
                    <a:pt x="8779" y="9669"/>
                    <a:pt x="8896" y="9249"/>
                    <a:pt x="9059" y="8852"/>
                  </a:cubicBezTo>
                  <a:close/>
                  <a:moveTo>
                    <a:pt x="43194" y="10837"/>
                  </a:moveTo>
                  <a:cubicBezTo>
                    <a:pt x="43358" y="11117"/>
                    <a:pt x="43474" y="11421"/>
                    <a:pt x="43591" y="11724"/>
                  </a:cubicBezTo>
                  <a:cubicBezTo>
                    <a:pt x="43451" y="12261"/>
                    <a:pt x="43217" y="12775"/>
                    <a:pt x="42937" y="13265"/>
                  </a:cubicBezTo>
                  <a:cubicBezTo>
                    <a:pt x="43147" y="12471"/>
                    <a:pt x="43241" y="11677"/>
                    <a:pt x="43194" y="10860"/>
                  </a:cubicBezTo>
                  <a:lnTo>
                    <a:pt x="43194" y="10837"/>
                  </a:lnTo>
                  <a:close/>
                  <a:moveTo>
                    <a:pt x="12188" y="10230"/>
                  </a:moveTo>
                  <a:lnTo>
                    <a:pt x="12188" y="10230"/>
                  </a:lnTo>
                  <a:cubicBezTo>
                    <a:pt x="12211" y="10323"/>
                    <a:pt x="12258" y="10417"/>
                    <a:pt x="12305" y="10487"/>
                  </a:cubicBezTo>
                  <a:cubicBezTo>
                    <a:pt x="12328" y="10884"/>
                    <a:pt x="12398" y="11257"/>
                    <a:pt x="12491" y="11631"/>
                  </a:cubicBezTo>
                  <a:lnTo>
                    <a:pt x="12468" y="11631"/>
                  </a:lnTo>
                  <a:cubicBezTo>
                    <a:pt x="12608" y="12238"/>
                    <a:pt x="12818" y="12821"/>
                    <a:pt x="13098" y="13358"/>
                  </a:cubicBezTo>
                  <a:cubicBezTo>
                    <a:pt x="13005" y="13335"/>
                    <a:pt x="12912" y="13288"/>
                    <a:pt x="12818" y="13265"/>
                  </a:cubicBezTo>
                  <a:cubicBezTo>
                    <a:pt x="12631" y="12938"/>
                    <a:pt x="12468" y="12611"/>
                    <a:pt x="12328" y="12284"/>
                  </a:cubicBezTo>
                  <a:cubicBezTo>
                    <a:pt x="12188" y="11607"/>
                    <a:pt x="12141" y="10930"/>
                    <a:pt x="12188" y="10230"/>
                  </a:cubicBezTo>
                  <a:close/>
                  <a:moveTo>
                    <a:pt x="40065" y="12331"/>
                  </a:moveTo>
                  <a:lnTo>
                    <a:pt x="40065" y="12331"/>
                  </a:lnTo>
                  <a:cubicBezTo>
                    <a:pt x="40042" y="12681"/>
                    <a:pt x="39995" y="13032"/>
                    <a:pt x="39949" y="13382"/>
                  </a:cubicBezTo>
                  <a:cubicBezTo>
                    <a:pt x="39887" y="13382"/>
                    <a:pt x="39843" y="13400"/>
                    <a:pt x="39785" y="13404"/>
                  </a:cubicBezTo>
                  <a:lnTo>
                    <a:pt x="39785" y="13404"/>
                  </a:lnTo>
                  <a:cubicBezTo>
                    <a:pt x="39809" y="13171"/>
                    <a:pt x="39809" y="12938"/>
                    <a:pt x="39809" y="12705"/>
                  </a:cubicBezTo>
                  <a:cubicBezTo>
                    <a:pt x="39902" y="12588"/>
                    <a:pt x="39972" y="12471"/>
                    <a:pt x="40042" y="12354"/>
                  </a:cubicBezTo>
                  <a:lnTo>
                    <a:pt x="40065" y="12331"/>
                  </a:lnTo>
                  <a:close/>
                  <a:moveTo>
                    <a:pt x="6257" y="12284"/>
                  </a:moveTo>
                  <a:cubicBezTo>
                    <a:pt x="6398" y="12681"/>
                    <a:pt x="6538" y="13055"/>
                    <a:pt x="6724" y="13429"/>
                  </a:cubicBezTo>
                  <a:cubicBezTo>
                    <a:pt x="6631" y="13429"/>
                    <a:pt x="6538" y="13382"/>
                    <a:pt x="6444" y="13382"/>
                  </a:cubicBezTo>
                  <a:cubicBezTo>
                    <a:pt x="6351" y="13032"/>
                    <a:pt x="6281" y="12658"/>
                    <a:pt x="6257" y="12284"/>
                  </a:cubicBezTo>
                  <a:close/>
                  <a:moveTo>
                    <a:pt x="5837" y="10790"/>
                  </a:moveTo>
                  <a:cubicBezTo>
                    <a:pt x="5884" y="10954"/>
                    <a:pt x="5907" y="11140"/>
                    <a:pt x="5954" y="11304"/>
                  </a:cubicBezTo>
                  <a:cubicBezTo>
                    <a:pt x="5861" y="12004"/>
                    <a:pt x="5907" y="12705"/>
                    <a:pt x="6094" y="13382"/>
                  </a:cubicBezTo>
                  <a:cubicBezTo>
                    <a:pt x="5790" y="13382"/>
                    <a:pt x="5464" y="13405"/>
                    <a:pt x="5160" y="13452"/>
                  </a:cubicBezTo>
                  <a:lnTo>
                    <a:pt x="5113" y="13452"/>
                  </a:lnTo>
                  <a:cubicBezTo>
                    <a:pt x="5113" y="13265"/>
                    <a:pt x="5113" y="13102"/>
                    <a:pt x="5137" y="12938"/>
                  </a:cubicBezTo>
                  <a:lnTo>
                    <a:pt x="5160" y="12962"/>
                  </a:lnTo>
                  <a:cubicBezTo>
                    <a:pt x="5253" y="12214"/>
                    <a:pt x="5487" y="11467"/>
                    <a:pt x="5837" y="10790"/>
                  </a:cubicBezTo>
                  <a:close/>
                  <a:moveTo>
                    <a:pt x="24656" y="12728"/>
                  </a:moveTo>
                  <a:cubicBezTo>
                    <a:pt x="25053" y="12798"/>
                    <a:pt x="25426" y="12938"/>
                    <a:pt x="25800" y="13125"/>
                  </a:cubicBezTo>
                  <a:cubicBezTo>
                    <a:pt x="25940" y="13218"/>
                    <a:pt x="26080" y="13288"/>
                    <a:pt x="26220" y="13358"/>
                  </a:cubicBezTo>
                  <a:lnTo>
                    <a:pt x="26033" y="13452"/>
                  </a:lnTo>
                  <a:cubicBezTo>
                    <a:pt x="25776" y="13405"/>
                    <a:pt x="25496" y="13405"/>
                    <a:pt x="25216" y="13405"/>
                  </a:cubicBezTo>
                  <a:cubicBezTo>
                    <a:pt x="25099" y="13288"/>
                    <a:pt x="25006" y="13195"/>
                    <a:pt x="24889" y="13102"/>
                  </a:cubicBezTo>
                  <a:cubicBezTo>
                    <a:pt x="24679" y="12962"/>
                    <a:pt x="24446" y="12821"/>
                    <a:pt x="24212" y="12728"/>
                  </a:cubicBezTo>
                  <a:close/>
                  <a:moveTo>
                    <a:pt x="39482" y="13148"/>
                  </a:moveTo>
                  <a:cubicBezTo>
                    <a:pt x="39482" y="13242"/>
                    <a:pt x="39482" y="13335"/>
                    <a:pt x="39458" y="13452"/>
                  </a:cubicBezTo>
                  <a:lnTo>
                    <a:pt x="39318" y="13429"/>
                  </a:lnTo>
                  <a:cubicBezTo>
                    <a:pt x="39365" y="13335"/>
                    <a:pt x="39412" y="13242"/>
                    <a:pt x="39458" y="13148"/>
                  </a:cubicBezTo>
                  <a:close/>
                  <a:moveTo>
                    <a:pt x="12748" y="11327"/>
                  </a:moveTo>
                  <a:lnTo>
                    <a:pt x="12748" y="11327"/>
                  </a:lnTo>
                  <a:cubicBezTo>
                    <a:pt x="13005" y="11701"/>
                    <a:pt x="13285" y="12004"/>
                    <a:pt x="13635" y="12284"/>
                  </a:cubicBezTo>
                  <a:cubicBezTo>
                    <a:pt x="13682" y="12331"/>
                    <a:pt x="13729" y="12378"/>
                    <a:pt x="13776" y="12401"/>
                  </a:cubicBezTo>
                  <a:cubicBezTo>
                    <a:pt x="13659" y="12751"/>
                    <a:pt x="13589" y="13125"/>
                    <a:pt x="13565" y="13499"/>
                  </a:cubicBezTo>
                  <a:lnTo>
                    <a:pt x="13542" y="13499"/>
                  </a:lnTo>
                  <a:cubicBezTo>
                    <a:pt x="13145" y="12821"/>
                    <a:pt x="12865" y="12098"/>
                    <a:pt x="12748" y="11327"/>
                  </a:cubicBezTo>
                  <a:close/>
                  <a:moveTo>
                    <a:pt x="14056" y="12588"/>
                  </a:moveTo>
                  <a:cubicBezTo>
                    <a:pt x="14126" y="12635"/>
                    <a:pt x="14219" y="12681"/>
                    <a:pt x="14313" y="12728"/>
                  </a:cubicBezTo>
                  <a:cubicBezTo>
                    <a:pt x="14476" y="12868"/>
                    <a:pt x="14686" y="13008"/>
                    <a:pt x="14896" y="13125"/>
                  </a:cubicBezTo>
                  <a:cubicBezTo>
                    <a:pt x="14569" y="13265"/>
                    <a:pt x="14242" y="13382"/>
                    <a:pt x="13916" y="13499"/>
                  </a:cubicBezTo>
                  <a:cubicBezTo>
                    <a:pt x="13916" y="13172"/>
                    <a:pt x="13962" y="12868"/>
                    <a:pt x="14056" y="12588"/>
                  </a:cubicBezTo>
                  <a:close/>
                  <a:moveTo>
                    <a:pt x="32664" y="12284"/>
                  </a:moveTo>
                  <a:lnTo>
                    <a:pt x="32664" y="12284"/>
                  </a:lnTo>
                  <a:cubicBezTo>
                    <a:pt x="32781" y="12448"/>
                    <a:pt x="32898" y="12588"/>
                    <a:pt x="33038" y="12751"/>
                  </a:cubicBezTo>
                  <a:cubicBezTo>
                    <a:pt x="32968" y="12985"/>
                    <a:pt x="32944" y="13242"/>
                    <a:pt x="32944" y="13499"/>
                  </a:cubicBezTo>
                  <a:cubicBezTo>
                    <a:pt x="32851" y="13382"/>
                    <a:pt x="32781" y="13265"/>
                    <a:pt x="32711" y="13148"/>
                  </a:cubicBezTo>
                  <a:cubicBezTo>
                    <a:pt x="32664" y="12868"/>
                    <a:pt x="32641" y="12565"/>
                    <a:pt x="32664" y="12284"/>
                  </a:cubicBezTo>
                  <a:close/>
                  <a:moveTo>
                    <a:pt x="36026" y="12845"/>
                  </a:moveTo>
                  <a:cubicBezTo>
                    <a:pt x="36306" y="13102"/>
                    <a:pt x="36633" y="13312"/>
                    <a:pt x="36960" y="13522"/>
                  </a:cubicBezTo>
                  <a:cubicBezTo>
                    <a:pt x="36587" y="13499"/>
                    <a:pt x="36213" y="13382"/>
                    <a:pt x="35863" y="13218"/>
                  </a:cubicBezTo>
                  <a:cubicBezTo>
                    <a:pt x="35909" y="13102"/>
                    <a:pt x="35980" y="12985"/>
                    <a:pt x="36026" y="12845"/>
                  </a:cubicBezTo>
                  <a:close/>
                  <a:moveTo>
                    <a:pt x="6398" y="10720"/>
                  </a:moveTo>
                  <a:cubicBezTo>
                    <a:pt x="6398" y="10907"/>
                    <a:pt x="6444" y="11094"/>
                    <a:pt x="6491" y="11280"/>
                  </a:cubicBezTo>
                  <a:cubicBezTo>
                    <a:pt x="6678" y="12074"/>
                    <a:pt x="6981" y="12821"/>
                    <a:pt x="7378" y="13545"/>
                  </a:cubicBezTo>
                  <a:lnTo>
                    <a:pt x="7191" y="13499"/>
                  </a:lnTo>
                  <a:cubicBezTo>
                    <a:pt x="6794" y="12775"/>
                    <a:pt x="6514" y="12028"/>
                    <a:pt x="6304" y="11257"/>
                  </a:cubicBezTo>
                  <a:cubicBezTo>
                    <a:pt x="6327" y="11070"/>
                    <a:pt x="6351" y="10884"/>
                    <a:pt x="6398" y="10720"/>
                  </a:cubicBezTo>
                  <a:close/>
                  <a:moveTo>
                    <a:pt x="9946" y="12074"/>
                  </a:moveTo>
                  <a:lnTo>
                    <a:pt x="9946" y="12074"/>
                  </a:lnTo>
                  <a:cubicBezTo>
                    <a:pt x="10016" y="12191"/>
                    <a:pt x="10087" y="12284"/>
                    <a:pt x="10157" y="12378"/>
                  </a:cubicBezTo>
                  <a:cubicBezTo>
                    <a:pt x="10203" y="12751"/>
                    <a:pt x="10250" y="13148"/>
                    <a:pt x="10343" y="13545"/>
                  </a:cubicBezTo>
                  <a:lnTo>
                    <a:pt x="10110" y="13452"/>
                  </a:lnTo>
                  <a:cubicBezTo>
                    <a:pt x="9970" y="12985"/>
                    <a:pt x="9923" y="12541"/>
                    <a:pt x="9946" y="12074"/>
                  </a:cubicBezTo>
                  <a:close/>
                  <a:moveTo>
                    <a:pt x="33832" y="11841"/>
                  </a:moveTo>
                  <a:lnTo>
                    <a:pt x="33832" y="11841"/>
                  </a:lnTo>
                  <a:cubicBezTo>
                    <a:pt x="34155" y="12465"/>
                    <a:pt x="34663" y="12998"/>
                    <a:pt x="35285" y="13372"/>
                  </a:cubicBezTo>
                  <a:lnTo>
                    <a:pt x="35285" y="13372"/>
                  </a:lnTo>
                  <a:cubicBezTo>
                    <a:pt x="35200" y="13437"/>
                    <a:pt x="35133" y="13503"/>
                    <a:pt x="35046" y="13569"/>
                  </a:cubicBezTo>
                  <a:cubicBezTo>
                    <a:pt x="34415" y="13195"/>
                    <a:pt x="33972" y="12565"/>
                    <a:pt x="33832" y="11841"/>
                  </a:cubicBezTo>
                  <a:close/>
                  <a:moveTo>
                    <a:pt x="15316" y="13335"/>
                  </a:moveTo>
                  <a:lnTo>
                    <a:pt x="15433" y="13405"/>
                  </a:lnTo>
                  <a:cubicBezTo>
                    <a:pt x="15223" y="13499"/>
                    <a:pt x="15013" y="13569"/>
                    <a:pt x="14779" y="13639"/>
                  </a:cubicBezTo>
                  <a:lnTo>
                    <a:pt x="14663" y="13639"/>
                  </a:lnTo>
                  <a:cubicBezTo>
                    <a:pt x="14896" y="13545"/>
                    <a:pt x="15106" y="13452"/>
                    <a:pt x="15316" y="13335"/>
                  </a:cubicBezTo>
                  <a:close/>
                  <a:moveTo>
                    <a:pt x="10674" y="13065"/>
                  </a:moveTo>
                  <a:cubicBezTo>
                    <a:pt x="10877" y="13309"/>
                    <a:pt x="11102" y="13532"/>
                    <a:pt x="11347" y="13755"/>
                  </a:cubicBezTo>
                  <a:cubicBezTo>
                    <a:pt x="11161" y="13732"/>
                    <a:pt x="10997" y="13709"/>
                    <a:pt x="10810" y="13662"/>
                  </a:cubicBezTo>
                  <a:cubicBezTo>
                    <a:pt x="10766" y="13463"/>
                    <a:pt x="10701" y="13264"/>
                    <a:pt x="10674" y="13065"/>
                  </a:cubicBezTo>
                  <a:close/>
                  <a:moveTo>
                    <a:pt x="28391" y="13475"/>
                  </a:moveTo>
                  <a:cubicBezTo>
                    <a:pt x="28485" y="13569"/>
                    <a:pt x="28555" y="13685"/>
                    <a:pt x="28648" y="13779"/>
                  </a:cubicBezTo>
                  <a:cubicBezTo>
                    <a:pt x="28485" y="13755"/>
                    <a:pt x="28345" y="13732"/>
                    <a:pt x="28181" y="13709"/>
                  </a:cubicBezTo>
                  <a:cubicBezTo>
                    <a:pt x="28088" y="13639"/>
                    <a:pt x="27994" y="13569"/>
                    <a:pt x="27901" y="13475"/>
                  </a:cubicBezTo>
                  <a:cubicBezTo>
                    <a:pt x="28065" y="13475"/>
                    <a:pt x="28228" y="13475"/>
                    <a:pt x="28391" y="13499"/>
                  </a:cubicBezTo>
                  <a:lnTo>
                    <a:pt x="28391" y="13475"/>
                  </a:lnTo>
                  <a:close/>
                  <a:moveTo>
                    <a:pt x="41093" y="13429"/>
                  </a:moveTo>
                  <a:lnTo>
                    <a:pt x="41093" y="13429"/>
                  </a:lnTo>
                  <a:cubicBezTo>
                    <a:pt x="41023" y="13522"/>
                    <a:pt x="40976" y="13615"/>
                    <a:pt x="40906" y="13709"/>
                  </a:cubicBezTo>
                  <a:cubicBezTo>
                    <a:pt x="40836" y="13755"/>
                    <a:pt x="40766" y="13779"/>
                    <a:pt x="40696" y="13825"/>
                  </a:cubicBezTo>
                  <a:cubicBezTo>
                    <a:pt x="40836" y="13685"/>
                    <a:pt x="40953" y="13569"/>
                    <a:pt x="41093" y="13429"/>
                  </a:cubicBezTo>
                  <a:close/>
                  <a:moveTo>
                    <a:pt x="42354" y="13499"/>
                  </a:moveTo>
                  <a:lnTo>
                    <a:pt x="42354" y="13732"/>
                  </a:lnTo>
                  <a:cubicBezTo>
                    <a:pt x="42354" y="13825"/>
                    <a:pt x="42307" y="13825"/>
                    <a:pt x="42284" y="13872"/>
                  </a:cubicBezTo>
                  <a:lnTo>
                    <a:pt x="42284" y="13895"/>
                  </a:lnTo>
                  <a:cubicBezTo>
                    <a:pt x="42284" y="13825"/>
                    <a:pt x="42260" y="13755"/>
                    <a:pt x="42237" y="13685"/>
                  </a:cubicBezTo>
                  <a:cubicBezTo>
                    <a:pt x="42284" y="13615"/>
                    <a:pt x="42307" y="13545"/>
                    <a:pt x="42354" y="13499"/>
                  </a:cubicBezTo>
                  <a:close/>
                  <a:moveTo>
                    <a:pt x="29069" y="13522"/>
                  </a:moveTo>
                  <a:cubicBezTo>
                    <a:pt x="29185" y="13685"/>
                    <a:pt x="29302" y="13849"/>
                    <a:pt x="29419" y="14012"/>
                  </a:cubicBezTo>
                  <a:lnTo>
                    <a:pt x="29209" y="13919"/>
                  </a:lnTo>
                  <a:lnTo>
                    <a:pt x="29045" y="13709"/>
                  </a:lnTo>
                  <a:cubicBezTo>
                    <a:pt x="29022" y="13639"/>
                    <a:pt x="29022" y="13592"/>
                    <a:pt x="28998" y="13522"/>
                  </a:cubicBezTo>
                  <a:close/>
                  <a:moveTo>
                    <a:pt x="33295" y="13032"/>
                  </a:moveTo>
                  <a:lnTo>
                    <a:pt x="33411" y="13172"/>
                  </a:lnTo>
                  <a:cubicBezTo>
                    <a:pt x="33481" y="13429"/>
                    <a:pt x="33575" y="13662"/>
                    <a:pt x="33691" y="13919"/>
                  </a:cubicBezTo>
                  <a:cubicBezTo>
                    <a:pt x="33691" y="13942"/>
                    <a:pt x="33715" y="13989"/>
                    <a:pt x="33738" y="14035"/>
                  </a:cubicBezTo>
                  <a:lnTo>
                    <a:pt x="33738" y="14035"/>
                  </a:lnTo>
                  <a:cubicBezTo>
                    <a:pt x="33608" y="14033"/>
                    <a:pt x="33497" y="14011"/>
                    <a:pt x="33365" y="13989"/>
                  </a:cubicBezTo>
                  <a:cubicBezTo>
                    <a:pt x="33341" y="13942"/>
                    <a:pt x="33295" y="13919"/>
                    <a:pt x="33271" y="13895"/>
                  </a:cubicBezTo>
                  <a:cubicBezTo>
                    <a:pt x="33224" y="13592"/>
                    <a:pt x="33224" y="13312"/>
                    <a:pt x="33295" y="13032"/>
                  </a:cubicBezTo>
                  <a:close/>
                  <a:moveTo>
                    <a:pt x="6958" y="11747"/>
                  </a:moveTo>
                  <a:cubicBezTo>
                    <a:pt x="7261" y="12331"/>
                    <a:pt x="7705" y="12845"/>
                    <a:pt x="8219" y="13242"/>
                  </a:cubicBezTo>
                  <a:cubicBezTo>
                    <a:pt x="8335" y="13499"/>
                    <a:pt x="8452" y="13779"/>
                    <a:pt x="8592" y="14036"/>
                  </a:cubicBezTo>
                  <a:cubicBezTo>
                    <a:pt x="8335" y="13895"/>
                    <a:pt x="8079" y="13779"/>
                    <a:pt x="7798" y="13685"/>
                  </a:cubicBezTo>
                  <a:cubicBezTo>
                    <a:pt x="7448" y="13078"/>
                    <a:pt x="7145" y="12425"/>
                    <a:pt x="6958" y="11747"/>
                  </a:cubicBezTo>
                  <a:close/>
                  <a:moveTo>
                    <a:pt x="24282" y="13895"/>
                  </a:moveTo>
                  <a:cubicBezTo>
                    <a:pt x="24446" y="13942"/>
                    <a:pt x="24586" y="13966"/>
                    <a:pt x="24749" y="14036"/>
                  </a:cubicBezTo>
                  <a:lnTo>
                    <a:pt x="24586" y="14036"/>
                  </a:lnTo>
                  <a:cubicBezTo>
                    <a:pt x="24446" y="14036"/>
                    <a:pt x="24329" y="14059"/>
                    <a:pt x="24212" y="14082"/>
                  </a:cubicBezTo>
                  <a:lnTo>
                    <a:pt x="24212" y="13919"/>
                  </a:lnTo>
                  <a:lnTo>
                    <a:pt x="24282" y="13895"/>
                  </a:lnTo>
                  <a:close/>
                  <a:moveTo>
                    <a:pt x="37777" y="13919"/>
                  </a:moveTo>
                  <a:cubicBezTo>
                    <a:pt x="37847" y="13966"/>
                    <a:pt x="37917" y="13989"/>
                    <a:pt x="37987" y="14012"/>
                  </a:cubicBezTo>
                  <a:cubicBezTo>
                    <a:pt x="37871" y="14082"/>
                    <a:pt x="37754" y="14129"/>
                    <a:pt x="37614" y="14152"/>
                  </a:cubicBezTo>
                  <a:cubicBezTo>
                    <a:pt x="37684" y="14082"/>
                    <a:pt x="37731" y="14012"/>
                    <a:pt x="37777" y="13919"/>
                  </a:cubicBezTo>
                  <a:close/>
                  <a:moveTo>
                    <a:pt x="35606" y="13545"/>
                  </a:moveTo>
                  <a:cubicBezTo>
                    <a:pt x="36050" y="13755"/>
                    <a:pt x="36517" y="13872"/>
                    <a:pt x="37007" y="13895"/>
                  </a:cubicBezTo>
                  <a:cubicBezTo>
                    <a:pt x="37065" y="13907"/>
                    <a:pt x="37118" y="13913"/>
                    <a:pt x="37170" y="13913"/>
                  </a:cubicBezTo>
                  <a:cubicBezTo>
                    <a:pt x="37223" y="13913"/>
                    <a:pt x="37275" y="13907"/>
                    <a:pt x="37334" y="13895"/>
                  </a:cubicBezTo>
                  <a:lnTo>
                    <a:pt x="37334" y="13895"/>
                  </a:lnTo>
                  <a:cubicBezTo>
                    <a:pt x="37264" y="14012"/>
                    <a:pt x="37194" y="14106"/>
                    <a:pt x="37100" y="14199"/>
                  </a:cubicBezTo>
                  <a:cubicBezTo>
                    <a:pt x="36517" y="14152"/>
                    <a:pt x="35933" y="14012"/>
                    <a:pt x="35372" y="13779"/>
                  </a:cubicBezTo>
                  <a:cubicBezTo>
                    <a:pt x="35466" y="13709"/>
                    <a:pt x="35536" y="13639"/>
                    <a:pt x="35606" y="13545"/>
                  </a:cubicBezTo>
                  <a:close/>
                  <a:moveTo>
                    <a:pt x="27107" y="14106"/>
                  </a:moveTo>
                  <a:lnTo>
                    <a:pt x="27131" y="14129"/>
                  </a:lnTo>
                  <a:cubicBezTo>
                    <a:pt x="27037" y="14176"/>
                    <a:pt x="26920" y="14199"/>
                    <a:pt x="26804" y="14222"/>
                  </a:cubicBezTo>
                  <a:lnTo>
                    <a:pt x="26780" y="14222"/>
                  </a:lnTo>
                  <a:lnTo>
                    <a:pt x="26710" y="14176"/>
                  </a:lnTo>
                  <a:cubicBezTo>
                    <a:pt x="26827" y="14129"/>
                    <a:pt x="26967" y="14106"/>
                    <a:pt x="27107" y="14106"/>
                  </a:cubicBezTo>
                  <a:close/>
                  <a:moveTo>
                    <a:pt x="43778" y="12284"/>
                  </a:moveTo>
                  <a:cubicBezTo>
                    <a:pt x="43778" y="12308"/>
                    <a:pt x="43778" y="12331"/>
                    <a:pt x="43801" y="12354"/>
                  </a:cubicBezTo>
                  <a:cubicBezTo>
                    <a:pt x="43591" y="13078"/>
                    <a:pt x="43217" y="13709"/>
                    <a:pt x="42680" y="14222"/>
                  </a:cubicBezTo>
                  <a:cubicBezTo>
                    <a:pt x="43147" y="13639"/>
                    <a:pt x="43521" y="12985"/>
                    <a:pt x="43778" y="12284"/>
                  </a:cubicBezTo>
                  <a:close/>
                  <a:moveTo>
                    <a:pt x="44221" y="9483"/>
                  </a:moveTo>
                  <a:cubicBezTo>
                    <a:pt x="44735" y="10300"/>
                    <a:pt x="45109" y="11210"/>
                    <a:pt x="45342" y="12168"/>
                  </a:cubicBezTo>
                  <a:cubicBezTo>
                    <a:pt x="45249" y="12565"/>
                    <a:pt x="45109" y="12962"/>
                    <a:pt x="44922" y="13312"/>
                  </a:cubicBezTo>
                  <a:cubicBezTo>
                    <a:pt x="44758" y="13639"/>
                    <a:pt x="44525" y="13942"/>
                    <a:pt x="44268" y="14222"/>
                  </a:cubicBezTo>
                  <a:cubicBezTo>
                    <a:pt x="44385" y="13592"/>
                    <a:pt x="44385" y="12962"/>
                    <a:pt x="44221" y="12354"/>
                  </a:cubicBezTo>
                  <a:lnTo>
                    <a:pt x="44245" y="12354"/>
                  </a:lnTo>
                  <a:cubicBezTo>
                    <a:pt x="44245" y="12284"/>
                    <a:pt x="44268" y="12214"/>
                    <a:pt x="44291" y="12144"/>
                  </a:cubicBezTo>
                  <a:cubicBezTo>
                    <a:pt x="44455" y="11257"/>
                    <a:pt x="44432" y="10347"/>
                    <a:pt x="44221" y="9483"/>
                  </a:cubicBezTo>
                  <a:close/>
                  <a:moveTo>
                    <a:pt x="5934" y="13723"/>
                  </a:moveTo>
                  <a:cubicBezTo>
                    <a:pt x="6025" y="13723"/>
                    <a:pt x="6117" y="13726"/>
                    <a:pt x="6211" y="13732"/>
                  </a:cubicBezTo>
                  <a:cubicBezTo>
                    <a:pt x="6257" y="13895"/>
                    <a:pt x="6327" y="14058"/>
                    <a:pt x="6397" y="14221"/>
                  </a:cubicBezTo>
                  <a:lnTo>
                    <a:pt x="6397" y="14221"/>
                  </a:lnTo>
                  <a:cubicBezTo>
                    <a:pt x="6328" y="14218"/>
                    <a:pt x="6259" y="14216"/>
                    <a:pt x="6190" y="14216"/>
                  </a:cubicBezTo>
                  <a:cubicBezTo>
                    <a:pt x="5847" y="14216"/>
                    <a:pt x="5507" y="14254"/>
                    <a:pt x="5183" y="14292"/>
                  </a:cubicBezTo>
                  <a:cubicBezTo>
                    <a:pt x="5160" y="14129"/>
                    <a:pt x="5137" y="13966"/>
                    <a:pt x="5113" y="13802"/>
                  </a:cubicBezTo>
                  <a:cubicBezTo>
                    <a:pt x="5394" y="13750"/>
                    <a:pt x="5661" y="13723"/>
                    <a:pt x="5934" y="13723"/>
                  </a:cubicBezTo>
                  <a:close/>
                  <a:moveTo>
                    <a:pt x="6584" y="13779"/>
                  </a:moveTo>
                  <a:cubicBezTo>
                    <a:pt x="6701" y="13779"/>
                    <a:pt x="6818" y="13802"/>
                    <a:pt x="6935" y="13825"/>
                  </a:cubicBezTo>
                  <a:cubicBezTo>
                    <a:pt x="7028" y="13989"/>
                    <a:pt x="7121" y="14152"/>
                    <a:pt x="7238" y="14316"/>
                  </a:cubicBezTo>
                  <a:lnTo>
                    <a:pt x="6911" y="14269"/>
                  </a:lnTo>
                  <a:lnTo>
                    <a:pt x="6818" y="14269"/>
                  </a:lnTo>
                  <a:cubicBezTo>
                    <a:pt x="6724" y="14106"/>
                    <a:pt x="6654" y="13942"/>
                    <a:pt x="6584" y="13779"/>
                  </a:cubicBezTo>
                  <a:close/>
                  <a:moveTo>
                    <a:pt x="18328" y="13779"/>
                  </a:moveTo>
                  <a:cubicBezTo>
                    <a:pt x="18188" y="13942"/>
                    <a:pt x="18048" y="14082"/>
                    <a:pt x="17908" y="14222"/>
                  </a:cubicBezTo>
                  <a:cubicBezTo>
                    <a:pt x="17815" y="14269"/>
                    <a:pt x="17721" y="14316"/>
                    <a:pt x="17651" y="14339"/>
                  </a:cubicBezTo>
                  <a:lnTo>
                    <a:pt x="17675" y="14199"/>
                  </a:lnTo>
                  <a:cubicBezTo>
                    <a:pt x="17885" y="14082"/>
                    <a:pt x="18072" y="13942"/>
                    <a:pt x="18258" y="13802"/>
                  </a:cubicBezTo>
                  <a:lnTo>
                    <a:pt x="18258" y="13779"/>
                  </a:lnTo>
                  <a:close/>
                  <a:moveTo>
                    <a:pt x="30189" y="13802"/>
                  </a:moveTo>
                  <a:cubicBezTo>
                    <a:pt x="30306" y="13825"/>
                    <a:pt x="30399" y="13849"/>
                    <a:pt x="30516" y="13895"/>
                  </a:cubicBezTo>
                  <a:cubicBezTo>
                    <a:pt x="30609" y="14036"/>
                    <a:pt x="30703" y="14199"/>
                    <a:pt x="30796" y="14339"/>
                  </a:cubicBezTo>
                  <a:cubicBezTo>
                    <a:pt x="30703" y="14316"/>
                    <a:pt x="30586" y="14292"/>
                    <a:pt x="30493" y="14246"/>
                  </a:cubicBezTo>
                  <a:lnTo>
                    <a:pt x="30516" y="14246"/>
                  </a:lnTo>
                  <a:cubicBezTo>
                    <a:pt x="30399" y="14082"/>
                    <a:pt x="30306" y="13942"/>
                    <a:pt x="30189" y="13802"/>
                  </a:cubicBezTo>
                  <a:close/>
                  <a:moveTo>
                    <a:pt x="15083" y="14152"/>
                  </a:moveTo>
                  <a:cubicBezTo>
                    <a:pt x="15223" y="14176"/>
                    <a:pt x="15387" y="14199"/>
                    <a:pt x="15527" y="14246"/>
                  </a:cubicBezTo>
                  <a:lnTo>
                    <a:pt x="15503" y="14269"/>
                  </a:lnTo>
                  <a:cubicBezTo>
                    <a:pt x="15328" y="14339"/>
                    <a:pt x="15141" y="14374"/>
                    <a:pt x="14958" y="14374"/>
                  </a:cubicBezTo>
                  <a:cubicBezTo>
                    <a:pt x="14774" y="14374"/>
                    <a:pt x="14593" y="14339"/>
                    <a:pt x="14429" y="14269"/>
                  </a:cubicBezTo>
                  <a:lnTo>
                    <a:pt x="14406" y="14246"/>
                  </a:lnTo>
                  <a:cubicBezTo>
                    <a:pt x="14639" y="14222"/>
                    <a:pt x="14873" y="14199"/>
                    <a:pt x="15083" y="14152"/>
                  </a:cubicBezTo>
                  <a:close/>
                  <a:moveTo>
                    <a:pt x="7401" y="13942"/>
                  </a:moveTo>
                  <a:lnTo>
                    <a:pt x="7612" y="14012"/>
                  </a:lnTo>
                  <a:cubicBezTo>
                    <a:pt x="7682" y="14152"/>
                    <a:pt x="7775" y="14292"/>
                    <a:pt x="7892" y="14432"/>
                  </a:cubicBezTo>
                  <a:lnTo>
                    <a:pt x="7682" y="14386"/>
                  </a:lnTo>
                  <a:cubicBezTo>
                    <a:pt x="7588" y="14246"/>
                    <a:pt x="7495" y="14106"/>
                    <a:pt x="7401" y="13942"/>
                  </a:cubicBezTo>
                  <a:close/>
                  <a:moveTo>
                    <a:pt x="22601" y="13755"/>
                  </a:moveTo>
                  <a:cubicBezTo>
                    <a:pt x="22391" y="13989"/>
                    <a:pt x="22228" y="14246"/>
                    <a:pt x="22157" y="14549"/>
                  </a:cubicBezTo>
                  <a:cubicBezTo>
                    <a:pt x="22064" y="14456"/>
                    <a:pt x="21971" y="14339"/>
                    <a:pt x="21877" y="14222"/>
                  </a:cubicBezTo>
                  <a:lnTo>
                    <a:pt x="21994" y="14012"/>
                  </a:lnTo>
                  <a:cubicBezTo>
                    <a:pt x="21994" y="13989"/>
                    <a:pt x="22017" y="13989"/>
                    <a:pt x="22017" y="13966"/>
                  </a:cubicBezTo>
                  <a:cubicBezTo>
                    <a:pt x="22041" y="13919"/>
                    <a:pt x="22087" y="13895"/>
                    <a:pt x="22111" y="13849"/>
                  </a:cubicBezTo>
                  <a:cubicBezTo>
                    <a:pt x="22274" y="13802"/>
                    <a:pt x="22438" y="13779"/>
                    <a:pt x="22601" y="13755"/>
                  </a:cubicBezTo>
                  <a:close/>
                  <a:moveTo>
                    <a:pt x="24516" y="14409"/>
                  </a:moveTo>
                  <a:lnTo>
                    <a:pt x="24352" y="14549"/>
                  </a:lnTo>
                  <a:cubicBezTo>
                    <a:pt x="24329" y="14526"/>
                    <a:pt x="24305" y="14479"/>
                    <a:pt x="24259" y="14456"/>
                  </a:cubicBezTo>
                  <a:cubicBezTo>
                    <a:pt x="24352" y="14432"/>
                    <a:pt x="24422" y="14409"/>
                    <a:pt x="24516" y="14409"/>
                  </a:cubicBezTo>
                  <a:close/>
                  <a:moveTo>
                    <a:pt x="8125" y="14222"/>
                  </a:moveTo>
                  <a:cubicBezTo>
                    <a:pt x="8382" y="14339"/>
                    <a:pt x="8616" y="14456"/>
                    <a:pt x="8849" y="14596"/>
                  </a:cubicBezTo>
                  <a:cubicBezTo>
                    <a:pt x="8686" y="14549"/>
                    <a:pt x="8499" y="14503"/>
                    <a:pt x="8335" y="14479"/>
                  </a:cubicBezTo>
                  <a:lnTo>
                    <a:pt x="8312" y="14479"/>
                  </a:lnTo>
                  <a:cubicBezTo>
                    <a:pt x="8289" y="14432"/>
                    <a:pt x="8242" y="14386"/>
                    <a:pt x="8195" y="14316"/>
                  </a:cubicBezTo>
                  <a:lnTo>
                    <a:pt x="8125" y="14222"/>
                  </a:lnTo>
                  <a:close/>
                  <a:moveTo>
                    <a:pt x="22788" y="14082"/>
                  </a:moveTo>
                  <a:cubicBezTo>
                    <a:pt x="22788" y="14176"/>
                    <a:pt x="22765" y="14246"/>
                    <a:pt x="22765" y="14339"/>
                  </a:cubicBezTo>
                  <a:cubicBezTo>
                    <a:pt x="22671" y="14432"/>
                    <a:pt x="22578" y="14503"/>
                    <a:pt x="22508" y="14619"/>
                  </a:cubicBezTo>
                  <a:cubicBezTo>
                    <a:pt x="22531" y="14503"/>
                    <a:pt x="22578" y="14409"/>
                    <a:pt x="22624" y="14316"/>
                  </a:cubicBezTo>
                  <a:cubicBezTo>
                    <a:pt x="22671" y="14222"/>
                    <a:pt x="22718" y="14152"/>
                    <a:pt x="22788" y="14082"/>
                  </a:cubicBezTo>
                  <a:close/>
                  <a:moveTo>
                    <a:pt x="31006" y="14106"/>
                  </a:moveTo>
                  <a:lnTo>
                    <a:pt x="31076" y="14129"/>
                  </a:lnTo>
                  <a:cubicBezTo>
                    <a:pt x="31217" y="14222"/>
                    <a:pt x="31333" y="14339"/>
                    <a:pt x="31450" y="14432"/>
                  </a:cubicBezTo>
                  <a:cubicBezTo>
                    <a:pt x="31473" y="14503"/>
                    <a:pt x="31520" y="14549"/>
                    <a:pt x="31567" y="14619"/>
                  </a:cubicBezTo>
                  <a:cubicBezTo>
                    <a:pt x="31450" y="14573"/>
                    <a:pt x="31333" y="14526"/>
                    <a:pt x="31217" y="14479"/>
                  </a:cubicBezTo>
                  <a:cubicBezTo>
                    <a:pt x="31146" y="14362"/>
                    <a:pt x="31076" y="14222"/>
                    <a:pt x="31006" y="14106"/>
                  </a:cubicBezTo>
                  <a:close/>
                  <a:moveTo>
                    <a:pt x="9830" y="14082"/>
                  </a:moveTo>
                  <a:lnTo>
                    <a:pt x="9946" y="14106"/>
                  </a:lnTo>
                  <a:lnTo>
                    <a:pt x="10087" y="14152"/>
                  </a:lnTo>
                  <a:cubicBezTo>
                    <a:pt x="10203" y="14339"/>
                    <a:pt x="10320" y="14503"/>
                    <a:pt x="10460" y="14666"/>
                  </a:cubicBezTo>
                  <a:cubicBezTo>
                    <a:pt x="10413" y="14666"/>
                    <a:pt x="10390" y="14689"/>
                    <a:pt x="10367" y="14713"/>
                  </a:cubicBezTo>
                  <a:lnTo>
                    <a:pt x="10157" y="14526"/>
                  </a:lnTo>
                  <a:cubicBezTo>
                    <a:pt x="10040" y="14362"/>
                    <a:pt x="9946" y="14222"/>
                    <a:pt x="9830" y="14082"/>
                  </a:cubicBezTo>
                  <a:close/>
                  <a:moveTo>
                    <a:pt x="18235" y="14432"/>
                  </a:moveTo>
                  <a:lnTo>
                    <a:pt x="18165" y="14573"/>
                  </a:lnTo>
                  <a:cubicBezTo>
                    <a:pt x="18072" y="14619"/>
                    <a:pt x="17978" y="14689"/>
                    <a:pt x="17861" y="14713"/>
                  </a:cubicBezTo>
                  <a:lnTo>
                    <a:pt x="18072" y="14526"/>
                  </a:lnTo>
                  <a:lnTo>
                    <a:pt x="18235" y="14432"/>
                  </a:lnTo>
                  <a:close/>
                  <a:moveTo>
                    <a:pt x="19869" y="14269"/>
                  </a:moveTo>
                  <a:lnTo>
                    <a:pt x="19869" y="14269"/>
                  </a:lnTo>
                  <a:cubicBezTo>
                    <a:pt x="19799" y="14409"/>
                    <a:pt x="19753" y="14549"/>
                    <a:pt x="19706" y="14713"/>
                  </a:cubicBezTo>
                  <a:lnTo>
                    <a:pt x="19519" y="14713"/>
                  </a:lnTo>
                  <a:cubicBezTo>
                    <a:pt x="19636" y="14573"/>
                    <a:pt x="19753" y="14409"/>
                    <a:pt x="19869" y="14269"/>
                  </a:cubicBezTo>
                  <a:close/>
                  <a:moveTo>
                    <a:pt x="25520" y="14596"/>
                  </a:moveTo>
                  <a:lnTo>
                    <a:pt x="25590" y="14666"/>
                  </a:lnTo>
                  <a:lnTo>
                    <a:pt x="25473" y="14736"/>
                  </a:lnTo>
                  <a:lnTo>
                    <a:pt x="25333" y="14713"/>
                  </a:lnTo>
                  <a:cubicBezTo>
                    <a:pt x="25403" y="14666"/>
                    <a:pt x="25450" y="14619"/>
                    <a:pt x="25520" y="14596"/>
                  </a:cubicBezTo>
                  <a:close/>
                  <a:moveTo>
                    <a:pt x="35909" y="14526"/>
                  </a:moveTo>
                  <a:lnTo>
                    <a:pt x="35909" y="14526"/>
                  </a:lnTo>
                  <a:cubicBezTo>
                    <a:pt x="36143" y="14596"/>
                    <a:pt x="36400" y="14619"/>
                    <a:pt x="36657" y="14643"/>
                  </a:cubicBezTo>
                  <a:cubicBezTo>
                    <a:pt x="36610" y="14689"/>
                    <a:pt x="36540" y="14736"/>
                    <a:pt x="36470" y="14783"/>
                  </a:cubicBezTo>
                  <a:cubicBezTo>
                    <a:pt x="36283" y="14713"/>
                    <a:pt x="36096" y="14619"/>
                    <a:pt x="35909" y="14526"/>
                  </a:cubicBezTo>
                  <a:close/>
                  <a:moveTo>
                    <a:pt x="27387" y="14479"/>
                  </a:moveTo>
                  <a:cubicBezTo>
                    <a:pt x="27457" y="14573"/>
                    <a:pt x="27528" y="14689"/>
                    <a:pt x="27598" y="14806"/>
                  </a:cubicBezTo>
                  <a:cubicBezTo>
                    <a:pt x="27457" y="14713"/>
                    <a:pt x="27341" y="14596"/>
                    <a:pt x="27201" y="14503"/>
                  </a:cubicBezTo>
                  <a:lnTo>
                    <a:pt x="27387" y="14479"/>
                  </a:lnTo>
                  <a:close/>
                  <a:moveTo>
                    <a:pt x="40462" y="14269"/>
                  </a:moveTo>
                  <a:lnTo>
                    <a:pt x="40462" y="14269"/>
                  </a:lnTo>
                  <a:cubicBezTo>
                    <a:pt x="40346" y="14409"/>
                    <a:pt x="40229" y="14549"/>
                    <a:pt x="40112" y="14666"/>
                  </a:cubicBezTo>
                  <a:lnTo>
                    <a:pt x="39879" y="14806"/>
                  </a:lnTo>
                  <a:cubicBezTo>
                    <a:pt x="39925" y="14643"/>
                    <a:pt x="39972" y="14479"/>
                    <a:pt x="40042" y="14339"/>
                  </a:cubicBezTo>
                  <a:lnTo>
                    <a:pt x="40089" y="14339"/>
                  </a:lnTo>
                  <a:cubicBezTo>
                    <a:pt x="40206" y="14316"/>
                    <a:pt x="40346" y="14292"/>
                    <a:pt x="40462" y="14269"/>
                  </a:cubicBezTo>
                  <a:close/>
                  <a:moveTo>
                    <a:pt x="21177" y="14292"/>
                  </a:moveTo>
                  <a:lnTo>
                    <a:pt x="21177" y="14409"/>
                  </a:lnTo>
                  <a:cubicBezTo>
                    <a:pt x="21130" y="14549"/>
                    <a:pt x="21107" y="14689"/>
                    <a:pt x="21083" y="14829"/>
                  </a:cubicBezTo>
                  <a:lnTo>
                    <a:pt x="21060" y="14899"/>
                  </a:lnTo>
                  <a:cubicBezTo>
                    <a:pt x="21037" y="14759"/>
                    <a:pt x="21037" y="14596"/>
                    <a:pt x="21060" y="14432"/>
                  </a:cubicBezTo>
                  <a:lnTo>
                    <a:pt x="21154" y="14339"/>
                  </a:lnTo>
                  <a:lnTo>
                    <a:pt x="21177" y="14292"/>
                  </a:lnTo>
                  <a:close/>
                  <a:moveTo>
                    <a:pt x="34649" y="14246"/>
                  </a:moveTo>
                  <a:cubicBezTo>
                    <a:pt x="34812" y="14362"/>
                    <a:pt x="34976" y="14456"/>
                    <a:pt x="35139" y="14549"/>
                  </a:cubicBezTo>
                  <a:cubicBezTo>
                    <a:pt x="35302" y="14666"/>
                    <a:pt x="35466" y="14783"/>
                    <a:pt x="35653" y="14899"/>
                  </a:cubicBezTo>
                  <a:cubicBezTo>
                    <a:pt x="35466" y="14853"/>
                    <a:pt x="35256" y="14829"/>
                    <a:pt x="35069" y="14783"/>
                  </a:cubicBezTo>
                  <a:cubicBezTo>
                    <a:pt x="34882" y="14619"/>
                    <a:pt x="34742" y="14456"/>
                    <a:pt x="34579" y="14269"/>
                  </a:cubicBezTo>
                  <a:lnTo>
                    <a:pt x="34649" y="14246"/>
                  </a:lnTo>
                  <a:close/>
                  <a:moveTo>
                    <a:pt x="39202" y="14339"/>
                  </a:moveTo>
                  <a:lnTo>
                    <a:pt x="39202" y="14339"/>
                  </a:lnTo>
                  <a:cubicBezTo>
                    <a:pt x="38478" y="14713"/>
                    <a:pt x="37684" y="14899"/>
                    <a:pt x="36890" y="14923"/>
                  </a:cubicBezTo>
                  <a:cubicBezTo>
                    <a:pt x="37007" y="14829"/>
                    <a:pt x="37124" y="14736"/>
                    <a:pt x="37217" y="14619"/>
                  </a:cubicBezTo>
                  <a:lnTo>
                    <a:pt x="37334" y="14619"/>
                  </a:lnTo>
                  <a:lnTo>
                    <a:pt x="37497" y="14596"/>
                  </a:lnTo>
                  <a:cubicBezTo>
                    <a:pt x="38081" y="14596"/>
                    <a:pt x="38641" y="14503"/>
                    <a:pt x="39202" y="14339"/>
                  </a:cubicBezTo>
                  <a:close/>
                  <a:moveTo>
                    <a:pt x="7495" y="14736"/>
                  </a:moveTo>
                  <a:cubicBezTo>
                    <a:pt x="7565" y="14829"/>
                    <a:pt x="7612" y="14899"/>
                    <a:pt x="7682" y="14993"/>
                  </a:cubicBezTo>
                  <a:cubicBezTo>
                    <a:pt x="7542" y="14899"/>
                    <a:pt x="7378" y="14829"/>
                    <a:pt x="7238" y="14783"/>
                  </a:cubicBezTo>
                  <a:lnTo>
                    <a:pt x="7495" y="14736"/>
                  </a:lnTo>
                  <a:close/>
                  <a:moveTo>
                    <a:pt x="17138" y="14899"/>
                  </a:moveTo>
                  <a:lnTo>
                    <a:pt x="17138" y="14946"/>
                  </a:lnTo>
                  <a:lnTo>
                    <a:pt x="17044" y="15016"/>
                  </a:lnTo>
                  <a:lnTo>
                    <a:pt x="16998" y="15016"/>
                  </a:lnTo>
                  <a:lnTo>
                    <a:pt x="16857" y="15040"/>
                  </a:lnTo>
                  <a:lnTo>
                    <a:pt x="16857" y="14993"/>
                  </a:lnTo>
                  <a:lnTo>
                    <a:pt x="17138" y="14899"/>
                  </a:lnTo>
                  <a:close/>
                  <a:moveTo>
                    <a:pt x="41957" y="14199"/>
                  </a:moveTo>
                  <a:lnTo>
                    <a:pt x="41957" y="14386"/>
                  </a:lnTo>
                  <a:cubicBezTo>
                    <a:pt x="41957" y="14456"/>
                    <a:pt x="41957" y="14479"/>
                    <a:pt x="41933" y="14503"/>
                  </a:cubicBezTo>
                  <a:lnTo>
                    <a:pt x="41957" y="14503"/>
                  </a:lnTo>
                  <a:cubicBezTo>
                    <a:pt x="41747" y="14713"/>
                    <a:pt x="41536" y="14923"/>
                    <a:pt x="41303" y="15086"/>
                  </a:cubicBezTo>
                  <a:lnTo>
                    <a:pt x="41233" y="15086"/>
                  </a:lnTo>
                  <a:cubicBezTo>
                    <a:pt x="41513" y="14829"/>
                    <a:pt x="41747" y="14526"/>
                    <a:pt x="41957" y="14199"/>
                  </a:cubicBezTo>
                  <a:close/>
                  <a:moveTo>
                    <a:pt x="5511" y="14750"/>
                  </a:moveTo>
                  <a:cubicBezTo>
                    <a:pt x="5705" y="14750"/>
                    <a:pt x="5906" y="14772"/>
                    <a:pt x="6094" y="14806"/>
                  </a:cubicBezTo>
                  <a:cubicBezTo>
                    <a:pt x="5861" y="14899"/>
                    <a:pt x="5650" y="15016"/>
                    <a:pt x="5417" y="15133"/>
                  </a:cubicBezTo>
                  <a:cubicBezTo>
                    <a:pt x="5370" y="15016"/>
                    <a:pt x="5324" y="14876"/>
                    <a:pt x="5300" y="14759"/>
                  </a:cubicBezTo>
                  <a:cubicBezTo>
                    <a:pt x="5369" y="14753"/>
                    <a:pt x="5439" y="14750"/>
                    <a:pt x="5511" y="14750"/>
                  </a:cubicBezTo>
                  <a:close/>
                  <a:moveTo>
                    <a:pt x="24889" y="14969"/>
                  </a:moveTo>
                  <a:lnTo>
                    <a:pt x="25029" y="14993"/>
                  </a:lnTo>
                  <a:lnTo>
                    <a:pt x="24796" y="15133"/>
                  </a:lnTo>
                  <a:lnTo>
                    <a:pt x="24749" y="15063"/>
                  </a:lnTo>
                  <a:lnTo>
                    <a:pt x="24889" y="14969"/>
                  </a:lnTo>
                  <a:close/>
                  <a:moveTo>
                    <a:pt x="8025" y="14856"/>
                  </a:moveTo>
                  <a:lnTo>
                    <a:pt x="8219" y="14899"/>
                  </a:lnTo>
                  <a:cubicBezTo>
                    <a:pt x="8289" y="14993"/>
                    <a:pt x="8382" y="15086"/>
                    <a:pt x="8452" y="15203"/>
                  </a:cubicBezTo>
                  <a:lnTo>
                    <a:pt x="8242" y="15180"/>
                  </a:lnTo>
                  <a:cubicBezTo>
                    <a:pt x="8177" y="15051"/>
                    <a:pt x="8093" y="14961"/>
                    <a:pt x="8025" y="14856"/>
                  </a:cubicBezTo>
                  <a:close/>
                  <a:moveTo>
                    <a:pt x="39202" y="14806"/>
                  </a:moveTo>
                  <a:lnTo>
                    <a:pt x="39202" y="14806"/>
                  </a:lnTo>
                  <a:cubicBezTo>
                    <a:pt x="39178" y="14876"/>
                    <a:pt x="39155" y="14946"/>
                    <a:pt x="39132" y="14993"/>
                  </a:cubicBezTo>
                  <a:cubicBezTo>
                    <a:pt x="39108" y="15063"/>
                    <a:pt x="39108" y="15086"/>
                    <a:pt x="39085" y="15133"/>
                  </a:cubicBezTo>
                  <a:cubicBezTo>
                    <a:pt x="38805" y="15133"/>
                    <a:pt x="38524" y="15180"/>
                    <a:pt x="38268" y="15203"/>
                  </a:cubicBezTo>
                  <a:lnTo>
                    <a:pt x="38268" y="15226"/>
                  </a:lnTo>
                  <a:lnTo>
                    <a:pt x="37964" y="15203"/>
                  </a:lnTo>
                  <a:cubicBezTo>
                    <a:pt x="38384" y="15110"/>
                    <a:pt x="38805" y="14993"/>
                    <a:pt x="39202" y="14806"/>
                  </a:cubicBezTo>
                  <a:close/>
                  <a:moveTo>
                    <a:pt x="43918" y="13218"/>
                  </a:moveTo>
                  <a:lnTo>
                    <a:pt x="43918" y="13242"/>
                  </a:lnTo>
                  <a:cubicBezTo>
                    <a:pt x="43965" y="13732"/>
                    <a:pt x="43871" y="14246"/>
                    <a:pt x="43684" y="14736"/>
                  </a:cubicBezTo>
                  <a:cubicBezTo>
                    <a:pt x="43404" y="14923"/>
                    <a:pt x="43077" y="15110"/>
                    <a:pt x="42750" y="15226"/>
                  </a:cubicBezTo>
                  <a:lnTo>
                    <a:pt x="42400" y="15203"/>
                  </a:lnTo>
                  <a:cubicBezTo>
                    <a:pt x="42447" y="15110"/>
                    <a:pt x="42494" y="15016"/>
                    <a:pt x="42517" y="14899"/>
                  </a:cubicBezTo>
                  <a:cubicBezTo>
                    <a:pt x="43124" y="14479"/>
                    <a:pt x="43614" y="13895"/>
                    <a:pt x="43918" y="13218"/>
                  </a:cubicBezTo>
                  <a:close/>
                  <a:moveTo>
                    <a:pt x="11627" y="14432"/>
                  </a:moveTo>
                  <a:cubicBezTo>
                    <a:pt x="11721" y="14713"/>
                    <a:pt x="11838" y="14969"/>
                    <a:pt x="11954" y="15250"/>
                  </a:cubicBezTo>
                  <a:cubicBezTo>
                    <a:pt x="11744" y="15180"/>
                    <a:pt x="11557" y="15110"/>
                    <a:pt x="11371" y="14993"/>
                  </a:cubicBezTo>
                  <a:cubicBezTo>
                    <a:pt x="11301" y="14876"/>
                    <a:pt x="11254" y="14759"/>
                    <a:pt x="11184" y="14619"/>
                  </a:cubicBezTo>
                  <a:cubicBezTo>
                    <a:pt x="11324" y="14549"/>
                    <a:pt x="11487" y="14479"/>
                    <a:pt x="11627" y="14432"/>
                  </a:cubicBezTo>
                  <a:close/>
                  <a:moveTo>
                    <a:pt x="26313" y="14759"/>
                  </a:moveTo>
                  <a:cubicBezTo>
                    <a:pt x="26477" y="14829"/>
                    <a:pt x="26617" y="14923"/>
                    <a:pt x="26757" y="15016"/>
                  </a:cubicBezTo>
                  <a:lnTo>
                    <a:pt x="26734" y="15016"/>
                  </a:lnTo>
                  <a:cubicBezTo>
                    <a:pt x="26850" y="15110"/>
                    <a:pt x="26967" y="15203"/>
                    <a:pt x="27061" y="15296"/>
                  </a:cubicBezTo>
                  <a:lnTo>
                    <a:pt x="27014" y="15320"/>
                  </a:lnTo>
                  <a:cubicBezTo>
                    <a:pt x="26850" y="15226"/>
                    <a:pt x="26664" y="15133"/>
                    <a:pt x="26454" y="15063"/>
                  </a:cubicBezTo>
                  <a:lnTo>
                    <a:pt x="26360" y="14923"/>
                  </a:lnTo>
                  <a:lnTo>
                    <a:pt x="26243" y="14783"/>
                  </a:lnTo>
                  <a:lnTo>
                    <a:pt x="26313" y="14759"/>
                  </a:lnTo>
                  <a:close/>
                  <a:moveTo>
                    <a:pt x="12258" y="14432"/>
                  </a:moveTo>
                  <a:cubicBezTo>
                    <a:pt x="12375" y="14596"/>
                    <a:pt x="12491" y="14736"/>
                    <a:pt x="12631" y="14876"/>
                  </a:cubicBezTo>
                  <a:cubicBezTo>
                    <a:pt x="12701" y="15040"/>
                    <a:pt x="12795" y="15203"/>
                    <a:pt x="12865" y="15366"/>
                  </a:cubicBezTo>
                  <a:lnTo>
                    <a:pt x="12842" y="15366"/>
                  </a:lnTo>
                  <a:cubicBezTo>
                    <a:pt x="12701" y="15366"/>
                    <a:pt x="12538" y="15343"/>
                    <a:pt x="12421" y="15320"/>
                  </a:cubicBezTo>
                  <a:cubicBezTo>
                    <a:pt x="12258" y="15040"/>
                    <a:pt x="12118" y="14759"/>
                    <a:pt x="12024" y="14456"/>
                  </a:cubicBezTo>
                  <a:lnTo>
                    <a:pt x="12258" y="14432"/>
                  </a:lnTo>
                  <a:close/>
                  <a:moveTo>
                    <a:pt x="6584" y="14923"/>
                  </a:moveTo>
                  <a:cubicBezTo>
                    <a:pt x="6701" y="14969"/>
                    <a:pt x="6818" y="14993"/>
                    <a:pt x="6911" y="15040"/>
                  </a:cubicBezTo>
                  <a:lnTo>
                    <a:pt x="6935" y="15063"/>
                  </a:lnTo>
                  <a:cubicBezTo>
                    <a:pt x="6468" y="15086"/>
                    <a:pt x="6001" y="15203"/>
                    <a:pt x="5557" y="15390"/>
                  </a:cubicBezTo>
                  <a:cubicBezTo>
                    <a:pt x="5884" y="15203"/>
                    <a:pt x="6234" y="15040"/>
                    <a:pt x="6584" y="14923"/>
                  </a:cubicBezTo>
                  <a:close/>
                  <a:moveTo>
                    <a:pt x="8849" y="15110"/>
                  </a:moveTo>
                  <a:lnTo>
                    <a:pt x="8849" y="15110"/>
                  </a:lnTo>
                  <a:cubicBezTo>
                    <a:pt x="9036" y="15180"/>
                    <a:pt x="9223" y="15250"/>
                    <a:pt x="9386" y="15320"/>
                  </a:cubicBezTo>
                  <a:lnTo>
                    <a:pt x="9386" y="15343"/>
                  </a:lnTo>
                  <a:cubicBezTo>
                    <a:pt x="9409" y="15366"/>
                    <a:pt x="9409" y="15366"/>
                    <a:pt x="9433" y="15390"/>
                  </a:cubicBezTo>
                  <a:cubicBezTo>
                    <a:pt x="9293" y="15366"/>
                    <a:pt x="9153" y="15320"/>
                    <a:pt x="9036" y="15296"/>
                  </a:cubicBezTo>
                  <a:lnTo>
                    <a:pt x="8849" y="15110"/>
                  </a:lnTo>
                  <a:close/>
                  <a:moveTo>
                    <a:pt x="21714" y="14619"/>
                  </a:moveTo>
                  <a:cubicBezTo>
                    <a:pt x="21831" y="14736"/>
                    <a:pt x="21924" y="14853"/>
                    <a:pt x="22041" y="14969"/>
                  </a:cubicBezTo>
                  <a:cubicBezTo>
                    <a:pt x="22041" y="15063"/>
                    <a:pt x="22017" y="15156"/>
                    <a:pt x="22017" y="15250"/>
                  </a:cubicBezTo>
                  <a:cubicBezTo>
                    <a:pt x="21924" y="15320"/>
                    <a:pt x="21877" y="15366"/>
                    <a:pt x="21807" y="15413"/>
                  </a:cubicBezTo>
                  <a:lnTo>
                    <a:pt x="21831" y="15390"/>
                  </a:lnTo>
                  <a:cubicBezTo>
                    <a:pt x="21761" y="15203"/>
                    <a:pt x="21714" y="15016"/>
                    <a:pt x="21667" y="14806"/>
                  </a:cubicBezTo>
                  <a:cubicBezTo>
                    <a:pt x="21667" y="14736"/>
                    <a:pt x="21691" y="14689"/>
                    <a:pt x="21714" y="14619"/>
                  </a:cubicBezTo>
                  <a:close/>
                  <a:moveTo>
                    <a:pt x="36563" y="15343"/>
                  </a:moveTo>
                  <a:lnTo>
                    <a:pt x="36703" y="15413"/>
                  </a:lnTo>
                  <a:cubicBezTo>
                    <a:pt x="36540" y="15390"/>
                    <a:pt x="36400" y="15366"/>
                    <a:pt x="36236" y="15343"/>
                  </a:cubicBezTo>
                  <a:close/>
                  <a:moveTo>
                    <a:pt x="45459" y="12985"/>
                  </a:moveTo>
                  <a:cubicBezTo>
                    <a:pt x="45459" y="13008"/>
                    <a:pt x="45459" y="13032"/>
                    <a:pt x="45482" y="13055"/>
                  </a:cubicBezTo>
                  <a:cubicBezTo>
                    <a:pt x="45552" y="13942"/>
                    <a:pt x="45272" y="14829"/>
                    <a:pt x="44712" y="15506"/>
                  </a:cubicBezTo>
                  <a:lnTo>
                    <a:pt x="44291" y="15436"/>
                  </a:lnTo>
                  <a:lnTo>
                    <a:pt x="43824" y="15366"/>
                  </a:lnTo>
                  <a:lnTo>
                    <a:pt x="43871" y="15273"/>
                  </a:lnTo>
                  <a:cubicBezTo>
                    <a:pt x="43965" y="15133"/>
                    <a:pt x="44011" y="14993"/>
                    <a:pt x="44081" y="14853"/>
                  </a:cubicBezTo>
                  <a:cubicBezTo>
                    <a:pt x="44688" y="14362"/>
                    <a:pt x="45179" y="13732"/>
                    <a:pt x="45459" y="12985"/>
                  </a:cubicBezTo>
                  <a:close/>
                  <a:moveTo>
                    <a:pt x="23442" y="14993"/>
                  </a:moveTo>
                  <a:cubicBezTo>
                    <a:pt x="23488" y="15133"/>
                    <a:pt x="23558" y="15250"/>
                    <a:pt x="23605" y="15390"/>
                  </a:cubicBezTo>
                  <a:cubicBezTo>
                    <a:pt x="23582" y="15460"/>
                    <a:pt x="23558" y="15506"/>
                    <a:pt x="23512" y="15577"/>
                  </a:cubicBezTo>
                  <a:lnTo>
                    <a:pt x="23488" y="15577"/>
                  </a:lnTo>
                  <a:cubicBezTo>
                    <a:pt x="23395" y="15530"/>
                    <a:pt x="23302" y="15460"/>
                    <a:pt x="23208" y="15413"/>
                  </a:cubicBezTo>
                  <a:cubicBezTo>
                    <a:pt x="23185" y="15296"/>
                    <a:pt x="23185" y="15180"/>
                    <a:pt x="23161" y="15063"/>
                  </a:cubicBezTo>
                  <a:cubicBezTo>
                    <a:pt x="23255" y="15040"/>
                    <a:pt x="23348" y="15016"/>
                    <a:pt x="23442" y="14993"/>
                  </a:cubicBezTo>
                  <a:close/>
                  <a:moveTo>
                    <a:pt x="6982" y="15544"/>
                  </a:moveTo>
                  <a:cubicBezTo>
                    <a:pt x="7114" y="15544"/>
                    <a:pt x="7246" y="15560"/>
                    <a:pt x="7378" y="15577"/>
                  </a:cubicBezTo>
                  <a:cubicBezTo>
                    <a:pt x="7425" y="15600"/>
                    <a:pt x="7448" y="15623"/>
                    <a:pt x="7472" y="15647"/>
                  </a:cubicBezTo>
                  <a:cubicBezTo>
                    <a:pt x="7261" y="15600"/>
                    <a:pt x="7051" y="15577"/>
                    <a:pt x="6818" y="15553"/>
                  </a:cubicBezTo>
                  <a:cubicBezTo>
                    <a:pt x="6872" y="15546"/>
                    <a:pt x="6927" y="15544"/>
                    <a:pt x="6982" y="15544"/>
                  </a:cubicBezTo>
                  <a:close/>
                  <a:moveTo>
                    <a:pt x="24469" y="15273"/>
                  </a:moveTo>
                  <a:lnTo>
                    <a:pt x="24516" y="15343"/>
                  </a:lnTo>
                  <a:cubicBezTo>
                    <a:pt x="24399" y="15436"/>
                    <a:pt x="24259" y="15530"/>
                    <a:pt x="24142" y="15647"/>
                  </a:cubicBezTo>
                  <a:lnTo>
                    <a:pt x="24119" y="15553"/>
                  </a:lnTo>
                  <a:cubicBezTo>
                    <a:pt x="24235" y="15460"/>
                    <a:pt x="24352" y="15366"/>
                    <a:pt x="24469" y="15273"/>
                  </a:cubicBezTo>
                  <a:close/>
                  <a:moveTo>
                    <a:pt x="11978" y="15693"/>
                  </a:moveTo>
                  <a:cubicBezTo>
                    <a:pt x="12048" y="15717"/>
                    <a:pt x="12141" y="15717"/>
                    <a:pt x="12211" y="15717"/>
                  </a:cubicBezTo>
                  <a:lnTo>
                    <a:pt x="12281" y="15810"/>
                  </a:lnTo>
                  <a:cubicBezTo>
                    <a:pt x="12164" y="15763"/>
                    <a:pt x="12071" y="15740"/>
                    <a:pt x="11978" y="15693"/>
                  </a:cubicBezTo>
                  <a:close/>
                  <a:moveTo>
                    <a:pt x="34999" y="15670"/>
                  </a:moveTo>
                  <a:cubicBezTo>
                    <a:pt x="35069" y="15717"/>
                    <a:pt x="35139" y="15787"/>
                    <a:pt x="35232" y="15857"/>
                  </a:cubicBezTo>
                  <a:cubicBezTo>
                    <a:pt x="35092" y="15810"/>
                    <a:pt x="34929" y="15740"/>
                    <a:pt x="34789" y="15670"/>
                  </a:cubicBezTo>
                  <a:close/>
                  <a:moveTo>
                    <a:pt x="42844" y="15577"/>
                  </a:moveTo>
                  <a:lnTo>
                    <a:pt x="43147" y="15600"/>
                  </a:lnTo>
                  <a:cubicBezTo>
                    <a:pt x="43077" y="15693"/>
                    <a:pt x="43007" y="15763"/>
                    <a:pt x="42937" y="15833"/>
                  </a:cubicBezTo>
                  <a:cubicBezTo>
                    <a:pt x="42937" y="15833"/>
                    <a:pt x="42914" y="15857"/>
                    <a:pt x="42891" y="15880"/>
                  </a:cubicBezTo>
                  <a:cubicBezTo>
                    <a:pt x="42727" y="15810"/>
                    <a:pt x="42564" y="15763"/>
                    <a:pt x="42400" y="15717"/>
                  </a:cubicBezTo>
                  <a:cubicBezTo>
                    <a:pt x="42564" y="15670"/>
                    <a:pt x="42704" y="15623"/>
                    <a:pt x="42844" y="15577"/>
                  </a:cubicBezTo>
                  <a:close/>
                  <a:moveTo>
                    <a:pt x="19589" y="15086"/>
                  </a:moveTo>
                  <a:cubicBezTo>
                    <a:pt x="19589" y="15156"/>
                    <a:pt x="19566" y="15203"/>
                    <a:pt x="19566" y="15273"/>
                  </a:cubicBezTo>
                  <a:cubicBezTo>
                    <a:pt x="19542" y="15320"/>
                    <a:pt x="19542" y="15390"/>
                    <a:pt x="19519" y="15460"/>
                  </a:cubicBezTo>
                  <a:lnTo>
                    <a:pt x="19332" y="15623"/>
                  </a:lnTo>
                  <a:cubicBezTo>
                    <a:pt x="19239" y="15740"/>
                    <a:pt x="19122" y="15833"/>
                    <a:pt x="19005" y="15927"/>
                  </a:cubicBezTo>
                  <a:cubicBezTo>
                    <a:pt x="18935" y="15857"/>
                    <a:pt x="18889" y="15787"/>
                    <a:pt x="18842" y="15717"/>
                  </a:cubicBezTo>
                  <a:cubicBezTo>
                    <a:pt x="18819" y="15600"/>
                    <a:pt x="18842" y="15483"/>
                    <a:pt x="18842" y="15366"/>
                  </a:cubicBezTo>
                  <a:lnTo>
                    <a:pt x="18865" y="15366"/>
                  </a:lnTo>
                  <a:cubicBezTo>
                    <a:pt x="18935" y="15296"/>
                    <a:pt x="19029" y="15203"/>
                    <a:pt x="19122" y="15133"/>
                  </a:cubicBezTo>
                  <a:cubicBezTo>
                    <a:pt x="19286" y="15086"/>
                    <a:pt x="19426" y="15086"/>
                    <a:pt x="19589" y="15086"/>
                  </a:cubicBezTo>
                  <a:close/>
                  <a:moveTo>
                    <a:pt x="24726" y="15647"/>
                  </a:moveTo>
                  <a:cubicBezTo>
                    <a:pt x="24791" y="15776"/>
                    <a:pt x="24856" y="15886"/>
                    <a:pt x="24921" y="15995"/>
                  </a:cubicBezTo>
                  <a:lnTo>
                    <a:pt x="24921" y="15995"/>
                  </a:lnTo>
                  <a:cubicBezTo>
                    <a:pt x="24761" y="15972"/>
                    <a:pt x="24581" y="15949"/>
                    <a:pt x="24422" y="15903"/>
                  </a:cubicBezTo>
                  <a:cubicBezTo>
                    <a:pt x="24539" y="15810"/>
                    <a:pt x="24632" y="15740"/>
                    <a:pt x="24726" y="15647"/>
                  </a:cubicBezTo>
                  <a:close/>
                  <a:moveTo>
                    <a:pt x="8569" y="15530"/>
                  </a:moveTo>
                  <a:cubicBezTo>
                    <a:pt x="8662" y="15553"/>
                    <a:pt x="8756" y="15577"/>
                    <a:pt x="8849" y="15600"/>
                  </a:cubicBezTo>
                  <a:cubicBezTo>
                    <a:pt x="8966" y="15693"/>
                    <a:pt x="9059" y="15787"/>
                    <a:pt x="9176" y="15903"/>
                  </a:cubicBezTo>
                  <a:lnTo>
                    <a:pt x="9083" y="16043"/>
                  </a:lnTo>
                  <a:lnTo>
                    <a:pt x="8989" y="15973"/>
                  </a:lnTo>
                  <a:cubicBezTo>
                    <a:pt x="8849" y="15833"/>
                    <a:pt x="8709" y="15670"/>
                    <a:pt x="8569" y="15530"/>
                  </a:cubicBezTo>
                  <a:close/>
                  <a:moveTo>
                    <a:pt x="25566" y="15133"/>
                  </a:moveTo>
                  <a:cubicBezTo>
                    <a:pt x="25706" y="15180"/>
                    <a:pt x="25846" y="15226"/>
                    <a:pt x="25987" y="15273"/>
                  </a:cubicBezTo>
                  <a:cubicBezTo>
                    <a:pt x="26080" y="15506"/>
                    <a:pt x="26173" y="15763"/>
                    <a:pt x="26243" y="15997"/>
                  </a:cubicBezTo>
                  <a:lnTo>
                    <a:pt x="26220" y="16020"/>
                  </a:lnTo>
                  <a:cubicBezTo>
                    <a:pt x="25940" y="16067"/>
                    <a:pt x="25636" y="16067"/>
                    <a:pt x="25356" y="16067"/>
                  </a:cubicBezTo>
                  <a:cubicBezTo>
                    <a:pt x="25239" y="15857"/>
                    <a:pt x="25123" y="15670"/>
                    <a:pt x="25006" y="15483"/>
                  </a:cubicBezTo>
                  <a:cubicBezTo>
                    <a:pt x="25169" y="15343"/>
                    <a:pt x="25356" y="15250"/>
                    <a:pt x="25566" y="15133"/>
                  </a:cubicBezTo>
                  <a:close/>
                  <a:moveTo>
                    <a:pt x="38104" y="16020"/>
                  </a:moveTo>
                  <a:lnTo>
                    <a:pt x="38011" y="16067"/>
                  </a:lnTo>
                  <a:cubicBezTo>
                    <a:pt x="37894" y="16067"/>
                    <a:pt x="37777" y="16067"/>
                    <a:pt x="37661" y="16043"/>
                  </a:cubicBezTo>
                  <a:cubicBezTo>
                    <a:pt x="37801" y="16043"/>
                    <a:pt x="37941" y="16020"/>
                    <a:pt x="38104" y="16020"/>
                  </a:cubicBezTo>
                  <a:close/>
                  <a:moveTo>
                    <a:pt x="13075" y="15740"/>
                  </a:moveTo>
                  <a:cubicBezTo>
                    <a:pt x="13122" y="15857"/>
                    <a:pt x="13215" y="15973"/>
                    <a:pt x="13285" y="16114"/>
                  </a:cubicBezTo>
                  <a:cubicBezTo>
                    <a:pt x="13145" y="16090"/>
                    <a:pt x="13005" y="16043"/>
                    <a:pt x="12842" y="16020"/>
                  </a:cubicBezTo>
                  <a:lnTo>
                    <a:pt x="12842" y="15997"/>
                  </a:lnTo>
                  <a:cubicBezTo>
                    <a:pt x="12795" y="15927"/>
                    <a:pt x="12725" y="15833"/>
                    <a:pt x="12655" y="15740"/>
                  </a:cubicBezTo>
                  <a:close/>
                  <a:moveTo>
                    <a:pt x="29185" y="15436"/>
                  </a:moveTo>
                  <a:cubicBezTo>
                    <a:pt x="29255" y="15553"/>
                    <a:pt x="29325" y="15670"/>
                    <a:pt x="29372" y="15787"/>
                  </a:cubicBezTo>
                  <a:cubicBezTo>
                    <a:pt x="29395" y="15833"/>
                    <a:pt x="29395" y="15833"/>
                    <a:pt x="29372" y="15857"/>
                  </a:cubicBezTo>
                  <a:lnTo>
                    <a:pt x="29372" y="15880"/>
                  </a:lnTo>
                  <a:cubicBezTo>
                    <a:pt x="29349" y="15950"/>
                    <a:pt x="29325" y="16043"/>
                    <a:pt x="29325" y="16114"/>
                  </a:cubicBezTo>
                  <a:cubicBezTo>
                    <a:pt x="29255" y="16020"/>
                    <a:pt x="29185" y="15903"/>
                    <a:pt x="29139" y="15810"/>
                  </a:cubicBezTo>
                  <a:cubicBezTo>
                    <a:pt x="29162" y="15693"/>
                    <a:pt x="29162" y="15553"/>
                    <a:pt x="29185" y="15436"/>
                  </a:cubicBezTo>
                  <a:close/>
                  <a:moveTo>
                    <a:pt x="43614" y="15670"/>
                  </a:moveTo>
                  <a:cubicBezTo>
                    <a:pt x="43895" y="15717"/>
                    <a:pt x="44151" y="15763"/>
                    <a:pt x="44408" y="15810"/>
                  </a:cubicBezTo>
                  <a:cubicBezTo>
                    <a:pt x="44291" y="15927"/>
                    <a:pt x="44151" y="16020"/>
                    <a:pt x="44011" y="16114"/>
                  </a:cubicBezTo>
                  <a:cubicBezTo>
                    <a:pt x="43806" y="16045"/>
                    <a:pt x="43601" y="15999"/>
                    <a:pt x="43374" y="15953"/>
                  </a:cubicBezTo>
                  <a:lnTo>
                    <a:pt x="43374" y="15953"/>
                  </a:lnTo>
                  <a:cubicBezTo>
                    <a:pt x="43462" y="15846"/>
                    <a:pt x="43548" y="15758"/>
                    <a:pt x="43614" y="15670"/>
                  </a:cubicBezTo>
                  <a:close/>
                  <a:moveTo>
                    <a:pt x="30072" y="14713"/>
                  </a:moveTo>
                  <a:cubicBezTo>
                    <a:pt x="30166" y="14806"/>
                    <a:pt x="30259" y="14899"/>
                    <a:pt x="30376" y="14993"/>
                  </a:cubicBezTo>
                  <a:cubicBezTo>
                    <a:pt x="30469" y="15180"/>
                    <a:pt x="30563" y="15366"/>
                    <a:pt x="30633" y="15553"/>
                  </a:cubicBezTo>
                  <a:cubicBezTo>
                    <a:pt x="30680" y="15763"/>
                    <a:pt x="30680" y="15973"/>
                    <a:pt x="30656" y="16184"/>
                  </a:cubicBezTo>
                  <a:cubicBezTo>
                    <a:pt x="30423" y="15763"/>
                    <a:pt x="30166" y="15320"/>
                    <a:pt x="29886" y="14899"/>
                  </a:cubicBezTo>
                  <a:lnTo>
                    <a:pt x="29886" y="14713"/>
                  </a:lnTo>
                  <a:close/>
                  <a:moveTo>
                    <a:pt x="14966" y="15413"/>
                  </a:moveTo>
                  <a:cubicBezTo>
                    <a:pt x="15223" y="15460"/>
                    <a:pt x="15480" y="15483"/>
                    <a:pt x="15713" y="15506"/>
                  </a:cubicBezTo>
                  <a:cubicBezTo>
                    <a:pt x="15713" y="15647"/>
                    <a:pt x="15713" y="15787"/>
                    <a:pt x="15713" y="15950"/>
                  </a:cubicBezTo>
                  <a:cubicBezTo>
                    <a:pt x="15573" y="16020"/>
                    <a:pt x="15457" y="16090"/>
                    <a:pt x="15316" y="16160"/>
                  </a:cubicBezTo>
                  <a:cubicBezTo>
                    <a:pt x="15083" y="16184"/>
                    <a:pt x="14850" y="16207"/>
                    <a:pt x="14639" y="16207"/>
                  </a:cubicBezTo>
                  <a:cubicBezTo>
                    <a:pt x="14523" y="16020"/>
                    <a:pt x="14406" y="15810"/>
                    <a:pt x="14313" y="15577"/>
                  </a:cubicBezTo>
                  <a:cubicBezTo>
                    <a:pt x="14546" y="15530"/>
                    <a:pt x="14756" y="15483"/>
                    <a:pt x="14966" y="15413"/>
                  </a:cubicBezTo>
                  <a:close/>
                  <a:moveTo>
                    <a:pt x="20873" y="15740"/>
                  </a:moveTo>
                  <a:cubicBezTo>
                    <a:pt x="20873" y="15810"/>
                    <a:pt x="20897" y="15857"/>
                    <a:pt x="20920" y="15927"/>
                  </a:cubicBezTo>
                  <a:cubicBezTo>
                    <a:pt x="20897" y="16020"/>
                    <a:pt x="20850" y="16114"/>
                    <a:pt x="20803" y="16207"/>
                  </a:cubicBezTo>
                  <a:cubicBezTo>
                    <a:pt x="20780" y="16090"/>
                    <a:pt x="20757" y="15997"/>
                    <a:pt x="20757" y="15880"/>
                  </a:cubicBezTo>
                  <a:lnTo>
                    <a:pt x="20873" y="15740"/>
                  </a:lnTo>
                  <a:close/>
                  <a:moveTo>
                    <a:pt x="13939" y="15670"/>
                  </a:moveTo>
                  <a:cubicBezTo>
                    <a:pt x="14009" y="15857"/>
                    <a:pt x="14102" y="16043"/>
                    <a:pt x="14196" y="16230"/>
                  </a:cubicBezTo>
                  <a:cubicBezTo>
                    <a:pt x="14056" y="16207"/>
                    <a:pt x="13916" y="16207"/>
                    <a:pt x="13752" y="16184"/>
                  </a:cubicBezTo>
                  <a:cubicBezTo>
                    <a:pt x="13659" y="16020"/>
                    <a:pt x="13565" y="15880"/>
                    <a:pt x="13472" y="15717"/>
                  </a:cubicBezTo>
                  <a:lnTo>
                    <a:pt x="13635" y="15717"/>
                  </a:lnTo>
                  <a:lnTo>
                    <a:pt x="13939" y="15670"/>
                  </a:lnTo>
                  <a:close/>
                  <a:moveTo>
                    <a:pt x="31497" y="15063"/>
                  </a:moveTo>
                  <a:lnTo>
                    <a:pt x="31497" y="15063"/>
                  </a:lnTo>
                  <a:cubicBezTo>
                    <a:pt x="31754" y="15180"/>
                    <a:pt x="31987" y="15343"/>
                    <a:pt x="32221" y="15506"/>
                  </a:cubicBezTo>
                  <a:cubicBezTo>
                    <a:pt x="32314" y="15763"/>
                    <a:pt x="32384" y="16020"/>
                    <a:pt x="32431" y="16277"/>
                  </a:cubicBezTo>
                  <a:cubicBezTo>
                    <a:pt x="32361" y="16230"/>
                    <a:pt x="32291" y="16184"/>
                    <a:pt x="32221" y="16137"/>
                  </a:cubicBezTo>
                  <a:cubicBezTo>
                    <a:pt x="32057" y="15880"/>
                    <a:pt x="31847" y="15647"/>
                    <a:pt x="31637" y="15436"/>
                  </a:cubicBezTo>
                  <a:cubicBezTo>
                    <a:pt x="31590" y="15296"/>
                    <a:pt x="31543" y="15180"/>
                    <a:pt x="31497" y="15063"/>
                  </a:cubicBezTo>
                  <a:close/>
                  <a:moveTo>
                    <a:pt x="31053" y="15600"/>
                  </a:moveTo>
                  <a:lnTo>
                    <a:pt x="31263" y="15763"/>
                  </a:lnTo>
                  <a:lnTo>
                    <a:pt x="31473" y="15903"/>
                  </a:lnTo>
                  <a:cubicBezTo>
                    <a:pt x="31520" y="16043"/>
                    <a:pt x="31543" y="16207"/>
                    <a:pt x="31567" y="16347"/>
                  </a:cubicBezTo>
                  <a:lnTo>
                    <a:pt x="31287" y="16277"/>
                  </a:lnTo>
                  <a:cubicBezTo>
                    <a:pt x="31217" y="16043"/>
                    <a:pt x="31146" y="15810"/>
                    <a:pt x="31053" y="15600"/>
                  </a:cubicBezTo>
                  <a:close/>
                  <a:moveTo>
                    <a:pt x="41256" y="16103"/>
                  </a:moveTo>
                  <a:cubicBezTo>
                    <a:pt x="41311" y="16103"/>
                    <a:pt x="41365" y="16106"/>
                    <a:pt x="41420" y="16114"/>
                  </a:cubicBezTo>
                  <a:cubicBezTo>
                    <a:pt x="41303" y="16207"/>
                    <a:pt x="41186" y="16300"/>
                    <a:pt x="41069" y="16394"/>
                  </a:cubicBezTo>
                  <a:cubicBezTo>
                    <a:pt x="40953" y="16324"/>
                    <a:pt x="40859" y="16277"/>
                    <a:pt x="40743" y="16230"/>
                  </a:cubicBezTo>
                  <a:lnTo>
                    <a:pt x="40929" y="16114"/>
                  </a:lnTo>
                  <a:cubicBezTo>
                    <a:pt x="41038" y="16114"/>
                    <a:pt x="41147" y="16103"/>
                    <a:pt x="41256" y="16103"/>
                  </a:cubicBezTo>
                  <a:close/>
                  <a:moveTo>
                    <a:pt x="5277" y="16254"/>
                  </a:moveTo>
                  <a:lnTo>
                    <a:pt x="5277" y="16254"/>
                  </a:lnTo>
                  <a:cubicBezTo>
                    <a:pt x="5277" y="16254"/>
                    <a:pt x="5253" y="16277"/>
                    <a:pt x="5253" y="16277"/>
                  </a:cubicBezTo>
                  <a:cubicBezTo>
                    <a:pt x="5043" y="16324"/>
                    <a:pt x="4833" y="16370"/>
                    <a:pt x="4623" y="16440"/>
                  </a:cubicBezTo>
                  <a:lnTo>
                    <a:pt x="4693" y="16394"/>
                  </a:lnTo>
                  <a:cubicBezTo>
                    <a:pt x="4880" y="16324"/>
                    <a:pt x="5090" y="16277"/>
                    <a:pt x="5277" y="16254"/>
                  </a:cubicBezTo>
                  <a:close/>
                  <a:moveTo>
                    <a:pt x="42237" y="16137"/>
                  </a:moveTo>
                  <a:lnTo>
                    <a:pt x="42540" y="16184"/>
                  </a:lnTo>
                  <a:cubicBezTo>
                    <a:pt x="42400" y="16277"/>
                    <a:pt x="42260" y="16370"/>
                    <a:pt x="42120" y="16464"/>
                  </a:cubicBezTo>
                  <a:cubicBezTo>
                    <a:pt x="42143" y="16347"/>
                    <a:pt x="42190" y="16254"/>
                    <a:pt x="42237" y="16137"/>
                  </a:cubicBezTo>
                  <a:close/>
                  <a:moveTo>
                    <a:pt x="22671" y="15483"/>
                  </a:moveTo>
                  <a:lnTo>
                    <a:pt x="22905" y="15647"/>
                  </a:lnTo>
                  <a:cubicBezTo>
                    <a:pt x="22928" y="15810"/>
                    <a:pt x="22975" y="15973"/>
                    <a:pt x="23021" y="16160"/>
                  </a:cubicBezTo>
                  <a:cubicBezTo>
                    <a:pt x="22928" y="16254"/>
                    <a:pt x="22835" y="16370"/>
                    <a:pt x="22718" y="16487"/>
                  </a:cubicBezTo>
                  <a:cubicBezTo>
                    <a:pt x="22624" y="16440"/>
                    <a:pt x="22508" y="16370"/>
                    <a:pt x="22391" y="16300"/>
                  </a:cubicBezTo>
                  <a:lnTo>
                    <a:pt x="22414" y="16277"/>
                  </a:lnTo>
                  <a:cubicBezTo>
                    <a:pt x="22414" y="16207"/>
                    <a:pt x="22391" y="16160"/>
                    <a:pt x="22391" y="16114"/>
                  </a:cubicBezTo>
                  <a:cubicBezTo>
                    <a:pt x="22461" y="15903"/>
                    <a:pt x="22554" y="15693"/>
                    <a:pt x="22671" y="15483"/>
                  </a:cubicBezTo>
                  <a:close/>
                  <a:moveTo>
                    <a:pt x="41887" y="16114"/>
                  </a:moveTo>
                  <a:cubicBezTo>
                    <a:pt x="41840" y="16254"/>
                    <a:pt x="41793" y="16370"/>
                    <a:pt x="41747" y="16487"/>
                  </a:cubicBezTo>
                  <a:lnTo>
                    <a:pt x="41653" y="16464"/>
                  </a:lnTo>
                  <a:cubicBezTo>
                    <a:pt x="41723" y="16347"/>
                    <a:pt x="41770" y="16230"/>
                    <a:pt x="41840" y="16114"/>
                  </a:cubicBezTo>
                  <a:close/>
                  <a:moveTo>
                    <a:pt x="7495" y="16394"/>
                  </a:moveTo>
                  <a:cubicBezTo>
                    <a:pt x="7542" y="16417"/>
                    <a:pt x="7565" y="16440"/>
                    <a:pt x="7612" y="16464"/>
                  </a:cubicBezTo>
                  <a:lnTo>
                    <a:pt x="7308" y="16510"/>
                  </a:lnTo>
                  <a:lnTo>
                    <a:pt x="7005" y="16440"/>
                  </a:lnTo>
                  <a:cubicBezTo>
                    <a:pt x="7168" y="16417"/>
                    <a:pt x="7331" y="16394"/>
                    <a:pt x="7495" y="16394"/>
                  </a:cubicBezTo>
                  <a:close/>
                  <a:moveTo>
                    <a:pt x="27504" y="16067"/>
                  </a:moveTo>
                  <a:cubicBezTo>
                    <a:pt x="27644" y="16184"/>
                    <a:pt x="27784" y="16277"/>
                    <a:pt x="27901" y="16394"/>
                  </a:cubicBezTo>
                  <a:lnTo>
                    <a:pt x="27504" y="16510"/>
                  </a:lnTo>
                  <a:cubicBezTo>
                    <a:pt x="27434" y="16394"/>
                    <a:pt x="27364" y="16277"/>
                    <a:pt x="27294" y="16160"/>
                  </a:cubicBezTo>
                  <a:lnTo>
                    <a:pt x="27504" y="16067"/>
                  </a:lnTo>
                  <a:close/>
                  <a:moveTo>
                    <a:pt x="9456" y="16137"/>
                  </a:moveTo>
                  <a:cubicBezTo>
                    <a:pt x="9643" y="16277"/>
                    <a:pt x="9830" y="16417"/>
                    <a:pt x="10040" y="16534"/>
                  </a:cubicBezTo>
                  <a:cubicBezTo>
                    <a:pt x="9853" y="16487"/>
                    <a:pt x="9666" y="16464"/>
                    <a:pt x="9503" y="16440"/>
                  </a:cubicBezTo>
                  <a:lnTo>
                    <a:pt x="9433" y="16370"/>
                  </a:lnTo>
                  <a:cubicBezTo>
                    <a:pt x="9411" y="16348"/>
                    <a:pt x="9389" y="16305"/>
                    <a:pt x="9347" y="16281"/>
                  </a:cubicBezTo>
                  <a:lnTo>
                    <a:pt x="9347" y="16281"/>
                  </a:lnTo>
                  <a:cubicBezTo>
                    <a:pt x="9372" y="16221"/>
                    <a:pt x="9414" y="16179"/>
                    <a:pt x="9456" y="16137"/>
                  </a:cubicBezTo>
                  <a:close/>
                  <a:moveTo>
                    <a:pt x="13285" y="16487"/>
                  </a:moveTo>
                  <a:lnTo>
                    <a:pt x="13565" y="16534"/>
                  </a:lnTo>
                  <a:cubicBezTo>
                    <a:pt x="13589" y="16557"/>
                    <a:pt x="13589" y="16581"/>
                    <a:pt x="13612" y="16604"/>
                  </a:cubicBezTo>
                  <a:cubicBezTo>
                    <a:pt x="13519" y="16581"/>
                    <a:pt x="13425" y="16581"/>
                    <a:pt x="13332" y="16557"/>
                  </a:cubicBezTo>
                  <a:lnTo>
                    <a:pt x="13285" y="16487"/>
                  </a:lnTo>
                  <a:close/>
                  <a:moveTo>
                    <a:pt x="19472" y="16020"/>
                  </a:moveTo>
                  <a:cubicBezTo>
                    <a:pt x="19449" y="16207"/>
                    <a:pt x="19449" y="16417"/>
                    <a:pt x="19472" y="16604"/>
                  </a:cubicBezTo>
                  <a:cubicBezTo>
                    <a:pt x="19402" y="16510"/>
                    <a:pt x="19356" y="16394"/>
                    <a:pt x="19286" y="16300"/>
                  </a:cubicBezTo>
                  <a:lnTo>
                    <a:pt x="19262" y="16230"/>
                  </a:lnTo>
                  <a:lnTo>
                    <a:pt x="19472" y="16020"/>
                  </a:lnTo>
                  <a:close/>
                  <a:moveTo>
                    <a:pt x="15690" y="16440"/>
                  </a:moveTo>
                  <a:lnTo>
                    <a:pt x="15690" y="16557"/>
                  </a:lnTo>
                  <a:lnTo>
                    <a:pt x="15643" y="16581"/>
                  </a:lnTo>
                  <a:cubicBezTo>
                    <a:pt x="15457" y="16604"/>
                    <a:pt x="15270" y="16627"/>
                    <a:pt x="15083" y="16651"/>
                  </a:cubicBezTo>
                  <a:cubicBezTo>
                    <a:pt x="15223" y="16604"/>
                    <a:pt x="15340" y="16534"/>
                    <a:pt x="15457" y="16487"/>
                  </a:cubicBezTo>
                  <a:lnTo>
                    <a:pt x="15690" y="16440"/>
                  </a:lnTo>
                  <a:close/>
                  <a:moveTo>
                    <a:pt x="18212" y="15857"/>
                  </a:moveTo>
                  <a:cubicBezTo>
                    <a:pt x="18212" y="16067"/>
                    <a:pt x="18212" y="16277"/>
                    <a:pt x="18235" y="16464"/>
                  </a:cubicBezTo>
                  <a:cubicBezTo>
                    <a:pt x="18118" y="16534"/>
                    <a:pt x="18025" y="16581"/>
                    <a:pt x="17908" y="16651"/>
                  </a:cubicBezTo>
                  <a:cubicBezTo>
                    <a:pt x="17791" y="16510"/>
                    <a:pt x="17675" y="16394"/>
                    <a:pt x="17581" y="16254"/>
                  </a:cubicBezTo>
                  <a:cubicBezTo>
                    <a:pt x="17698" y="16184"/>
                    <a:pt x="17815" y="16114"/>
                    <a:pt x="17955" y="16043"/>
                  </a:cubicBezTo>
                  <a:cubicBezTo>
                    <a:pt x="18048" y="15973"/>
                    <a:pt x="18142" y="15927"/>
                    <a:pt x="18212" y="15857"/>
                  </a:cubicBezTo>
                  <a:close/>
                  <a:moveTo>
                    <a:pt x="25800" y="16464"/>
                  </a:moveTo>
                  <a:cubicBezTo>
                    <a:pt x="25753" y="16510"/>
                    <a:pt x="25683" y="16581"/>
                    <a:pt x="25636" y="16627"/>
                  </a:cubicBezTo>
                  <a:lnTo>
                    <a:pt x="25636" y="16651"/>
                  </a:lnTo>
                  <a:lnTo>
                    <a:pt x="25566" y="16464"/>
                  </a:lnTo>
                  <a:close/>
                  <a:moveTo>
                    <a:pt x="26734" y="16324"/>
                  </a:moveTo>
                  <a:cubicBezTo>
                    <a:pt x="26804" y="16440"/>
                    <a:pt x="26850" y="16557"/>
                    <a:pt x="26897" y="16697"/>
                  </a:cubicBezTo>
                  <a:lnTo>
                    <a:pt x="26757" y="16721"/>
                  </a:lnTo>
                  <a:cubicBezTo>
                    <a:pt x="26734" y="16581"/>
                    <a:pt x="26710" y="16464"/>
                    <a:pt x="26687" y="16324"/>
                  </a:cubicBezTo>
                  <a:close/>
                  <a:moveTo>
                    <a:pt x="43031" y="16277"/>
                  </a:moveTo>
                  <a:cubicBezTo>
                    <a:pt x="43171" y="16347"/>
                    <a:pt x="43311" y="16394"/>
                    <a:pt x="43451" y="16440"/>
                  </a:cubicBezTo>
                  <a:cubicBezTo>
                    <a:pt x="43194" y="16557"/>
                    <a:pt x="42937" y="16674"/>
                    <a:pt x="42680" y="16744"/>
                  </a:cubicBezTo>
                  <a:cubicBezTo>
                    <a:pt x="42610" y="16721"/>
                    <a:pt x="42540" y="16697"/>
                    <a:pt x="42494" y="16674"/>
                  </a:cubicBezTo>
                  <a:cubicBezTo>
                    <a:pt x="42680" y="16557"/>
                    <a:pt x="42867" y="16440"/>
                    <a:pt x="43031" y="16277"/>
                  </a:cubicBezTo>
                  <a:close/>
                  <a:moveTo>
                    <a:pt x="21691" y="16160"/>
                  </a:moveTo>
                  <a:lnTo>
                    <a:pt x="21761" y="16230"/>
                  </a:lnTo>
                  <a:cubicBezTo>
                    <a:pt x="21807" y="16300"/>
                    <a:pt x="21831" y="16347"/>
                    <a:pt x="21854" y="16394"/>
                  </a:cubicBezTo>
                  <a:cubicBezTo>
                    <a:pt x="21877" y="16510"/>
                    <a:pt x="21877" y="16604"/>
                    <a:pt x="21901" y="16721"/>
                  </a:cubicBezTo>
                  <a:lnTo>
                    <a:pt x="21901" y="16814"/>
                  </a:lnTo>
                  <a:cubicBezTo>
                    <a:pt x="21807" y="16604"/>
                    <a:pt x="21737" y="16394"/>
                    <a:pt x="21667" y="16160"/>
                  </a:cubicBezTo>
                  <a:close/>
                  <a:moveTo>
                    <a:pt x="5907" y="16721"/>
                  </a:moveTo>
                  <a:lnTo>
                    <a:pt x="5837" y="16791"/>
                  </a:lnTo>
                  <a:lnTo>
                    <a:pt x="5790" y="16861"/>
                  </a:lnTo>
                  <a:lnTo>
                    <a:pt x="5650" y="16861"/>
                  </a:lnTo>
                  <a:cubicBezTo>
                    <a:pt x="5697" y="16814"/>
                    <a:pt x="5720" y="16767"/>
                    <a:pt x="5767" y="16721"/>
                  </a:cubicBezTo>
                  <a:close/>
                  <a:moveTo>
                    <a:pt x="20336" y="16417"/>
                  </a:moveTo>
                  <a:cubicBezTo>
                    <a:pt x="20383" y="16534"/>
                    <a:pt x="20430" y="16651"/>
                    <a:pt x="20476" y="16767"/>
                  </a:cubicBezTo>
                  <a:lnTo>
                    <a:pt x="20383" y="16907"/>
                  </a:lnTo>
                  <a:cubicBezTo>
                    <a:pt x="20336" y="16744"/>
                    <a:pt x="20336" y="16581"/>
                    <a:pt x="20336" y="16417"/>
                  </a:cubicBezTo>
                  <a:close/>
                  <a:moveTo>
                    <a:pt x="12546" y="16708"/>
                  </a:moveTo>
                  <a:lnTo>
                    <a:pt x="12546" y="16708"/>
                  </a:lnTo>
                  <a:cubicBezTo>
                    <a:pt x="12743" y="16774"/>
                    <a:pt x="12921" y="16840"/>
                    <a:pt x="13098" y="16884"/>
                  </a:cubicBezTo>
                  <a:lnTo>
                    <a:pt x="12772" y="16931"/>
                  </a:lnTo>
                  <a:cubicBezTo>
                    <a:pt x="12682" y="16863"/>
                    <a:pt x="12613" y="16796"/>
                    <a:pt x="12546" y="16708"/>
                  </a:cubicBezTo>
                  <a:close/>
                  <a:moveTo>
                    <a:pt x="17394" y="16651"/>
                  </a:moveTo>
                  <a:lnTo>
                    <a:pt x="17558" y="16837"/>
                  </a:lnTo>
                  <a:cubicBezTo>
                    <a:pt x="17511" y="16861"/>
                    <a:pt x="17441" y="16907"/>
                    <a:pt x="17371" y="16931"/>
                  </a:cubicBezTo>
                  <a:lnTo>
                    <a:pt x="17371" y="16674"/>
                  </a:lnTo>
                  <a:lnTo>
                    <a:pt x="17394" y="16651"/>
                  </a:lnTo>
                  <a:close/>
                  <a:moveTo>
                    <a:pt x="18982" y="16487"/>
                  </a:moveTo>
                  <a:cubicBezTo>
                    <a:pt x="19076" y="16604"/>
                    <a:pt x="19146" y="16744"/>
                    <a:pt x="19216" y="16884"/>
                  </a:cubicBezTo>
                  <a:lnTo>
                    <a:pt x="19076" y="17001"/>
                  </a:lnTo>
                  <a:cubicBezTo>
                    <a:pt x="19029" y="16837"/>
                    <a:pt x="18982" y="16674"/>
                    <a:pt x="18935" y="16510"/>
                  </a:cubicBezTo>
                  <a:lnTo>
                    <a:pt x="18982" y="16487"/>
                  </a:lnTo>
                  <a:close/>
                  <a:moveTo>
                    <a:pt x="4086" y="16604"/>
                  </a:moveTo>
                  <a:lnTo>
                    <a:pt x="4086" y="16604"/>
                  </a:lnTo>
                  <a:cubicBezTo>
                    <a:pt x="4039" y="16674"/>
                    <a:pt x="3993" y="16744"/>
                    <a:pt x="3946" y="16791"/>
                  </a:cubicBezTo>
                  <a:cubicBezTo>
                    <a:pt x="3853" y="16861"/>
                    <a:pt x="3759" y="16954"/>
                    <a:pt x="3666" y="17024"/>
                  </a:cubicBezTo>
                  <a:cubicBezTo>
                    <a:pt x="3783" y="16907"/>
                    <a:pt x="3876" y="16767"/>
                    <a:pt x="3993" y="16651"/>
                  </a:cubicBezTo>
                  <a:lnTo>
                    <a:pt x="4086" y="16604"/>
                  </a:lnTo>
                  <a:close/>
                  <a:moveTo>
                    <a:pt x="30960" y="16651"/>
                  </a:moveTo>
                  <a:lnTo>
                    <a:pt x="31006" y="16674"/>
                  </a:lnTo>
                  <a:cubicBezTo>
                    <a:pt x="31030" y="16814"/>
                    <a:pt x="31076" y="16954"/>
                    <a:pt x="31100" y="17118"/>
                  </a:cubicBezTo>
                  <a:cubicBezTo>
                    <a:pt x="31053" y="17001"/>
                    <a:pt x="30983" y="16884"/>
                    <a:pt x="30936" y="16767"/>
                  </a:cubicBezTo>
                  <a:lnTo>
                    <a:pt x="30960" y="16651"/>
                  </a:lnTo>
                  <a:close/>
                  <a:moveTo>
                    <a:pt x="16998" y="16557"/>
                  </a:moveTo>
                  <a:lnTo>
                    <a:pt x="16998" y="16744"/>
                  </a:lnTo>
                  <a:cubicBezTo>
                    <a:pt x="16951" y="16884"/>
                    <a:pt x="16928" y="17001"/>
                    <a:pt x="16881" y="17141"/>
                  </a:cubicBezTo>
                  <a:cubicBezTo>
                    <a:pt x="16857" y="17001"/>
                    <a:pt x="16834" y="16837"/>
                    <a:pt x="16811" y="16697"/>
                  </a:cubicBezTo>
                  <a:lnTo>
                    <a:pt x="16974" y="16581"/>
                  </a:lnTo>
                  <a:lnTo>
                    <a:pt x="16998" y="16557"/>
                  </a:lnTo>
                  <a:close/>
                  <a:moveTo>
                    <a:pt x="26337" y="16417"/>
                  </a:moveTo>
                  <a:cubicBezTo>
                    <a:pt x="26383" y="16557"/>
                    <a:pt x="26383" y="16721"/>
                    <a:pt x="26407" y="16884"/>
                  </a:cubicBezTo>
                  <a:cubicBezTo>
                    <a:pt x="26197" y="16954"/>
                    <a:pt x="26010" y="17047"/>
                    <a:pt x="25823" y="17141"/>
                  </a:cubicBezTo>
                  <a:cubicBezTo>
                    <a:pt x="25823" y="17094"/>
                    <a:pt x="25800" y="17071"/>
                    <a:pt x="25800" y="17047"/>
                  </a:cubicBezTo>
                  <a:cubicBezTo>
                    <a:pt x="25963" y="16814"/>
                    <a:pt x="26150" y="16604"/>
                    <a:pt x="26337" y="16417"/>
                  </a:cubicBezTo>
                  <a:close/>
                  <a:moveTo>
                    <a:pt x="23955" y="16347"/>
                  </a:moveTo>
                  <a:cubicBezTo>
                    <a:pt x="24049" y="16627"/>
                    <a:pt x="24119" y="16931"/>
                    <a:pt x="24189" y="17234"/>
                  </a:cubicBezTo>
                  <a:cubicBezTo>
                    <a:pt x="24002" y="17164"/>
                    <a:pt x="23839" y="17094"/>
                    <a:pt x="23675" y="17024"/>
                  </a:cubicBezTo>
                  <a:lnTo>
                    <a:pt x="23605" y="16884"/>
                  </a:lnTo>
                  <a:cubicBezTo>
                    <a:pt x="23652" y="16767"/>
                    <a:pt x="23698" y="16674"/>
                    <a:pt x="23745" y="16557"/>
                  </a:cubicBezTo>
                  <a:lnTo>
                    <a:pt x="23955" y="16347"/>
                  </a:lnTo>
                  <a:close/>
                  <a:moveTo>
                    <a:pt x="27994" y="16814"/>
                  </a:moveTo>
                  <a:cubicBezTo>
                    <a:pt x="27994" y="16931"/>
                    <a:pt x="27971" y="17047"/>
                    <a:pt x="27948" y="17164"/>
                  </a:cubicBezTo>
                  <a:lnTo>
                    <a:pt x="27831" y="17234"/>
                  </a:lnTo>
                  <a:cubicBezTo>
                    <a:pt x="27784" y="17118"/>
                    <a:pt x="27738" y="17001"/>
                    <a:pt x="27668" y="16884"/>
                  </a:cubicBezTo>
                  <a:lnTo>
                    <a:pt x="27691" y="16884"/>
                  </a:lnTo>
                  <a:lnTo>
                    <a:pt x="27994" y="16814"/>
                  </a:lnTo>
                  <a:close/>
                  <a:moveTo>
                    <a:pt x="15760" y="16954"/>
                  </a:moveTo>
                  <a:lnTo>
                    <a:pt x="15760" y="17094"/>
                  </a:lnTo>
                  <a:cubicBezTo>
                    <a:pt x="15643" y="17141"/>
                    <a:pt x="15527" y="17211"/>
                    <a:pt x="15410" y="17258"/>
                  </a:cubicBezTo>
                  <a:cubicBezTo>
                    <a:pt x="15363" y="17211"/>
                    <a:pt x="15316" y="17164"/>
                    <a:pt x="15270" y="17094"/>
                  </a:cubicBezTo>
                  <a:cubicBezTo>
                    <a:pt x="15363" y="17071"/>
                    <a:pt x="15457" y="17024"/>
                    <a:pt x="15550" y="16977"/>
                  </a:cubicBezTo>
                  <a:lnTo>
                    <a:pt x="15760" y="16954"/>
                  </a:lnTo>
                  <a:close/>
                  <a:moveTo>
                    <a:pt x="29746" y="16604"/>
                  </a:moveTo>
                  <a:cubicBezTo>
                    <a:pt x="29816" y="16837"/>
                    <a:pt x="29862" y="17094"/>
                    <a:pt x="29886" y="17351"/>
                  </a:cubicBezTo>
                  <a:cubicBezTo>
                    <a:pt x="29792" y="17094"/>
                    <a:pt x="29699" y="16861"/>
                    <a:pt x="29606" y="16627"/>
                  </a:cubicBezTo>
                  <a:lnTo>
                    <a:pt x="29606" y="16604"/>
                  </a:lnTo>
                  <a:close/>
                  <a:moveTo>
                    <a:pt x="31987" y="16884"/>
                  </a:moveTo>
                  <a:lnTo>
                    <a:pt x="31987" y="16884"/>
                  </a:lnTo>
                  <a:cubicBezTo>
                    <a:pt x="32104" y="16931"/>
                    <a:pt x="32244" y="16977"/>
                    <a:pt x="32361" y="17047"/>
                  </a:cubicBezTo>
                  <a:cubicBezTo>
                    <a:pt x="32407" y="17118"/>
                    <a:pt x="32431" y="17211"/>
                    <a:pt x="32477" y="17281"/>
                  </a:cubicBezTo>
                  <a:lnTo>
                    <a:pt x="32337" y="17374"/>
                  </a:lnTo>
                  <a:lnTo>
                    <a:pt x="32010" y="17421"/>
                  </a:lnTo>
                  <a:cubicBezTo>
                    <a:pt x="32010" y="17258"/>
                    <a:pt x="32010" y="17071"/>
                    <a:pt x="31987" y="16884"/>
                  </a:cubicBezTo>
                  <a:close/>
                  <a:moveTo>
                    <a:pt x="14873" y="17234"/>
                  </a:moveTo>
                  <a:cubicBezTo>
                    <a:pt x="14920" y="17281"/>
                    <a:pt x="14966" y="17351"/>
                    <a:pt x="15013" y="17421"/>
                  </a:cubicBezTo>
                  <a:lnTo>
                    <a:pt x="14779" y="17491"/>
                  </a:lnTo>
                  <a:cubicBezTo>
                    <a:pt x="14733" y="17421"/>
                    <a:pt x="14686" y="17351"/>
                    <a:pt x="14616" y="17304"/>
                  </a:cubicBezTo>
                  <a:cubicBezTo>
                    <a:pt x="14709" y="17281"/>
                    <a:pt x="14779" y="17258"/>
                    <a:pt x="14873" y="17234"/>
                  </a:cubicBezTo>
                  <a:close/>
                  <a:moveTo>
                    <a:pt x="24376" y="16324"/>
                  </a:moveTo>
                  <a:cubicBezTo>
                    <a:pt x="24632" y="16394"/>
                    <a:pt x="24889" y="16417"/>
                    <a:pt x="25146" y="16440"/>
                  </a:cubicBezTo>
                  <a:cubicBezTo>
                    <a:pt x="25239" y="16627"/>
                    <a:pt x="25309" y="16814"/>
                    <a:pt x="25380" y="17001"/>
                  </a:cubicBezTo>
                  <a:cubicBezTo>
                    <a:pt x="25263" y="17164"/>
                    <a:pt x="25146" y="17328"/>
                    <a:pt x="25053" y="17491"/>
                  </a:cubicBezTo>
                  <a:cubicBezTo>
                    <a:pt x="24913" y="17444"/>
                    <a:pt x="24772" y="17421"/>
                    <a:pt x="24632" y="17374"/>
                  </a:cubicBezTo>
                  <a:lnTo>
                    <a:pt x="24632" y="17398"/>
                  </a:lnTo>
                  <a:cubicBezTo>
                    <a:pt x="24609" y="17281"/>
                    <a:pt x="24586" y="17164"/>
                    <a:pt x="24562" y="17071"/>
                  </a:cubicBezTo>
                  <a:cubicBezTo>
                    <a:pt x="24516" y="16814"/>
                    <a:pt x="24446" y="16557"/>
                    <a:pt x="24376" y="16324"/>
                  </a:cubicBezTo>
                  <a:close/>
                  <a:moveTo>
                    <a:pt x="30166" y="16604"/>
                  </a:moveTo>
                  <a:cubicBezTo>
                    <a:pt x="30259" y="16791"/>
                    <a:pt x="30329" y="17001"/>
                    <a:pt x="30376" y="17211"/>
                  </a:cubicBezTo>
                  <a:cubicBezTo>
                    <a:pt x="30329" y="17304"/>
                    <a:pt x="30283" y="17398"/>
                    <a:pt x="30236" y="17491"/>
                  </a:cubicBezTo>
                  <a:cubicBezTo>
                    <a:pt x="30236" y="17188"/>
                    <a:pt x="30189" y="16884"/>
                    <a:pt x="30119" y="16604"/>
                  </a:cubicBezTo>
                  <a:close/>
                  <a:moveTo>
                    <a:pt x="7378" y="17398"/>
                  </a:moveTo>
                  <a:lnTo>
                    <a:pt x="7565" y="17468"/>
                  </a:lnTo>
                  <a:lnTo>
                    <a:pt x="7752" y="17514"/>
                  </a:lnTo>
                  <a:cubicBezTo>
                    <a:pt x="7658" y="17491"/>
                    <a:pt x="7542" y="17491"/>
                    <a:pt x="7448" y="17491"/>
                  </a:cubicBezTo>
                  <a:lnTo>
                    <a:pt x="7331" y="17421"/>
                  </a:lnTo>
                  <a:lnTo>
                    <a:pt x="7378" y="17398"/>
                  </a:lnTo>
                  <a:close/>
                  <a:moveTo>
                    <a:pt x="31427" y="16744"/>
                  </a:moveTo>
                  <a:lnTo>
                    <a:pt x="31660" y="16791"/>
                  </a:lnTo>
                  <a:cubicBezTo>
                    <a:pt x="31660" y="16907"/>
                    <a:pt x="31683" y="17024"/>
                    <a:pt x="31707" y="17141"/>
                  </a:cubicBezTo>
                  <a:cubicBezTo>
                    <a:pt x="31707" y="17258"/>
                    <a:pt x="31707" y="17374"/>
                    <a:pt x="31707" y="17468"/>
                  </a:cubicBezTo>
                  <a:lnTo>
                    <a:pt x="31543" y="17514"/>
                  </a:lnTo>
                  <a:lnTo>
                    <a:pt x="31543" y="17444"/>
                  </a:lnTo>
                  <a:cubicBezTo>
                    <a:pt x="31520" y="17211"/>
                    <a:pt x="31473" y="16954"/>
                    <a:pt x="31427" y="16744"/>
                  </a:cubicBezTo>
                  <a:close/>
                  <a:moveTo>
                    <a:pt x="13822" y="17421"/>
                  </a:moveTo>
                  <a:lnTo>
                    <a:pt x="13962" y="17538"/>
                  </a:lnTo>
                  <a:cubicBezTo>
                    <a:pt x="13799" y="17514"/>
                    <a:pt x="13635" y="17491"/>
                    <a:pt x="13495" y="17468"/>
                  </a:cubicBezTo>
                  <a:cubicBezTo>
                    <a:pt x="13612" y="17468"/>
                    <a:pt x="13705" y="17444"/>
                    <a:pt x="13822" y="17444"/>
                  </a:cubicBezTo>
                  <a:lnTo>
                    <a:pt x="13822" y="17421"/>
                  </a:lnTo>
                  <a:close/>
                  <a:moveTo>
                    <a:pt x="27014" y="17071"/>
                  </a:moveTo>
                  <a:cubicBezTo>
                    <a:pt x="27037" y="17211"/>
                    <a:pt x="27061" y="17374"/>
                    <a:pt x="27084" y="17514"/>
                  </a:cubicBezTo>
                  <a:cubicBezTo>
                    <a:pt x="26991" y="17538"/>
                    <a:pt x="26874" y="17561"/>
                    <a:pt x="26780" y="17561"/>
                  </a:cubicBezTo>
                  <a:cubicBezTo>
                    <a:pt x="26804" y="17421"/>
                    <a:pt x="26804" y="17281"/>
                    <a:pt x="26804" y="17141"/>
                  </a:cubicBezTo>
                  <a:lnTo>
                    <a:pt x="26780" y="17141"/>
                  </a:lnTo>
                  <a:lnTo>
                    <a:pt x="27014" y="17071"/>
                  </a:lnTo>
                  <a:close/>
                  <a:moveTo>
                    <a:pt x="44852" y="15880"/>
                  </a:moveTo>
                  <a:cubicBezTo>
                    <a:pt x="45015" y="15927"/>
                    <a:pt x="45202" y="15973"/>
                    <a:pt x="45365" y="16020"/>
                  </a:cubicBezTo>
                  <a:cubicBezTo>
                    <a:pt x="46323" y="16300"/>
                    <a:pt x="46696" y="16884"/>
                    <a:pt x="46766" y="17584"/>
                  </a:cubicBezTo>
                  <a:cubicBezTo>
                    <a:pt x="46183" y="17094"/>
                    <a:pt x="45529" y="16674"/>
                    <a:pt x="44805" y="16394"/>
                  </a:cubicBezTo>
                  <a:cubicBezTo>
                    <a:pt x="44688" y="16347"/>
                    <a:pt x="44572" y="16300"/>
                    <a:pt x="44432" y="16254"/>
                  </a:cubicBezTo>
                  <a:cubicBezTo>
                    <a:pt x="44572" y="16137"/>
                    <a:pt x="44712" y="16020"/>
                    <a:pt x="44852" y="15880"/>
                  </a:cubicBezTo>
                  <a:close/>
                  <a:moveTo>
                    <a:pt x="26407" y="17281"/>
                  </a:moveTo>
                  <a:cubicBezTo>
                    <a:pt x="26407" y="17398"/>
                    <a:pt x="26407" y="17491"/>
                    <a:pt x="26383" y="17608"/>
                  </a:cubicBezTo>
                  <a:cubicBezTo>
                    <a:pt x="26313" y="17620"/>
                    <a:pt x="26243" y="17625"/>
                    <a:pt x="26176" y="17625"/>
                  </a:cubicBezTo>
                  <a:cubicBezTo>
                    <a:pt x="26109" y="17625"/>
                    <a:pt x="26045" y="17620"/>
                    <a:pt x="25987" y="17608"/>
                  </a:cubicBezTo>
                  <a:cubicBezTo>
                    <a:pt x="25987" y="17561"/>
                    <a:pt x="25963" y="17514"/>
                    <a:pt x="25963" y="17491"/>
                  </a:cubicBezTo>
                  <a:cubicBezTo>
                    <a:pt x="26103" y="17421"/>
                    <a:pt x="26243" y="17351"/>
                    <a:pt x="26407" y="17281"/>
                  </a:cubicBezTo>
                  <a:close/>
                  <a:moveTo>
                    <a:pt x="23395" y="17328"/>
                  </a:moveTo>
                  <a:cubicBezTo>
                    <a:pt x="23465" y="17468"/>
                    <a:pt x="23535" y="17608"/>
                    <a:pt x="23582" y="17725"/>
                  </a:cubicBezTo>
                  <a:lnTo>
                    <a:pt x="23558" y="17725"/>
                  </a:lnTo>
                  <a:cubicBezTo>
                    <a:pt x="23465" y="17655"/>
                    <a:pt x="23372" y="17584"/>
                    <a:pt x="23278" y="17514"/>
                  </a:cubicBezTo>
                  <a:lnTo>
                    <a:pt x="23395" y="17328"/>
                  </a:lnTo>
                  <a:close/>
                  <a:moveTo>
                    <a:pt x="38408" y="17678"/>
                  </a:moveTo>
                  <a:lnTo>
                    <a:pt x="38081" y="17748"/>
                  </a:lnTo>
                  <a:lnTo>
                    <a:pt x="37941" y="17678"/>
                  </a:lnTo>
                  <a:close/>
                  <a:moveTo>
                    <a:pt x="10740" y="17281"/>
                  </a:moveTo>
                  <a:lnTo>
                    <a:pt x="10740" y="17281"/>
                  </a:lnTo>
                  <a:cubicBezTo>
                    <a:pt x="10880" y="17304"/>
                    <a:pt x="11020" y="17328"/>
                    <a:pt x="11161" y="17351"/>
                  </a:cubicBezTo>
                  <a:cubicBezTo>
                    <a:pt x="11301" y="17421"/>
                    <a:pt x="11441" y="17514"/>
                    <a:pt x="11581" y="17631"/>
                  </a:cubicBezTo>
                  <a:cubicBezTo>
                    <a:pt x="11604" y="17678"/>
                    <a:pt x="11627" y="17725"/>
                    <a:pt x="11651" y="17771"/>
                  </a:cubicBezTo>
                  <a:cubicBezTo>
                    <a:pt x="11347" y="17631"/>
                    <a:pt x="11044" y="17468"/>
                    <a:pt x="10740" y="17281"/>
                  </a:cubicBezTo>
                  <a:close/>
                  <a:moveTo>
                    <a:pt x="5043" y="14806"/>
                  </a:moveTo>
                  <a:cubicBezTo>
                    <a:pt x="5090" y="14969"/>
                    <a:pt x="5137" y="15110"/>
                    <a:pt x="5207" y="15273"/>
                  </a:cubicBezTo>
                  <a:lnTo>
                    <a:pt x="5207" y="15296"/>
                  </a:lnTo>
                  <a:cubicBezTo>
                    <a:pt x="5090" y="15366"/>
                    <a:pt x="4973" y="15436"/>
                    <a:pt x="4880" y="15530"/>
                  </a:cubicBezTo>
                  <a:cubicBezTo>
                    <a:pt x="4553" y="15577"/>
                    <a:pt x="4273" y="15647"/>
                    <a:pt x="3969" y="15787"/>
                  </a:cubicBezTo>
                  <a:cubicBezTo>
                    <a:pt x="3362" y="16090"/>
                    <a:pt x="2872" y="16604"/>
                    <a:pt x="2615" y="17258"/>
                  </a:cubicBezTo>
                  <a:cubicBezTo>
                    <a:pt x="2522" y="17328"/>
                    <a:pt x="2428" y="17421"/>
                    <a:pt x="2335" y="17514"/>
                  </a:cubicBezTo>
                  <a:cubicBezTo>
                    <a:pt x="2265" y="17608"/>
                    <a:pt x="2148" y="17725"/>
                    <a:pt x="2078" y="17841"/>
                  </a:cubicBezTo>
                  <a:cubicBezTo>
                    <a:pt x="2242" y="16977"/>
                    <a:pt x="2685" y="16207"/>
                    <a:pt x="3339" y="15600"/>
                  </a:cubicBezTo>
                  <a:cubicBezTo>
                    <a:pt x="3806" y="15156"/>
                    <a:pt x="4413" y="14876"/>
                    <a:pt x="5043" y="14806"/>
                  </a:cubicBezTo>
                  <a:close/>
                  <a:moveTo>
                    <a:pt x="17978" y="17258"/>
                  </a:moveTo>
                  <a:cubicBezTo>
                    <a:pt x="18048" y="17328"/>
                    <a:pt x="18142" y="17421"/>
                    <a:pt x="18212" y="17514"/>
                  </a:cubicBezTo>
                  <a:cubicBezTo>
                    <a:pt x="18002" y="17631"/>
                    <a:pt x="17768" y="17725"/>
                    <a:pt x="17535" y="17841"/>
                  </a:cubicBezTo>
                  <a:lnTo>
                    <a:pt x="17465" y="17865"/>
                  </a:lnTo>
                  <a:cubicBezTo>
                    <a:pt x="17465" y="17795"/>
                    <a:pt x="17441" y="17701"/>
                    <a:pt x="17418" y="17631"/>
                  </a:cubicBezTo>
                  <a:cubicBezTo>
                    <a:pt x="17605" y="17514"/>
                    <a:pt x="17791" y="17398"/>
                    <a:pt x="17955" y="17281"/>
                  </a:cubicBezTo>
                  <a:lnTo>
                    <a:pt x="17978" y="17258"/>
                  </a:lnTo>
                  <a:close/>
                  <a:moveTo>
                    <a:pt x="19379" y="17421"/>
                  </a:moveTo>
                  <a:cubicBezTo>
                    <a:pt x="19402" y="17561"/>
                    <a:pt x="19402" y="17678"/>
                    <a:pt x="19402" y="17818"/>
                  </a:cubicBezTo>
                  <a:lnTo>
                    <a:pt x="19426" y="17818"/>
                  </a:lnTo>
                  <a:lnTo>
                    <a:pt x="19379" y="17865"/>
                  </a:lnTo>
                  <a:lnTo>
                    <a:pt x="19379" y="17841"/>
                  </a:lnTo>
                  <a:cubicBezTo>
                    <a:pt x="19332" y="17725"/>
                    <a:pt x="19286" y="17631"/>
                    <a:pt x="19262" y="17514"/>
                  </a:cubicBezTo>
                  <a:lnTo>
                    <a:pt x="19379" y="17421"/>
                  </a:lnTo>
                  <a:close/>
                  <a:moveTo>
                    <a:pt x="20663" y="17141"/>
                  </a:moveTo>
                  <a:cubicBezTo>
                    <a:pt x="20687" y="17211"/>
                    <a:pt x="20710" y="17281"/>
                    <a:pt x="20733" y="17351"/>
                  </a:cubicBezTo>
                  <a:cubicBezTo>
                    <a:pt x="20687" y="17538"/>
                    <a:pt x="20663" y="17701"/>
                    <a:pt x="20640" y="17888"/>
                  </a:cubicBezTo>
                  <a:cubicBezTo>
                    <a:pt x="20570" y="17725"/>
                    <a:pt x="20523" y="17538"/>
                    <a:pt x="20476" y="17374"/>
                  </a:cubicBezTo>
                  <a:cubicBezTo>
                    <a:pt x="20523" y="17304"/>
                    <a:pt x="20593" y="17211"/>
                    <a:pt x="20663" y="17141"/>
                  </a:cubicBezTo>
                  <a:close/>
                  <a:moveTo>
                    <a:pt x="41817" y="17818"/>
                  </a:moveTo>
                  <a:cubicBezTo>
                    <a:pt x="41980" y="17841"/>
                    <a:pt x="42143" y="17865"/>
                    <a:pt x="42284" y="17888"/>
                  </a:cubicBezTo>
                  <a:lnTo>
                    <a:pt x="42354" y="18005"/>
                  </a:lnTo>
                  <a:cubicBezTo>
                    <a:pt x="42167" y="17935"/>
                    <a:pt x="41980" y="17888"/>
                    <a:pt x="41793" y="17818"/>
                  </a:cubicBezTo>
                  <a:close/>
                  <a:moveTo>
                    <a:pt x="21200" y="16767"/>
                  </a:moveTo>
                  <a:cubicBezTo>
                    <a:pt x="21317" y="17211"/>
                    <a:pt x="21504" y="17631"/>
                    <a:pt x="21761" y="18028"/>
                  </a:cubicBezTo>
                  <a:cubicBezTo>
                    <a:pt x="21527" y="17725"/>
                    <a:pt x="21294" y="17398"/>
                    <a:pt x="21107" y="17047"/>
                  </a:cubicBezTo>
                  <a:cubicBezTo>
                    <a:pt x="21130" y="16954"/>
                    <a:pt x="21177" y="16861"/>
                    <a:pt x="21200" y="16767"/>
                  </a:cubicBezTo>
                  <a:close/>
                  <a:moveTo>
                    <a:pt x="4950" y="17211"/>
                  </a:moveTo>
                  <a:cubicBezTo>
                    <a:pt x="4927" y="17304"/>
                    <a:pt x="4903" y="17398"/>
                    <a:pt x="4903" y="17468"/>
                  </a:cubicBezTo>
                  <a:lnTo>
                    <a:pt x="4833" y="17514"/>
                  </a:lnTo>
                  <a:cubicBezTo>
                    <a:pt x="4600" y="17678"/>
                    <a:pt x="4413" y="17841"/>
                    <a:pt x="4249" y="18051"/>
                  </a:cubicBezTo>
                  <a:cubicBezTo>
                    <a:pt x="4390" y="17725"/>
                    <a:pt x="4600" y="17468"/>
                    <a:pt x="4857" y="17211"/>
                  </a:cubicBezTo>
                  <a:close/>
                  <a:moveTo>
                    <a:pt x="39832" y="17818"/>
                  </a:moveTo>
                  <a:cubicBezTo>
                    <a:pt x="39902" y="17841"/>
                    <a:pt x="39995" y="17888"/>
                    <a:pt x="40065" y="17935"/>
                  </a:cubicBezTo>
                  <a:cubicBezTo>
                    <a:pt x="39754" y="18032"/>
                    <a:pt x="39427" y="18081"/>
                    <a:pt x="39110" y="18081"/>
                  </a:cubicBezTo>
                  <a:cubicBezTo>
                    <a:pt x="39047" y="18081"/>
                    <a:pt x="38984" y="18079"/>
                    <a:pt x="38921" y="18075"/>
                  </a:cubicBezTo>
                  <a:cubicBezTo>
                    <a:pt x="39202" y="17981"/>
                    <a:pt x="39528" y="17888"/>
                    <a:pt x="39832" y="17818"/>
                  </a:cubicBezTo>
                  <a:close/>
                  <a:moveTo>
                    <a:pt x="23862" y="17514"/>
                  </a:moveTo>
                  <a:lnTo>
                    <a:pt x="23955" y="17538"/>
                  </a:lnTo>
                  <a:cubicBezTo>
                    <a:pt x="24049" y="17561"/>
                    <a:pt x="24165" y="17584"/>
                    <a:pt x="24259" y="17631"/>
                  </a:cubicBezTo>
                  <a:cubicBezTo>
                    <a:pt x="24259" y="17748"/>
                    <a:pt x="24282" y="17865"/>
                    <a:pt x="24305" y="17981"/>
                  </a:cubicBezTo>
                  <a:lnTo>
                    <a:pt x="24165" y="18075"/>
                  </a:lnTo>
                  <a:cubicBezTo>
                    <a:pt x="24165" y="18075"/>
                    <a:pt x="24142" y="18075"/>
                    <a:pt x="24142" y="18098"/>
                  </a:cubicBezTo>
                  <a:cubicBezTo>
                    <a:pt x="24025" y="17888"/>
                    <a:pt x="23932" y="17701"/>
                    <a:pt x="23862" y="17514"/>
                  </a:cubicBezTo>
                  <a:close/>
                  <a:moveTo>
                    <a:pt x="32687" y="17818"/>
                  </a:moveTo>
                  <a:cubicBezTo>
                    <a:pt x="32687" y="17841"/>
                    <a:pt x="32711" y="17865"/>
                    <a:pt x="32734" y="17888"/>
                  </a:cubicBezTo>
                  <a:lnTo>
                    <a:pt x="32734" y="17981"/>
                  </a:lnTo>
                  <a:cubicBezTo>
                    <a:pt x="32617" y="18028"/>
                    <a:pt x="32477" y="18051"/>
                    <a:pt x="32361" y="18098"/>
                  </a:cubicBezTo>
                  <a:lnTo>
                    <a:pt x="32080" y="18145"/>
                  </a:lnTo>
                  <a:cubicBezTo>
                    <a:pt x="32267" y="18028"/>
                    <a:pt x="32454" y="17911"/>
                    <a:pt x="32664" y="17818"/>
                  </a:cubicBezTo>
                  <a:close/>
                  <a:moveTo>
                    <a:pt x="29115" y="17748"/>
                  </a:moveTo>
                  <a:cubicBezTo>
                    <a:pt x="29209" y="17865"/>
                    <a:pt x="29302" y="18005"/>
                    <a:pt x="29372" y="18145"/>
                  </a:cubicBezTo>
                  <a:cubicBezTo>
                    <a:pt x="29302" y="18168"/>
                    <a:pt x="29232" y="18192"/>
                    <a:pt x="29139" y="18215"/>
                  </a:cubicBezTo>
                  <a:cubicBezTo>
                    <a:pt x="29115" y="18098"/>
                    <a:pt x="29092" y="18005"/>
                    <a:pt x="29045" y="17888"/>
                  </a:cubicBezTo>
                  <a:lnTo>
                    <a:pt x="29115" y="17748"/>
                  </a:lnTo>
                  <a:close/>
                  <a:moveTo>
                    <a:pt x="7985" y="18192"/>
                  </a:moveTo>
                  <a:lnTo>
                    <a:pt x="8172" y="18308"/>
                  </a:lnTo>
                  <a:lnTo>
                    <a:pt x="8172" y="18308"/>
                  </a:lnTo>
                  <a:lnTo>
                    <a:pt x="7822" y="18285"/>
                  </a:lnTo>
                  <a:lnTo>
                    <a:pt x="7985" y="18192"/>
                  </a:lnTo>
                  <a:close/>
                  <a:moveTo>
                    <a:pt x="6981" y="17561"/>
                  </a:moveTo>
                  <a:lnTo>
                    <a:pt x="7098" y="17655"/>
                  </a:lnTo>
                  <a:cubicBezTo>
                    <a:pt x="6935" y="17841"/>
                    <a:pt x="6841" y="18075"/>
                    <a:pt x="6818" y="18308"/>
                  </a:cubicBezTo>
                  <a:cubicBezTo>
                    <a:pt x="6702" y="18331"/>
                    <a:pt x="6564" y="18332"/>
                    <a:pt x="6448" y="18354"/>
                  </a:cubicBezTo>
                  <a:lnTo>
                    <a:pt x="6448" y="18354"/>
                  </a:lnTo>
                  <a:cubicBezTo>
                    <a:pt x="6473" y="18222"/>
                    <a:pt x="6518" y="18090"/>
                    <a:pt x="6584" y="17958"/>
                  </a:cubicBezTo>
                  <a:cubicBezTo>
                    <a:pt x="6678" y="17795"/>
                    <a:pt x="6818" y="17655"/>
                    <a:pt x="6981" y="17561"/>
                  </a:cubicBezTo>
                  <a:close/>
                  <a:moveTo>
                    <a:pt x="12818" y="17865"/>
                  </a:moveTo>
                  <a:lnTo>
                    <a:pt x="13075" y="17911"/>
                  </a:lnTo>
                  <a:lnTo>
                    <a:pt x="13285" y="17935"/>
                  </a:lnTo>
                  <a:lnTo>
                    <a:pt x="13472" y="18075"/>
                  </a:lnTo>
                  <a:cubicBezTo>
                    <a:pt x="13635" y="18168"/>
                    <a:pt x="13799" y="18262"/>
                    <a:pt x="13962" y="18355"/>
                  </a:cubicBezTo>
                  <a:cubicBezTo>
                    <a:pt x="13612" y="18332"/>
                    <a:pt x="13285" y="18262"/>
                    <a:pt x="12958" y="18192"/>
                  </a:cubicBezTo>
                  <a:lnTo>
                    <a:pt x="12958" y="18168"/>
                  </a:lnTo>
                  <a:cubicBezTo>
                    <a:pt x="12912" y="18075"/>
                    <a:pt x="12865" y="17958"/>
                    <a:pt x="12818" y="17865"/>
                  </a:cubicBezTo>
                  <a:close/>
                  <a:moveTo>
                    <a:pt x="30843" y="18145"/>
                  </a:moveTo>
                  <a:cubicBezTo>
                    <a:pt x="30843" y="18215"/>
                    <a:pt x="30866" y="18285"/>
                    <a:pt x="30890" y="18355"/>
                  </a:cubicBezTo>
                  <a:lnTo>
                    <a:pt x="30796" y="18355"/>
                  </a:lnTo>
                  <a:cubicBezTo>
                    <a:pt x="30796" y="18285"/>
                    <a:pt x="30820" y="18215"/>
                    <a:pt x="30820" y="18145"/>
                  </a:cubicBezTo>
                  <a:close/>
                  <a:moveTo>
                    <a:pt x="14196" y="17935"/>
                  </a:moveTo>
                  <a:cubicBezTo>
                    <a:pt x="14383" y="17958"/>
                    <a:pt x="14569" y="17958"/>
                    <a:pt x="14756" y="17958"/>
                  </a:cubicBezTo>
                  <a:lnTo>
                    <a:pt x="14779" y="17958"/>
                  </a:lnTo>
                  <a:cubicBezTo>
                    <a:pt x="14896" y="18075"/>
                    <a:pt x="15036" y="18192"/>
                    <a:pt x="15153" y="18308"/>
                  </a:cubicBezTo>
                  <a:lnTo>
                    <a:pt x="14943" y="18378"/>
                  </a:lnTo>
                  <a:lnTo>
                    <a:pt x="14896" y="18378"/>
                  </a:lnTo>
                  <a:cubicBezTo>
                    <a:pt x="14593" y="18262"/>
                    <a:pt x="14289" y="18121"/>
                    <a:pt x="14009" y="17935"/>
                  </a:cubicBezTo>
                  <a:close/>
                  <a:moveTo>
                    <a:pt x="26290" y="17958"/>
                  </a:moveTo>
                  <a:cubicBezTo>
                    <a:pt x="26267" y="18098"/>
                    <a:pt x="26197" y="18238"/>
                    <a:pt x="26127" y="18378"/>
                  </a:cubicBezTo>
                  <a:cubicBezTo>
                    <a:pt x="26103" y="18238"/>
                    <a:pt x="26080" y="18098"/>
                    <a:pt x="26057" y="17958"/>
                  </a:cubicBezTo>
                  <a:close/>
                  <a:moveTo>
                    <a:pt x="27551" y="17748"/>
                  </a:moveTo>
                  <a:cubicBezTo>
                    <a:pt x="27574" y="17841"/>
                    <a:pt x="27598" y="17911"/>
                    <a:pt x="27621" y="18005"/>
                  </a:cubicBezTo>
                  <a:cubicBezTo>
                    <a:pt x="27551" y="18145"/>
                    <a:pt x="27457" y="18262"/>
                    <a:pt x="27387" y="18378"/>
                  </a:cubicBezTo>
                  <a:lnTo>
                    <a:pt x="27387" y="18308"/>
                  </a:lnTo>
                  <a:cubicBezTo>
                    <a:pt x="27411" y="18121"/>
                    <a:pt x="27411" y="17958"/>
                    <a:pt x="27411" y="17795"/>
                  </a:cubicBezTo>
                  <a:lnTo>
                    <a:pt x="27551" y="17748"/>
                  </a:lnTo>
                  <a:close/>
                  <a:moveTo>
                    <a:pt x="40602" y="18378"/>
                  </a:moveTo>
                  <a:lnTo>
                    <a:pt x="40696" y="18472"/>
                  </a:lnTo>
                  <a:lnTo>
                    <a:pt x="40462" y="18472"/>
                  </a:lnTo>
                  <a:lnTo>
                    <a:pt x="40252" y="18425"/>
                  </a:lnTo>
                  <a:cubicBezTo>
                    <a:pt x="40346" y="18378"/>
                    <a:pt x="40486" y="18378"/>
                    <a:pt x="40602" y="18378"/>
                  </a:cubicBezTo>
                  <a:close/>
                  <a:moveTo>
                    <a:pt x="28228" y="17538"/>
                  </a:moveTo>
                  <a:lnTo>
                    <a:pt x="28228" y="17538"/>
                  </a:lnTo>
                  <a:cubicBezTo>
                    <a:pt x="28251" y="17865"/>
                    <a:pt x="28228" y="18168"/>
                    <a:pt x="28181" y="18495"/>
                  </a:cubicBezTo>
                  <a:lnTo>
                    <a:pt x="28181" y="18472"/>
                  </a:lnTo>
                  <a:cubicBezTo>
                    <a:pt x="28158" y="18308"/>
                    <a:pt x="28111" y="18121"/>
                    <a:pt x="28065" y="17958"/>
                  </a:cubicBezTo>
                  <a:cubicBezTo>
                    <a:pt x="28135" y="17818"/>
                    <a:pt x="28181" y="17678"/>
                    <a:pt x="28228" y="17538"/>
                  </a:cubicBezTo>
                  <a:close/>
                  <a:moveTo>
                    <a:pt x="30446" y="18262"/>
                  </a:moveTo>
                  <a:cubicBezTo>
                    <a:pt x="30446" y="18308"/>
                    <a:pt x="30446" y="18378"/>
                    <a:pt x="30423" y="18448"/>
                  </a:cubicBezTo>
                  <a:lnTo>
                    <a:pt x="30213" y="18518"/>
                  </a:lnTo>
                  <a:cubicBezTo>
                    <a:pt x="30213" y="18448"/>
                    <a:pt x="30213" y="18402"/>
                    <a:pt x="30189" y="18332"/>
                  </a:cubicBezTo>
                  <a:lnTo>
                    <a:pt x="30236" y="18308"/>
                  </a:lnTo>
                  <a:cubicBezTo>
                    <a:pt x="30306" y="18285"/>
                    <a:pt x="30376" y="18285"/>
                    <a:pt x="30446" y="18262"/>
                  </a:cubicBezTo>
                  <a:close/>
                  <a:moveTo>
                    <a:pt x="19753" y="18051"/>
                  </a:moveTo>
                  <a:cubicBezTo>
                    <a:pt x="19823" y="18215"/>
                    <a:pt x="19893" y="18378"/>
                    <a:pt x="19986" y="18542"/>
                  </a:cubicBezTo>
                  <a:lnTo>
                    <a:pt x="19706" y="18332"/>
                  </a:lnTo>
                  <a:cubicBezTo>
                    <a:pt x="19729" y="18238"/>
                    <a:pt x="19729" y="18145"/>
                    <a:pt x="19753" y="18051"/>
                  </a:cubicBezTo>
                  <a:close/>
                  <a:moveTo>
                    <a:pt x="42727" y="18005"/>
                  </a:moveTo>
                  <a:lnTo>
                    <a:pt x="42727" y="18005"/>
                  </a:lnTo>
                  <a:cubicBezTo>
                    <a:pt x="43007" y="18075"/>
                    <a:pt x="43287" y="18168"/>
                    <a:pt x="43568" y="18308"/>
                  </a:cubicBezTo>
                  <a:cubicBezTo>
                    <a:pt x="43638" y="18402"/>
                    <a:pt x="43684" y="18495"/>
                    <a:pt x="43731" y="18588"/>
                  </a:cubicBezTo>
                  <a:cubicBezTo>
                    <a:pt x="43428" y="18448"/>
                    <a:pt x="43147" y="18308"/>
                    <a:pt x="42821" y="18192"/>
                  </a:cubicBezTo>
                  <a:cubicBezTo>
                    <a:pt x="42797" y="18121"/>
                    <a:pt x="42750" y="18075"/>
                    <a:pt x="42727" y="18005"/>
                  </a:cubicBezTo>
                  <a:close/>
                  <a:moveTo>
                    <a:pt x="18445" y="17911"/>
                  </a:moveTo>
                  <a:cubicBezTo>
                    <a:pt x="18468" y="18051"/>
                    <a:pt x="18515" y="18168"/>
                    <a:pt x="18539" y="18308"/>
                  </a:cubicBezTo>
                  <a:cubicBezTo>
                    <a:pt x="18235" y="18448"/>
                    <a:pt x="17931" y="18542"/>
                    <a:pt x="17605" y="18612"/>
                  </a:cubicBezTo>
                  <a:cubicBezTo>
                    <a:pt x="17581" y="18495"/>
                    <a:pt x="17535" y="18378"/>
                    <a:pt x="17511" y="18238"/>
                  </a:cubicBezTo>
                  <a:lnTo>
                    <a:pt x="17815" y="18121"/>
                  </a:lnTo>
                  <a:cubicBezTo>
                    <a:pt x="18025" y="18075"/>
                    <a:pt x="18235" y="18005"/>
                    <a:pt x="18445" y="17911"/>
                  </a:cubicBezTo>
                  <a:close/>
                  <a:moveTo>
                    <a:pt x="23045" y="17841"/>
                  </a:moveTo>
                  <a:cubicBezTo>
                    <a:pt x="23278" y="18028"/>
                    <a:pt x="23512" y="18215"/>
                    <a:pt x="23792" y="18378"/>
                  </a:cubicBezTo>
                  <a:cubicBezTo>
                    <a:pt x="23652" y="18472"/>
                    <a:pt x="23535" y="18588"/>
                    <a:pt x="23442" y="18682"/>
                  </a:cubicBezTo>
                  <a:cubicBezTo>
                    <a:pt x="23325" y="18612"/>
                    <a:pt x="23208" y="18518"/>
                    <a:pt x="23091" y="18425"/>
                  </a:cubicBezTo>
                  <a:cubicBezTo>
                    <a:pt x="23068" y="18262"/>
                    <a:pt x="23021" y="18075"/>
                    <a:pt x="22975" y="17911"/>
                  </a:cubicBezTo>
                  <a:lnTo>
                    <a:pt x="23045" y="17841"/>
                  </a:lnTo>
                  <a:close/>
                  <a:moveTo>
                    <a:pt x="41232" y="18374"/>
                  </a:moveTo>
                  <a:cubicBezTo>
                    <a:pt x="41717" y="18374"/>
                    <a:pt x="42184" y="18445"/>
                    <a:pt x="42634" y="18588"/>
                  </a:cubicBezTo>
                  <a:lnTo>
                    <a:pt x="42634" y="18612"/>
                  </a:lnTo>
                  <a:cubicBezTo>
                    <a:pt x="42330" y="18612"/>
                    <a:pt x="42003" y="18635"/>
                    <a:pt x="41700" y="18682"/>
                  </a:cubicBezTo>
                  <a:cubicBezTo>
                    <a:pt x="41513" y="18612"/>
                    <a:pt x="41326" y="18565"/>
                    <a:pt x="41139" y="18518"/>
                  </a:cubicBezTo>
                  <a:cubicBezTo>
                    <a:pt x="41093" y="18472"/>
                    <a:pt x="41069" y="18425"/>
                    <a:pt x="41023" y="18378"/>
                  </a:cubicBezTo>
                  <a:cubicBezTo>
                    <a:pt x="41093" y="18375"/>
                    <a:pt x="41162" y="18374"/>
                    <a:pt x="41232" y="18374"/>
                  </a:cubicBezTo>
                  <a:close/>
                  <a:moveTo>
                    <a:pt x="10367" y="17468"/>
                  </a:moveTo>
                  <a:cubicBezTo>
                    <a:pt x="10834" y="17771"/>
                    <a:pt x="11347" y="18005"/>
                    <a:pt x="11884" y="18215"/>
                  </a:cubicBezTo>
                  <a:cubicBezTo>
                    <a:pt x="11954" y="18378"/>
                    <a:pt x="12024" y="18542"/>
                    <a:pt x="12094" y="18705"/>
                  </a:cubicBezTo>
                  <a:cubicBezTo>
                    <a:pt x="11861" y="18635"/>
                    <a:pt x="11627" y="18565"/>
                    <a:pt x="11394" y="18565"/>
                  </a:cubicBezTo>
                  <a:cubicBezTo>
                    <a:pt x="11090" y="18168"/>
                    <a:pt x="10717" y="17795"/>
                    <a:pt x="10343" y="17468"/>
                  </a:cubicBezTo>
                  <a:close/>
                  <a:moveTo>
                    <a:pt x="2732" y="18378"/>
                  </a:moveTo>
                  <a:lnTo>
                    <a:pt x="2732" y="18378"/>
                  </a:lnTo>
                  <a:cubicBezTo>
                    <a:pt x="2685" y="18495"/>
                    <a:pt x="2638" y="18635"/>
                    <a:pt x="2615" y="18752"/>
                  </a:cubicBezTo>
                  <a:cubicBezTo>
                    <a:pt x="2615" y="18729"/>
                    <a:pt x="2615" y="18705"/>
                    <a:pt x="2615" y="18658"/>
                  </a:cubicBezTo>
                  <a:cubicBezTo>
                    <a:pt x="2615" y="18635"/>
                    <a:pt x="2615" y="18612"/>
                    <a:pt x="2638" y="18565"/>
                  </a:cubicBezTo>
                  <a:cubicBezTo>
                    <a:pt x="2638" y="18542"/>
                    <a:pt x="2662" y="18495"/>
                    <a:pt x="2685" y="18472"/>
                  </a:cubicBezTo>
                  <a:cubicBezTo>
                    <a:pt x="2709" y="18425"/>
                    <a:pt x="2709" y="18402"/>
                    <a:pt x="2732" y="18378"/>
                  </a:cubicBezTo>
                  <a:close/>
                  <a:moveTo>
                    <a:pt x="13098" y="18565"/>
                  </a:moveTo>
                  <a:lnTo>
                    <a:pt x="13098" y="18565"/>
                  </a:lnTo>
                  <a:cubicBezTo>
                    <a:pt x="13309" y="18612"/>
                    <a:pt x="13542" y="18635"/>
                    <a:pt x="13776" y="18682"/>
                  </a:cubicBezTo>
                  <a:cubicBezTo>
                    <a:pt x="13565" y="18705"/>
                    <a:pt x="13355" y="18752"/>
                    <a:pt x="13145" y="18775"/>
                  </a:cubicBezTo>
                  <a:cubicBezTo>
                    <a:pt x="13145" y="18705"/>
                    <a:pt x="13122" y="18635"/>
                    <a:pt x="13098" y="18565"/>
                  </a:cubicBezTo>
                  <a:close/>
                  <a:moveTo>
                    <a:pt x="25286" y="17888"/>
                  </a:moveTo>
                  <a:cubicBezTo>
                    <a:pt x="25403" y="17911"/>
                    <a:pt x="25520" y="17911"/>
                    <a:pt x="25660" y="17935"/>
                  </a:cubicBezTo>
                  <a:cubicBezTo>
                    <a:pt x="25706" y="18215"/>
                    <a:pt x="25730" y="18495"/>
                    <a:pt x="25753" y="18775"/>
                  </a:cubicBezTo>
                  <a:cubicBezTo>
                    <a:pt x="25473" y="18682"/>
                    <a:pt x="25216" y="18612"/>
                    <a:pt x="24983" y="18495"/>
                  </a:cubicBezTo>
                  <a:cubicBezTo>
                    <a:pt x="25076" y="18285"/>
                    <a:pt x="25169" y="18075"/>
                    <a:pt x="25286" y="17888"/>
                  </a:cubicBezTo>
                  <a:close/>
                  <a:moveTo>
                    <a:pt x="6234" y="17188"/>
                  </a:moveTo>
                  <a:cubicBezTo>
                    <a:pt x="6351" y="17188"/>
                    <a:pt x="6468" y="17211"/>
                    <a:pt x="6584" y="17234"/>
                  </a:cubicBezTo>
                  <a:lnTo>
                    <a:pt x="6631" y="17258"/>
                  </a:lnTo>
                  <a:lnTo>
                    <a:pt x="6748" y="17351"/>
                  </a:lnTo>
                  <a:cubicBezTo>
                    <a:pt x="6398" y="17608"/>
                    <a:pt x="6187" y="18005"/>
                    <a:pt x="6164" y="18448"/>
                  </a:cubicBezTo>
                  <a:cubicBezTo>
                    <a:pt x="5931" y="18518"/>
                    <a:pt x="5697" y="18635"/>
                    <a:pt x="5487" y="18799"/>
                  </a:cubicBezTo>
                  <a:cubicBezTo>
                    <a:pt x="5464" y="18308"/>
                    <a:pt x="5557" y="17818"/>
                    <a:pt x="5767" y="17374"/>
                  </a:cubicBezTo>
                  <a:cubicBezTo>
                    <a:pt x="5907" y="17304"/>
                    <a:pt x="6071" y="17234"/>
                    <a:pt x="6234" y="17188"/>
                  </a:cubicBezTo>
                  <a:close/>
                  <a:moveTo>
                    <a:pt x="19216" y="18378"/>
                  </a:moveTo>
                  <a:lnTo>
                    <a:pt x="19216" y="18402"/>
                  </a:lnTo>
                  <a:lnTo>
                    <a:pt x="19262" y="18425"/>
                  </a:lnTo>
                  <a:lnTo>
                    <a:pt x="19286" y="18448"/>
                  </a:lnTo>
                  <a:cubicBezTo>
                    <a:pt x="19239" y="18588"/>
                    <a:pt x="19169" y="18705"/>
                    <a:pt x="19099" y="18822"/>
                  </a:cubicBezTo>
                  <a:cubicBezTo>
                    <a:pt x="19052" y="18705"/>
                    <a:pt x="19029" y="18612"/>
                    <a:pt x="19005" y="18495"/>
                  </a:cubicBezTo>
                  <a:cubicBezTo>
                    <a:pt x="19052" y="18472"/>
                    <a:pt x="19122" y="18425"/>
                    <a:pt x="19216" y="18378"/>
                  </a:cubicBezTo>
                  <a:close/>
                  <a:moveTo>
                    <a:pt x="20943" y="17795"/>
                  </a:moveTo>
                  <a:cubicBezTo>
                    <a:pt x="21037" y="17981"/>
                    <a:pt x="21130" y="18145"/>
                    <a:pt x="21247" y="18332"/>
                  </a:cubicBezTo>
                  <a:cubicBezTo>
                    <a:pt x="21317" y="18425"/>
                    <a:pt x="21387" y="18518"/>
                    <a:pt x="21457" y="18612"/>
                  </a:cubicBezTo>
                  <a:cubicBezTo>
                    <a:pt x="21434" y="18682"/>
                    <a:pt x="21410" y="18752"/>
                    <a:pt x="21387" y="18799"/>
                  </a:cubicBezTo>
                  <a:cubicBezTo>
                    <a:pt x="21317" y="18845"/>
                    <a:pt x="21224" y="18892"/>
                    <a:pt x="21154" y="18915"/>
                  </a:cubicBezTo>
                  <a:cubicBezTo>
                    <a:pt x="21060" y="18775"/>
                    <a:pt x="20990" y="18612"/>
                    <a:pt x="20897" y="18472"/>
                  </a:cubicBezTo>
                  <a:cubicBezTo>
                    <a:pt x="20897" y="18238"/>
                    <a:pt x="20897" y="18028"/>
                    <a:pt x="20920" y="17818"/>
                  </a:cubicBezTo>
                  <a:lnTo>
                    <a:pt x="20943" y="17795"/>
                  </a:lnTo>
                  <a:close/>
                  <a:moveTo>
                    <a:pt x="32758" y="18775"/>
                  </a:moveTo>
                  <a:lnTo>
                    <a:pt x="32758" y="18822"/>
                  </a:lnTo>
                  <a:lnTo>
                    <a:pt x="32454" y="18939"/>
                  </a:lnTo>
                  <a:lnTo>
                    <a:pt x="32361" y="18939"/>
                  </a:lnTo>
                  <a:lnTo>
                    <a:pt x="32431" y="18892"/>
                  </a:lnTo>
                  <a:lnTo>
                    <a:pt x="32758" y="18775"/>
                  </a:lnTo>
                  <a:close/>
                  <a:moveTo>
                    <a:pt x="27107" y="17865"/>
                  </a:moveTo>
                  <a:lnTo>
                    <a:pt x="27107" y="17865"/>
                  </a:lnTo>
                  <a:cubicBezTo>
                    <a:pt x="27084" y="18192"/>
                    <a:pt x="27037" y="18542"/>
                    <a:pt x="26920" y="18845"/>
                  </a:cubicBezTo>
                  <a:lnTo>
                    <a:pt x="26780" y="18962"/>
                  </a:lnTo>
                  <a:cubicBezTo>
                    <a:pt x="26617" y="18962"/>
                    <a:pt x="26477" y="18939"/>
                    <a:pt x="26313" y="18892"/>
                  </a:cubicBezTo>
                  <a:lnTo>
                    <a:pt x="26290" y="18892"/>
                  </a:lnTo>
                  <a:cubicBezTo>
                    <a:pt x="26500" y="18612"/>
                    <a:pt x="26664" y="18285"/>
                    <a:pt x="26734" y="17935"/>
                  </a:cubicBezTo>
                  <a:cubicBezTo>
                    <a:pt x="26850" y="17911"/>
                    <a:pt x="26967" y="17888"/>
                    <a:pt x="27107" y="17865"/>
                  </a:cubicBezTo>
                  <a:close/>
                  <a:moveTo>
                    <a:pt x="34275" y="18799"/>
                  </a:moveTo>
                  <a:lnTo>
                    <a:pt x="34298" y="18822"/>
                  </a:lnTo>
                  <a:lnTo>
                    <a:pt x="34182" y="18892"/>
                  </a:lnTo>
                  <a:cubicBezTo>
                    <a:pt x="34088" y="18915"/>
                    <a:pt x="33995" y="18962"/>
                    <a:pt x="33902" y="18985"/>
                  </a:cubicBezTo>
                  <a:lnTo>
                    <a:pt x="33878" y="18985"/>
                  </a:lnTo>
                  <a:lnTo>
                    <a:pt x="33878" y="18892"/>
                  </a:lnTo>
                  <a:lnTo>
                    <a:pt x="34275" y="18799"/>
                  </a:lnTo>
                  <a:close/>
                  <a:moveTo>
                    <a:pt x="5370" y="17608"/>
                  </a:moveTo>
                  <a:cubicBezTo>
                    <a:pt x="5230" y="18051"/>
                    <a:pt x="5160" y="18542"/>
                    <a:pt x="5183" y="19009"/>
                  </a:cubicBezTo>
                  <a:cubicBezTo>
                    <a:pt x="5137" y="18612"/>
                    <a:pt x="5137" y="18192"/>
                    <a:pt x="5183" y="17795"/>
                  </a:cubicBezTo>
                  <a:cubicBezTo>
                    <a:pt x="5253" y="17725"/>
                    <a:pt x="5300" y="17655"/>
                    <a:pt x="5370" y="17608"/>
                  </a:cubicBezTo>
                  <a:close/>
                  <a:moveTo>
                    <a:pt x="6771" y="18729"/>
                  </a:moveTo>
                  <a:lnTo>
                    <a:pt x="6771" y="18729"/>
                  </a:lnTo>
                  <a:cubicBezTo>
                    <a:pt x="6748" y="18822"/>
                    <a:pt x="6748" y="18915"/>
                    <a:pt x="6748" y="19009"/>
                  </a:cubicBezTo>
                  <a:lnTo>
                    <a:pt x="6468" y="19009"/>
                  </a:lnTo>
                  <a:cubicBezTo>
                    <a:pt x="6444" y="18939"/>
                    <a:pt x="6444" y="18869"/>
                    <a:pt x="6444" y="18799"/>
                  </a:cubicBezTo>
                  <a:cubicBezTo>
                    <a:pt x="6538" y="18775"/>
                    <a:pt x="6654" y="18752"/>
                    <a:pt x="6771" y="18729"/>
                  </a:cubicBezTo>
                  <a:close/>
                  <a:moveTo>
                    <a:pt x="27714" y="18542"/>
                  </a:moveTo>
                  <a:cubicBezTo>
                    <a:pt x="27738" y="18635"/>
                    <a:pt x="27761" y="18729"/>
                    <a:pt x="27761" y="18845"/>
                  </a:cubicBezTo>
                  <a:lnTo>
                    <a:pt x="27481" y="19009"/>
                  </a:lnTo>
                  <a:lnTo>
                    <a:pt x="27341" y="19009"/>
                  </a:lnTo>
                  <a:cubicBezTo>
                    <a:pt x="27457" y="18869"/>
                    <a:pt x="27574" y="18729"/>
                    <a:pt x="27691" y="18588"/>
                  </a:cubicBezTo>
                  <a:lnTo>
                    <a:pt x="27714" y="18542"/>
                  </a:lnTo>
                  <a:close/>
                  <a:moveTo>
                    <a:pt x="40462" y="18915"/>
                  </a:moveTo>
                  <a:lnTo>
                    <a:pt x="40089" y="19009"/>
                  </a:lnTo>
                  <a:lnTo>
                    <a:pt x="39879" y="18915"/>
                  </a:lnTo>
                  <a:close/>
                  <a:moveTo>
                    <a:pt x="44245" y="17981"/>
                  </a:moveTo>
                  <a:cubicBezTo>
                    <a:pt x="44688" y="18262"/>
                    <a:pt x="45109" y="18612"/>
                    <a:pt x="45482" y="19009"/>
                  </a:cubicBezTo>
                  <a:lnTo>
                    <a:pt x="45225" y="18939"/>
                  </a:lnTo>
                  <a:cubicBezTo>
                    <a:pt x="44992" y="18658"/>
                    <a:pt x="44712" y="18448"/>
                    <a:pt x="44408" y="18262"/>
                  </a:cubicBezTo>
                  <a:cubicBezTo>
                    <a:pt x="44362" y="18168"/>
                    <a:pt x="44291" y="18075"/>
                    <a:pt x="44245" y="17981"/>
                  </a:cubicBezTo>
                  <a:close/>
                  <a:moveTo>
                    <a:pt x="4857" y="13849"/>
                  </a:moveTo>
                  <a:cubicBezTo>
                    <a:pt x="4880" y="14012"/>
                    <a:pt x="4903" y="14176"/>
                    <a:pt x="4927" y="14339"/>
                  </a:cubicBezTo>
                  <a:cubicBezTo>
                    <a:pt x="3853" y="14549"/>
                    <a:pt x="2895" y="15156"/>
                    <a:pt x="2218" y="16020"/>
                  </a:cubicBezTo>
                  <a:cubicBezTo>
                    <a:pt x="2195" y="16043"/>
                    <a:pt x="2172" y="16067"/>
                    <a:pt x="2148" y="16090"/>
                  </a:cubicBezTo>
                  <a:cubicBezTo>
                    <a:pt x="1354" y="16907"/>
                    <a:pt x="817" y="17935"/>
                    <a:pt x="584" y="19032"/>
                  </a:cubicBezTo>
                  <a:cubicBezTo>
                    <a:pt x="794" y="17094"/>
                    <a:pt x="1868" y="15366"/>
                    <a:pt x="3549" y="14362"/>
                  </a:cubicBezTo>
                  <a:cubicBezTo>
                    <a:pt x="3946" y="14129"/>
                    <a:pt x="4390" y="13942"/>
                    <a:pt x="4857" y="13849"/>
                  </a:cubicBezTo>
                  <a:close/>
                  <a:moveTo>
                    <a:pt x="6187" y="18892"/>
                  </a:moveTo>
                  <a:cubicBezTo>
                    <a:pt x="6187" y="18939"/>
                    <a:pt x="6187" y="18962"/>
                    <a:pt x="6211" y="19032"/>
                  </a:cubicBezTo>
                  <a:lnTo>
                    <a:pt x="6187" y="19032"/>
                  </a:lnTo>
                  <a:cubicBezTo>
                    <a:pt x="6094" y="19032"/>
                    <a:pt x="5977" y="19032"/>
                    <a:pt x="5861" y="19055"/>
                  </a:cubicBezTo>
                  <a:cubicBezTo>
                    <a:pt x="5954" y="18985"/>
                    <a:pt x="6071" y="18939"/>
                    <a:pt x="6187" y="18892"/>
                  </a:cubicBezTo>
                  <a:close/>
                  <a:moveTo>
                    <a:pt x="8195" y="18658"/>
                  </a:moveTo>
                  <a:lnTo>
                    <a:pt x="8195" y="18682"/>
                  </a:lnTo>
                  <a:lnTo>
                    <a:pt x="8195" y="18822"/>
                  </a:lnTo>
                  <a:cubicBezTo>
                    <a:pt x="7938" y="18869"/>
                    <a:pt x="7705" y="18962"/>
                    <a:pt x="7495" y="19055"/>
                  </a:cubicBezTo>
                  <a:lnTo>
                    <a:pt x="7355" y="19055"/>
                  </a:lnTo>
                  <a:lnTo>
                    <a:pt x="7355" y="18682"/>
                  </a:lnTo>
                  <a:cubicBezTo>
                    <a:pt x="7635" y="18658"/>
                    <a:pt x="7915" y="18658"/>
                    <a:pt x="8195" y="18658"/>
                  </a:cubicBezTo>
                  <a:close/>
                  <a:moveTo>
                    <a:pt x="43474" y="18985"/>
                  </a:moveTo>
                  <a:cubicBezTo>
                    <a:pt x="43521" y="19009"/>
                    <a:pt x="43568" y="19055"/>
                    <a:pt x="43591" y="19079"/>
                  </a:cubicBezTo>
                  <a:cubicBezTo>
                    <a:pt x="43474" y="19055"/>
                    <a:pt x="43334" y="19055"/>
                    <a:pt x="43194" y="19055"/>
                  </a:cubicBezTo>
                  <a:lnTo>
                    <a:pt x="43194" y="19079"/>
                  </a:lnTo>
                  <a:cubicBezTo>
                    <a:pt x="43194" y="19032"/>
                    <a:pt x="43171" y="19009"/>
                    <a:pt x="43171" y="18985"/>
                  </a:cubicBezTo>
                  <a:close/>
                  <a:moveTo>
                    <a:pt x="35583" y="18939"/>
                  </a:moveTo>
                  <a:cubicBezTo>
                    <a:pt x="35583" y="18939"/>
                    <a:pt x="35583" y="18962"/>
                    <a:pt x="35583" y="18962"/>
                  </a:cubicBezTo>
                  <a:lnTo>
                    <a:pt x="35583" y="18985"/>
                  </a:lnTo>
                  <a:lnTo>
                    <a:pt x="35326" y="19102"/>
                  </a:lnTo>
                  <a:cubicBezTo>
                    <a:pt x="35326" y="19079"/>
                    <a:pt x="35349" y="19055"/>
                    <a:pt x="35349" y="19032"/>
                  </a:cubicBezTo>
                  <a:lnTo>
                    <a:pt x="35583" y="18939"/>
                  </a:lnTo>
                  <a:close/>
                  <a:moveTo>
                    <a:pt x="42797" y="18962"/>
                  </a:moveTo>
                  <a:lnTo>
                    <a:pt x="42797" y="18985"/>
                  </a:lnTo>
                  <a:lnTo>
                    <a:pt x="42821" y="19079"/>
                  </a:lnTo>
                  <a:cubicBezTo>
                    <a:pt x="42680" y="19079"/>
                    <a:pt x="42540" y="19102"/>
                    <a:pt x="42400" y="19102"/>
                  </a:cubicBezTo>
                  <a:lnTo>
                    <a:pt x="42354" y="19102"/>
                  </a:lnTo>
                  <a:cubicBezTo>
                    <a:pt x="42307" y="19055"/>
                    <a:pt x="42284" y="19032"/>
                    <a:pt x="42237" y="19009"/>
                  </a:cubicBezTo>
                  <a:cubicBezTo>
                    <a:pt x="42424" y="18985"/>
                    <a:pt x="42610" y="18962"/>
                    <a:pt x="42797" y="18962"/>
                  </a:cubicBezTo>
                  <a:close/>
                  <a:moveTo>
                    <a:pt x="4413" y="18425"/>
                  </a:moveTo>
                  <a:lnTo>
                    <a:pt x="4413" y="18425"/>
                  </a:lnTo>
                  <a:cubicBezTo>
                    <a:pt x="4366" y="18542"/>
                    <a:pt x="4296" y="18682"/>
                    <a:pt x="4249" y="18799"/>
                  </a:cubicBezTo>
                  <a:cubicBezTo>
                    <a:pt x="4226" y="18915"/>
                    <a:pt x="4203" y="19009"/>
                    <a:pt x="4179" y="19125"/>
                  </a:cubicBezTo>
                  <a:cubicBezTo>
                    <a:pt x="4179" y="19032"/>
                    <a:pt x="4156" y="18915"/>
                    <a:pt x="4156" y="18822"/>
                  </a:cubicBezTo>
                  <a:cubicBezTo>
                    <a:pt x="4226" y="18682"/>
                    <a:pt x="4320" y="18542"/>
                    <a:pt x="4413" y="18425"/>
                  </a:cubicBezTo>
                  <a:close/>
                  <a:moveTo>
                    <a:pt x="44642" y="16674"/>
                  </a:moveTo>
                  <a:cubicBezTo>
                    <a:pt x="44875" y="16767"/>
                    <a:pt x="45085" y="16861"/>
                    <a:pt x="45295" y="16977"/>
                  </a:cubicBezTo>
                  <a:cubicBezTo>
                    <a:pt x="45856" y="17258"/>
                    <a:pt x="46346" y="17631"/>
                    <a:pt x="46790" y="18075"/>
                  </a:cubicBezTo>
                  <a:cubicBezTo>
                    <a:pt x="46766" y="18425"/>
                    <a:pt x="46696" y="18775"/>
                    <a:pt x="46626" y="19125"/>
                  </a:cubicBezTo>
                  <a:cubicBezTo>
                    <a:pt x="46253" y="18098"/>
                    <a:pt x="45552" y="17258"/>
                    <a:pt x="44642" y="16674"/>
                  </a:cubicBezTo>
                  <a:close/>
                  <a:moveTo>
                    <a:pt x="18632" y="18635"/>
                  </a:moveTo>
                  <a:cubicBezTo>
                    <a:pt x="18679" y="18775"/>
                    <a:pt x="18725" y="18915"/>
                    <a:pt x="18772" y="19079"/>
                  </a:cubicBezTo>
                  <a:cubicBezTo>
                    <a:pt x="18749" y="19102"/>
                    <a:pt x="18702" y="19125"/>
                    <a:pt x="18632" y="19149"/>
                  </a:cubicBezTo>
                  <a:cubicBezTo>
                    <a:pt x="18352" y="19079"/>
                    <a:pt x="18048" y="18985"/>
                    <a:pt x="17768" y="18892"/>
                  </a:cubicBezTo>
                  <a:cubicBezTo>
                    <a:pt x="18048" y="18822"/>
                    <a:pt x="18352" y="18752"/>
                    <a:pt x="18632" y="18658"/>
                  </a:cubicBezTo>
                  <a:lnTo>
                    <a:pt x="18632" y="18635"/>
                  </a:lnTo>
                  <a:close/>
                  <a:moveTo>
                    <a:pt x="2358" y="17935"/>
                  </a:moveTo>
                  <a:cubicBezTo>
                    <a:pt x="2382" y="17958"/>
                    <a:pt x="2358" y="18005"/>
                    <a:pt x="2358" y="18051"/>
                  </a:cubicBezTo>
                  <a:cubicBezTo>
                    <a:pt x="2312" y="18192"/>
                    <a:pt x="2265" y="18332"/>
                    <a:pt x="2242" y="18495"/>
                  </a:cubicBezTo>
                  <a:cubicBezTo>
                    <a:pt x="2101" y="18705"/>
                    <a:pt x="2008" y="18939"/>
                    <a:pt x="1915" y="19172"/>
                  </a:cubicBezTo>
                  <a:cubicBezTo>
                    <a:pt x="1915" y="18985"/>
                    <a:pt x="1915" y="18799"/>
                    <a:pt x="1915" y="18588"/>
                  </a:cubicBezTo>
                  <a:cubicBezTo>
                    <a:pt x="2055" y="18355"/>
                    <a:pt x="2195" y="18145"/>
                    <a:pt x="2358" y="17935"/>
                  </a:cubicBezTo>
                  <a:close/>
                  <a:moveTo>
                    <a:pt x="24072" y="18635"/>
                  </a:moveTo>
                  <a:cubicBezTo>
                    <a:pt x="24142" y="18799"/>
                    <a:pt x="24259" y="18939"/>
                    <a:pt x="24352" y="19055"/>
                  </a:cubicBezTo>
                  <a:cubicBezTo>
                    <a:pt x="24352" y="19102"/>
                    <a:pt x="24352" y="19125"/>
                    <a:pt x="24352" y="19149"/>
                  </a:cubicBezTo>
                  <a:cubicBezTo>
                    <a:pt x="24352" y="19172"/>
                    <a:pt x="24352" y="19196"/>
                    <a:pt x="24352" y="19196"/>
                  </a:cubicBezTo>
                  <a:cubicBezTo>
                    <a:pt x="24142" y="19125"/>
                    <a:pt x="23955" y="19032"/>
                    <a:pt x="23768" y="18915"/>
                  </a:cubicBezTo>
                  <a:cubicBezTo>
                    <a:pt x="23862" y="18822"/>
                    <a:pt x="23979" y="18729"/>
                    <a:pt x="24072" y="18635"/>
                  </a:cubicBezTo>
                  <a:close/>
                  <a:moveTo>
                    <a:pt x="41396" y="19079"/>
                  </a:moveTo>
                  <a:cubicBezTo>
                    <a:pt x="41490" y="19125"/>
                    <a:pt x="41583" y="19149"/>
                    <a:pt x="41676" y="19172"/>
                  </a:cubicBezTo>
                  <a:lnTo>
                    <a:pt x="41676" y="19196"/>
                  </a:lnTo>
                  <a:lnTo>
                    <a:pt x="41560" y="19196"/>
                  </a:lnTo>
                  <a:lnTo>
                    <a:pt x="41443" y="19219"/>
                  </a:lnTo>
                  <a:cubicBezTo>
                    <a:pt x="41443" y="19172"/>
                    <a:pt x="41420" y="19125"/>
                    <a:pt x="41396" y="19079"/>
                  </a:cubicBezTo>
                  <a:close/>
                  <a:moveTo>
                    <a:pt x="24819" y="18939"/>
                  </a:moveTo>
                  <a:cubicBezTo>
                    <a:pt x="25006" y="19009"/>
                    <a:pt x="25193" y="19079"/>
                    <a:pt x="25380" y="19125"/>
                  </a:cubicBezTo>
                  <a:cubicBezTo>
                    <a:pt x="25239" y="19195"/>
                    <a:pt x="25099" y="19219"/>
                    <a:pt x="24959" y="19242"/>
                  </a:cubicBezTo>
                  <a:lnTo>
                    <a:pt x="24959" y="19242"/>
                  </a:lnTo>
                  <a:cubicBezTo>
                    <a:pt x="24897" y="19180"/>
                    <a:pt x="24837" y="19118"/>
                    <a:pt x="24796" y="19055"/>
                  </a:cubicBezTo>
                  <a:cubicBezTo>
                    <a:pt x="24796" y="19009"/>
                    <a:pt x="24819" y="18962"/>
                    <a:pt x="24819" y="18939"/>
                  </a:cubicBezTo>
                  <a:close/>
                  <a:moveTo>
                    <a:pt x="38431" y="19125"/>
                  </a:moveTo>
                  <a:lnTo>
                    <a:pt x="38501" y="19219"/>
                  </a:lnTo>
                  <a:lnTo>
                    <a:pt x="38431" y="19242"/>
                  </a:lnTo>
                  <a:lnTo>
                    <a:pt x="38314" y="19172"/>
                  </a:lnTo>
                  <a:lnTo>
                    <a:pt x="38431" y="19125"/>
                  </a:lnTo>
                  <a:close/>
                  <a:moveTo>
                    <a:pt x="19519" y="18845"/>
                  </a:moveTo>
                  <a:cubicBezTo>
                    <a:pt x="19589" y="18985"/>
                    <a:pt x="19659" y="19149"/>
                    <a:pt x="19729" y="19266"/>
                  </a:cubicBezTo>
                  <a:lnTo>
                    <a:pt x="19262" y="19266"/>
                  </a:lnTo>
                  <a:lnTo>
                    <a:pt x="19239" y="19219"/>
                  </a:lnTo>
                  <a:cubicBezTo>
                    <a:pt x="19332" y="19102"/>
                    <a:pt x="19426" y="18985"/>
                    <a:pt x="19496" y="18845"/>
                  </a:cubicBezTo>
                  <a:close/>
                  <a:moveTo>
                    <a:pt x="8966" y="19032"/>
                  </a:moveTo>
                  <a:cubicBezTo>
                    <a:pt x="9013" y="19102"/>
                    <a:pt x="9059" y="19196"/>
                    <a:pt x="9083" y="19266"/>
                  </a:cubicBezTo>
                  <a:lnTo>
                    <a:pt x="9083" y="19289"/>
                  </a:lnTo>
                  <a:lnTo>
                    <a:pt x="8919" y="19242"/>
                  </a:lnTo>
                  <a:cubicBezTo>
                    <a:pt x="8942" y="19172"/>
                    <a:pt x="8942" y="19102"/>
                    <a:pt x="8966" y="19032"/>
                  </a:cubicBezTo>
                  <a:close/>
                  <a:moveTo>
                    <a:pt x="41093" y="19149"/>
                  </a:moveTo>
                  <a:lnTo>
                    <a:pt x="41139" y="19266"/>
                  </a:lnTo>
                  <a:lnTo>
                    <a:pt x="40743" y="19312"/>
                  </a:lnTo>
                  <a:lnTo>
                    <a:pt x="40602" y="19242"/>
                  </a:lnTo>
                  <a:cubicBezTo>
                    <a:pt x="40766" y="19196"/>
                    <a:pt x="40929" y="19172"/>
                    <a:pt x="41093" y="19149"/>
                  </a:cubicBezTo>
                  <a:close/>
                  <a:moveTo>
                    <a:pt x="29606" y="19102"/>
                  </a:moveTo>
                  <a:lnTo>
                    <a:pt x="29606" y="19102"/>
                  </a:lnTo>
                  <a:cubicBezTo>
                    <a:pt x="29582" y="19149"/>
                    <a:pt x="29535" y="19219"/>
                    <a:pt x="29512" y="19289"/>
                  </a:cubicBezTo>
                  <a:lnTo>
                    <a:pt x="29349" y="19359"/>
                  </a:lnTo>
                  <a:cubicBezTo>
                    <a:pt x="29349" y="19312"/>
                    <a:pt x="29349" y="19242"/>
                    <a:pt x="29325" y="19196"/>
                  </a:cubicBezTo>
                  <a:lnTo>
                    <a:pt x="29606" y="19102"/>
                  </a:lnTo>
                  <a:close/>
                  <a:moveTo>
                    <a:pt x="1938" y="17141"/>
                  </a:moveTo>
                  <a:lnTo>
                    <a:pt x="1938" y="17141"/>
                  </a:lnTo>
                  <a:cubicBezTo>
                    <a:pt x="1775" y="17584"/>
                    <a:pt x="1658" y="18028"/>
                    <a:pt x="1611" y="18495"/>
                  </a:cubicBezTo>
                  <a:cubicBezTo>
                    <a:pt x="1471" y="18775"/>
                    <a:pt x="1331" y="19102"/>
                    <a:pt x="1238" y="19406"/>
                  </a:cubicBezTo>
                  <a:cubicBezTo>
                    <a:pt x="1308" y="18939"/>
                    <a:pt x="1401" y="18495"/>
                    <a:pt x="1564" y="18051"/>
                  </a:cubicBezTo>
                  <a:cubicBezTo>
                    <a:pt x="1658" y="17748"/>
                    <a:pt x="1798" y="17444"/>
                    <a:pt x="1938" y="17141"/>
                  </a:cubicBezTo>
                  <a:close/>
                  <a:moveTo>
                    <a:pt x="44642" y="19149"/>
                  </a:moveTo>
                  <a:lnTo>
                    <a:pt x="44758" y="19172"/>
                  </a:lnTo>
                  <a:cubicBezTo>
                    <a:pt x="44852" y="19242"/>
                    <a:pt x="44899" y="19312"/>
                    <a:pt x="44969" y="19406"/>
                  </a:cubicBezTo>
                  <a:cubicBezTo>
                    <a:pt x="44852" y="19289"/>
                    <a:pt x="44735" y="19219"/>
                    <a:pt x="44642" y="19149"/>
                  </a:cubicBezTo>
                  <a:close/>
                  <a:moveTo>
                    <a:pt x="43848" y="16651"/>
                  </a:moveTo>
                  <a:cubicBezTo>
                    <a:pt x="45062" y="17211"/>
                    <a:pt x="45996" y="18238"/>
                    <a:pt x="46439" y="19499"/>
                  </a:cubicBezTo>
                  <a:cubicBezTo>
                    <a:pt x="46349" y="19408"/>
                    <a:pt x="46236" y="19362"/>
                    <a:pt x="46123" y="19295"/>
                  </a:cubicBezTo>
                  <a:lnTo>
                    <a:pt x="46123" y="19295"/>
                  </a:lnTo>
                  <a:cubicBezTo>
                    <a:pt x="45471" y="18439"/>
                    <a:pt x="44612" y="17721"/>
                    <a:pt x="43661" y="17211"/>
                  </a:cubicBezTo>
                  <a:cubicBezTo>
                    <a:pt x="43498" y="17141"/>
                    <a:pt x="43311" y="17071"/>
                    <a:pt x="43147" y="17001"/>
                  </a:cubicBezTo>
                  <a:lnTo>
                    <a:pt x="43264" y="16954"/>
                  </a:lnTo>
                  <a:cubicBezTo>
                    <a:pt x="43474" y="16861"/>
                    <a:pt x="43661" y="16767"/>
                    <a:pt x="43848" y="16651"/>
                  </a:cubicBezTo>
                  <a:close/>
                  <a:moveTo>
                    <a:pt x="37077" y="19032"/>
                  </a:moveTo>
                  <a:lnTo>
                    <a:pt x="37264" y="19102"/>
                  </a:lnTo>
                  <a:cubicBezTo>
                    <a:pt x="36960" y="19219"/>
                    <a:pt x="36657" y="19359"/>
                    <a:pt x="36353" y="19522"/>
                  </a:cubicBezTo>
                  <a:cubicBezTo>
                    <a:pt x="36330" y="19429"/>
                    <a:pt x="36306" y="19359"/>
                    <a:pt x="36260" y="19289"/>
                  </a:cubicBezTo>
                  <a:cubicBezTo>
                    <a:pt x="36540" y="19196"/>
                    <a:pt x="36820" y="19102"/>
                    <a:pt x="37077" y="19032"/>
                  </a:cubicBezTo>
                  <a:close/>
                  <a:moveTo>
                    <a:pt x="4623" y="18752"/>
                  </a:moveTo>
                  <a:cubicBezTo>
                    <a:pt x="4600" y="18962"/>
                    <a:pt x="4623" y="19172"/>
                    <a:pt x="4646" y="19406"/>
                  </a:cubicBezTo>
                  <a:cubicBezTo>
                    <a:pt x="4576" y="19452"/>
                    <a:pt x="4506" y="19499"/>
                    <a:pt x="4460" y="19546"/>
                  </a:cubicBezTo>
                  <a:cubicBezTo>
                    <a:pt x="4460" y="19266"/>
                    <a:pt x="4530" y="19009"/>
                    <a:pt x="4623" y="18752"/>
                  </a:cubicBezTo>
                  <a:close/>
                  <a:moveTo>
                    <a:pt x="9970" y="19289"/>
                  </a:moveTo>
                  <a:lnTo>
                    <a:pt x="10133" y="19546"/>
                  </a:lnTo>
                  <a:lnTo>
                    <a:pt x="10016" y="19522"/>
                  </a:lnTo>
                  <a:cubicBezTo>
                    <a:pt x="10016" y="19429"/>
                    <a:pt x="9970" y="19359"/>
                    <a:pt x="9970" y="19289"/>
                  </a:cubicBezTo>
                  <a:close/>
                  <a:moveTo>
                    <a:pt x="6748" y="19382"/>
                  </a:moveTo>
                  <a:lnTo>
                    <a:pt x="6748" y="19499"/>
                  </a:lnTo>
                  <a:cubicBezTo>
                    <a:pt x="6701" y="19546"/>
                    <a:pt x="6678" y="19569"/>
                    <a:pt x="6631" y="19616"/>
                  </a:cubicBezTo>
                  <a:cubicBezTo>
                    <a:pt x="6584" y="19522"/>
                    <a:pt x="6561" y="19452"/>
                    <a:pt x="6538" y="19382"/>
                  </a:cubicBezTo>
                  <a:close/>
                  <a:moveTo>
                    <a:pt x="11978" y="19289"/>
                  </a:moveTo>
                  <a:lnTo>
                    <a:pt x="12305" y="19382"/>
                  </a:lnTo>
                  <a:cubicBezTo>
                    <a:pt x="12328" y="19452"/>
                    <a:pt x="12328" y="19546"/>
                    <a:pt x="12351" y="19616"/>
                  </a:cubicBezTo>
                  <a:cubicBezTo>
                    <a:pt x="12235" y="19499"/>
                    <a:pt x="12094" y="19382"/>
                    <a:pt x="11931" y="19289"/>
                  </a:cubicBezTo>
                  <a:close/>
                  <a:moveTo>
                    <a:pt x="21807" y="19009"/>
                  </a:moveTo>
                  <a:lnTo>
                    <a:pt x="21901" y="19102"/>
                  </a:lnTo>
                  <a:cubicBezTo>
                    <a:pt x="21834" y="19323"/>
                    <a:pt x="21768" y="19481"/>
                    <a:pt x="21722" y="19675"/>
                  </a:cubicBezTo>
                  <a:lnTo>
                    <a:pt x="21722" y="19675"/>
                  </a:lnTo>
                  <a:lnTo>
                    <a:pt x="21667" y="19639"/>
                  </a:lnTo>
                  <a:lnTo>
                    <a:pt x="21550" y="19499"/>
                  </a:lnTo>
                  <a:cubicBezTo>
                    <a:pt x="21597" y="19359"/>
                    <a:pt x="21667" y="19219"/>
                    <a:pt x="21714" y="19055"/>
                  </a:cubicBezTo>
                  <a:lnTo>
                    <a:pt x="21807" y="19009"/>
                  </a:lnTo>
                  <a:close/>
                  <a:moveTo>
                    <a:pt x="14943" y="18752"/>
                  </a:moveTo>
                  <a:cubicBezTo>
                    <a:pt x="15270" y="18845"/>
                    <a:pt x="15597" y="18915"/>
                    <a:pt x="15924" y="18962"/>
                  </a:cubicBezTo>
                  <a:cubicBezTo>
                    <a:pt x="15970" y="19102"/>
                    <a:pt x="15994" y="19242"/>
                    <a:pt x="16040" y="19406"/>
                  </a:cubicBezTo>
                  <a:cubicBezTo>
                    <a:pt x="15959" y="19399"/>
                    <a:pt x="15878" y="19396"/>
                    <a:pt x="15796" y="19396"/>
                  </a:cubicBezTo>
                  <a:cubicBezTo>
                    <a:pt x="15574" y="19396"/>
                    <a:pt x="15352" y="19418"/>
                    <a:pt x="15130" y="19452"/>
                  </a:cubicBezTo>
                  <a:cubicBezTo>
                    <a:pt x="14779" y="19522"/>
                    <a:pt x="14429" y="19592"/>
                    <a:pt x="14102" y="19709"/>
                  </a:cubicBezTo>
                  <a:cubicBezTo>
                    <a:pt x="13846" y="19546"/>
                    <a:pt x="13565" y="19382"/>
                    <a:pt x="13262" y="19289"/>
                  </a:cubicBezTo>
                  <a:cubicBezTo>
                    <a:pt x="13262" y="19219"/>
                    <a:pt x="13239" y="19172"/>
                    <a:pt x="13239" y="19102"/>
                  </a:cubicBezTo>
                  <a:cubicBezTo>
                    <a:pt x="13379" y="19079"/>
                    <a:pt x="13542" y="19055"/>
                    <a:pt x="13682" y="19032"/>
                  </a:cubicBezTo>
                  <a:cubicBezTo>
                    <a:pt x="14079" y="18962"/>
                    <a:pt x="14499" y="18869"/>
                    <a:pt x="14896" y="18752"/>
                  </a:cubicBezTo>
                  <a:close/>
                  <a:moveTo>
                    <a:pt x="8732" y="19569"/>
                  </a:moveTo>
                  <a:lnTo>
                    <a:pt x="8989" y="19616"/>
                  </a:lnTo>
                  <a:cubicBezTo>
                    <a:pt x="8942" y="19639"/>
                    <a:pt x="8896" y="19662"/>
                    <a:pt x="8849" y="19686"/>
                  </a:cubicBezTo>
                  <a:cubicBezTo>
                    <a:pt x="8802" y="19709"/>
                    <a:pt x="8756" y="19733"/>
                    <a:pt x="8686" y="19756"/>
                  </a:cubicBezTo>
                  <a:lnTo>
                    <a:pt x="8662" y="19662"/>
                  </a:lnTo>
                  <a:cubicBezTo>
                    <a:pt x="8686" y="19639"/>
                    <a:pt x="8709" y="19616"/>
                    <a:pt x="8732" y="19569"/>
                  </a:cubicBezTo>
                  <a:close/>
                  <a:moveTo>
                    <a:pt x="32758" y="19312"/>
                  </a:moveTo>
                  <a:lnTo>
                    <a:pt x="32758" y="19429"/>
                  </a:lnTo>
                  <a:cubicBezTo>
                    <a:pt x="32758" y="19452"/>
                    <a:pt x="32734" y="19476"/>
                    <a:pt x="32711" y="19499"/>
                  </a:cubicBezTo>
                  <a:cubicBezTo>
                    <a:pt x="32501" y="19616"/>
                    <a:pt x="32267" y="19709"/>
                    <a:pt x="32057" y="19826"/>
                  </a:cubicBezTo>
                  <a:cubicBezTo>
                    <a:pt x="32034" y="19733"/>
                    <a:pt x="32010" y="19639"/>
                    <a:pt x="31987" y="19546"/>
                  </a:cubicBezTo>
                  <a:lnTo>
                    <a:pt x="31964" y="19499"/>
                  </a:lnTo>
                  <a:lnTo>
                    <a:pt x="32337" y="19359"/>
                  </a:lnTo>
                  <a:cubicBezTo>
                    <a:pt x="32477" y="19359"/>
                    <a:pt x="32617" y="19312"/>
                    <a:pt x="32758" y="19312"/>
                  </a:cubicBezTo>
                  <a:close/>
                  <a:moveTo>
                    <a:pt x="34345" y="19522"/>
                  </a:moveTo>
                  <a:cubicBezTo>
                    <a:pt x="34392" y="19522"/>
                    <a:pt x="34439" y="19546"/>
                    <a:pt x="34485" y="19569"/>
                  </a:cubicBezTo>
                  <a:lnTo>
                    <a:pt x="34462" y="19569"/>
                  </a:lnTo>
                  <a:lnTo>
                    <a:pt x="33925" y="19826"/>
                  </a:lnTo>
                  <a:lnTo>
                    <a:pt x="34345" y="19522"/>
                  </a:lnTo>
                  <a:close/>
                  <a:moveTo>
                    <a:pt x="43404" y="19476"/>
                  </a:moveTo>
                  <a:cubicBezTo>
                    <a:pt x="43544" y="19476"/>
                    <a:pt x="43684" y="19499"/>
                    <a:pt x="43848" y="19546"/>
                  </a:cubicBezTo>
                  <a:cubicBezTo>
                    <a:pt x="43824" y="19639"/>
                    <a:pt x="43801" y="19733"/>
                    <a:pt x="43778" y="19826"/>
                  </a:cubicBezTo>
                  <a:cubicBezTo>
                    <a:pt x="43638" y="19733"/>
                    <a:pt x="43474" y="19639"/>
                    <a:pt x="43334" y="19569"/>
                  </a:cubicBezTo>
                  <a:cubicBezTo>
                    <a:pt x="43334" y="19546"/>
                    <a:pt x="43334" y="19499"/>
                    <a:pt x="43311" y="19476"/>
                  </a:cubicBezTo>
                  <a:close/>
                  <a:moveTo>
                    <a:pt x="11114" y="19289"/>
                  </a:moveTo>
                  <a:lnTo>
                    <a:pt x="11114" y="19289"/>
                  </a:lnTo>
                  <a:cubicBezTo>
                    <a:pt x="11207" y="19359"/>
                    <a:pt x="11301" y="19406"/>
                    <a:pt x="11394" y="19452"/>
                  </a:cubicBezTo>
                  <a:cubicBezTo>
                    <a:pt x="11347" y="19592"/>
                    <a:pt x="11301" y="19709"/>
                    <a:pt x="11254" y="19849"/>
                  </a:cubicBezTo>
                  <a:cubicBezTo>
                    <a:pt x="11231" y="19756"/>
                    <a:pt x="11207" y="19662"/>
                    <a:pt x="11161" y="19546"/>
                  </a:cubicBezTo>
                  <a:cubicBezTo>
                    <a:pt x="11137" y="19452"/>
                    <a:pt x="11137" y="19382"/>
                    <a:pt x="11114" y="19289"/>
                  </a:cubicBezTo>
                  <a:close/>
                  <a:moveTo>
                    <a:pt x="35769" y="19476"/>
                  </a:moveTo>
                  <a:cubicBezTo>
                    <a:pt x="35816" y="19569"/>
                    <a:pt x="35839" y="19662"/>
                    <a:pt x="35863" y="19756"/>
                  </a:cubicBezTo>
                  <a:lnTo>
                    <a:pt x="35699" y="19873"/>
                  </a:lnTo>
                  <a:cubicBezTo>
                    <a:pt x="35606" y="19803"/>
                    <a:pt x="35536" y="19733"/>
                    <a:pt x="35443" y="19662"/>
                  </a:cubicBezTo>
                  <a:cubicBezTo>
                    <a:pt x="35443" y="19639"/>
                    <a:pt x="35443" y="19616"/>
                    <a:pt x="35443" y="19592"/>
                  </a:cubicBezTo>
                  <a:cubicBezTo>
                    <a:pt x="35559" y="19546"/>
                    <a:pt x="35676" y="19499"/>
                    <a:pt x="35769" y="19476"/>
                  </a:cubicBezTo>
                  <a:close/>
                  <a:moveTo>
                    <a:pt x="26454" y="19616"/>
                  </a:moveTo>
                  <a:lnTo>
                    <a:pt x="26454" y="19616"/>
                  </a:lnTo>
                  <a:cubicBezTo>
                    <a:pt x="26313" y="19709"/>
                    <a:pt x="26150" y="19803"/>
                    <a:pt x="26010" y="19896"/>
                  </a:cubicBezTo>
                  <a:cubicBezTo>
                    <a:pt x="26033" y="19849"/>
                    <a:pt x="26057" y="19803"/>
                    <a:pt x="26080" y="19733"/>
                  </a:cubicBezTo>
                  <a:lnTo>
                    <a:pt x="26057" y="19733"/>
                  </a:lnTo>
                  <a:cubicBezTo>
                    <a:pt x="26197" y="19709"/>
                    <a:pt x="26337" y="19662"/>
                    <a:pt x="26454" y="19616"/>
                  </a:cubicBezTo>
                  <a:close/>
                  <a:moveTo>
                    <a:pt x="23628" y="19522"/>
                  </a:moveTo>
                  <a:lnTo>
                    <a:pt x="23698" y="19546"/>
                  </a:lnTo>
                  <a:cubicBezTo>
                    <a:pt x="23862" y="19686"/>
                    <a:pt x="24002" y="19803"/>
                    <a:pt x="24165" y="19919"/>
                  </a:cubicBezTo>
                  <a:cubicBezTo>
                    <a:pt x="23979" y="19803"/>
                    <a:pt x="23792" y="19662"/>
                    <a:pt x="23628" y="19522"/>
                  </a:cubicBezTo>
                  <a:close/>
                  <a:moveTo>
                    <a:pt x="22204" y="19382"/>
                  </a:moveTo>
                  <a:cubicBezTo>
                    <a:pt x="22204" y="19406"/>
                    <a:pt x="22228" y="19429"/>
                    <a:pt x="22228" y="19452"/>
                  </a:cubicBezTo>
                  <a:cubicBezTo>
                    <a:pt x="22228" y="19639"/>
                    <a:pt x="22204" y="19826"/>
                    <a:pt x="22204" y="19989"/>
                  </a:cubicBezTo>
                  <a:lnTo>
                    <a:pt x="22064" y="19919"/>
                  </a:lnTo>
                  <a:cubicBezTo>
                    <a:pt x="22111" y="19733"/>
                    <a:pt x="22157" y="19569"/>
                    <a:pt x="22204" y="19382"/>
                  </a:cubicBezTo>
                  <a:close/>
                  <a:moveTo>
                    <a:pt x="28975" y="19336"/>
                  </a:moveTo>
                  <a:cubicBezTo>
                    <a:pt x="28975" y="19406"/>
                    <a:pt x="28998" y="19476"/>
                    <a:pt x="28998" y="19546"/>
                  </a:cubicBezTo>
                  <a:lnTo>
                    <a:pt x="28578" y="19779"/>
                  </a:lnTo>
                  <a:cubicBezTo>
                    <a:pt x="28438" y="19849"/>
                    <a:pt x="28298" y="19943"/>
                    <a:pt x="28158" y="20036"/>
                  </a:cubicBezTo>
                  <a:cubicBezTo>
                    <a:pt x="28181" y="19919"/>
                    <a:pt x="28205" y="19779"/>
                    <a:pt x="28205" y="19662"/>
                  </a:cubicBezTo>
                  <a:cubicBezTo>
                    <a:pt x="28461" y="19546"/>
                    <a:pt x="28718" y="19429"/>
                    <a:pt x="28975" y="19336"/>
                  </a:cubicBezTo>
                  <a:close/>
                  <a:moveTo>
                    <a:pt x="36984" y="19616"/>
                  </a:moveTo>
                  <a:lnTo>
                    <a:pt x="36984" y="19616"/>
                  </a:lnTo>
                  <a:cubicBezTo>
                    <a:pt x="36820" y="19756"/>
                    <a:pt x="36657" y="19896"/>
                    <a:pt x="36493" y="20036"/>
                  </a:cubicBezTo>
                  <a:cubicBezTo>
                    <a:pt x="36493" y="19989"/>
                    <a:pt x="36470" y="19943"/>
                    <a:pt x="36470" y="19873"/>
                  </a:cubicBezTo>
                  <a:lnTo>
                    <a:pt x="36447" y="19873"/>
                  </a:lnTo>
                  <a:cubicBezTo>
                    <a:pt x="36633" y="19779"/>
                    <a:pt x="36797" y="19709"/>
                    <a:pt x="36984" y="19616"/>
                  </a:cubicBezTo>
                  <a:close/>
                  <a:moveTo>
                    <a:pt x="24772" y="19733"/>
                  </a:moveTo>
                  <a:lnTo>
                    <a:pt x="24936" y="19756"/>
                  </a:lnTo>
                  <a:cubicBezTo>
                    <a:pt x="25029" y="19873"/>
                    <a:pt x="25146" y="19966"/>
                    <a:pt x="25239" y="20059"/>
                  </a:cubicBezTo>
                  <a:cubicBezTo>
                    <a:pt x="25169" y="20036"/>
                    <a:pt x="25076" y="20036"/>
                    <a:pt x="24983" y="20036"/>
                  </a:cubicBezTo>
                  <a:lnTo>
                    <a:pt x="24983" y="20059"/>
                  </a:lnTo>
                  <a:cubicBezTo>
                    <a:pt x="24866" y="19989"/>
                    <a:pt x="24749" y="19919"/>
                    <a:pt x="24632" y="19849"/>
                  </a:cubicBezTo>
                  <a:cubicBezTo>
                    <a:pt x="24632" y="19803"/>
                    <a:pt x="24656" y="19756"/>
                    <a:pt x="24656" y="19733"/>
                  </a:cubicBezTo>
                  <a:close/>
                  <a:moveTo>
                    <a:pt x="11604" y="19803"/>
                  </a:moveTo>
                  <a:cubicBezTo>
                    <a:pt x="11651" y="19919"/>
                    <a:pt x="11698" y="20013"/>
                    <a:pt x="11744" y="20106"/>
                  </a:cubicBezTo>
                  <a:lnTo>
                    <a:pt x="11511" y="20013"/>
                  </a:lnTo>
                  <a:cubicBezTo>
                    <a:pt x="11534" y="19943"/>
                    <a:pt x="11557" y="19873"/>
                    <a:pt x="11604" y="19803"/>
                  </a:cubicBezTo>
                  <a:close/>
                  <a:moveTo>
                    <a:pt x="3386" y="17935"/>
                  </a:moveTo>
                  <a:cubicBezTo>
                    <a:pt x="3129" y="18658"/>
                    <a:pt x="2989" y="19429"/>
                    <a:pt x="2965" y="20199"/>
                  </a:cubicBezTo>
                  <a:cubicBezTo>
                    <a:pt x="2919" y="20083"/>
                    <a:pt x="2872" y="19966"/>
                    <a:pt x="2825" y="19849"/>
                  </a:cubicBezTo>
                  <a:cubicBezTo>
                    <a:pt x="2849" y="19172"/>
                    <a:pt x="3035" y="18518"/>
                    <a:pt x="3386" y="17935"/>
                  </a:cubicBezTo>
                  <a:close/>
                  <a:moveTo>
                    <a:pt x="31707" y="19616"/>
                  </a:moveTo>
                  <a:cubicBezTo>
                    <a:pt x="31730" y="19733"/>
                    <a:pt x="31754" y="19873"/>
                    <a:pt x="31777" y="19989"/>
                  </a:cubicBezTo>
                  <a:cubicBezTo>
                    <a:pt x="31660" y="20059"/>
                    <a:pt x="31543" y="20129"/>
                    <a:pt x="31427" y="20199"/>
                  </a:cubicBezTo>
                  <a:cubicBezTo>
                    <a:pt x="31450" y="20083"/>
                    <a:pt x="31473" y="19989"/>
                    <a:pt x="31497" y="19873"/>
                  </a:cubicBezTo>
                  <a:cubicBezTo>
                    <a:pt x="31520" y="19756"/>
                    <a:pt x="31567" y="19733"/>
                    <a:pt x="31590" y="19662"/>
                  </a:cubicBezTo>
                  <a:lnTo>
                    <a:pt x="31707" y="19616"/>
                  </a:lnTo>
                  <a:close/>
                  <a:moveTo>
                    <a:pt x="15948" y="19729"/>
                  </a:moveTo>
                  <a:cubicBezTo>
                    <a:pt x="16010" y="19729"/>
                    <a:pt x="16072" y="19730"/>
                    <a:pt x="16134" y="19733"/>
                  </a:cubicBezTo>
                  <a:cubicBezTo>
                    <a:pt x="15620" y="19779"/>
                    <a:pt x="15130" y="19943"/>
                    <a:pt x="14663" y="20199"/>
                  </a:cubicBezTo>
                  <a:cubicBezTo>
                    <a:pt x="14639" y="20223"/>
                    <a:pt x="14593" y="20246"/>
                    <a:pt x="14569" y="20270"/>
                  </a:cubicBezTo>
                  <a:cubicBezTo>
                    <a:pt x="14499" y="20153"/>
                    <a:pt x="14429" y="20059"/>
                    <a:pt x="14336" y="19966"/>
                  </a:cubicBezTo>
                  <a:cubicBezTo>
                    <a:pt x="14860" y="19819"/>
                    <a:pt x="15403" y="19729"/>
                    <a:pt x="15948" y="19729"/>
                  </a:cubicBezTo>
                  <a:close/>
                  <a:moveTo>
                    <a:pt x="30866" y="20013"/>
                  </a:moveTo>
                  <a:cubicBezTo>
                    <a:pt x="30866" y="20083"/>
                    <a:pt x="30843" y="20153"/>
                    <a:pt x="30820" y="20223"/>
                  </a:cubicBezTo>
                  <a:cubicBezTo>
                    <a:pt x="30820" y="20270"/>
                    <a:pt x="30773" y="20270"/>
                    <a:pt x="30773" y="20293"/>
                  </a:cubicBezTo>
                  <a:lnTo>
                    <a:pt x="30539" y="20316"/>
                  </a:lnTo>
                  <a:lnTo>
                    <a:pt x="30539" y="20270"/>
                  </a:lnTo>
                  <a:lnTo>
                    <a:pt x="30866" y="20013"/>
                  </a:lnTo>
                  <a:close/>
                  <a:moveTo>
                    <a:pt x="10087" y="19896"/>
                  </a:moveTo>
                  <a:lnTo>
                    <a:pt x="10157" y="19919"/>
                  </a:lnTo>
                  <a:cubicBezTo>
                    <a:pt x="10157" y="20059"/>
                    <a:pt x="10157" y="20199"/>
                    <a:pt x="10133" y="20340"/>
                  </a:cubicBezTo>
                  <a:cubicBezTo>
                    <a:pt x="10133" y="20199"/>
                    <a:pt x="10110" y="20036"/>
                    <a:pt x="10087" y="19896"/>
                  </a:cubicBezTo>
                  <a:close/>
                  <a:moveTo>
                    <a:pt x="44595" y="20129"/>
                  </a:moveTo>
                  <a:lnTo>
                    <a:pt x="44618" y="20153"/>
                  </a:lnTo>
                  <a:cubicBezTo>
                    <a:pt x="44665" y="20270"/>
                    <a:pt x="44712" y="20363"/>
                    <a:pt x="44735" y="20480"/>
                  </a:cubicBezTo>
                  <a:lnTo>
                    <a:pt x="44665" y="20433"/>
                  </a:lnTo>
                  <a:cubicBezTo>
                    <a:pt x="44642" y="20316"/>
                    <a:pt x="44618" y="20223"/>
                    <a:pt x="44595" y="20129"/>
                  </a:cubicBezTo>
                  <a:close/>
                  <a:moveTo>
                    <a:pt x="21364" y="20153"/>
                  </a:moveTo>
                  <a:cubicBezTo>
                    <a:pt x="21434" y="20246"/>
                    <a:pt x="21504" y="20340"/>
                    <a:pt x="21597" y="20433"/>
                  </a:cubicBezTo>
                  <a:lnTo>
                    <a:pt x="21597" y="20503"/>
                  </a:lnTo>
                  <a:lnTo>
                    <a:pt x="21317" y="20270"/>
                  </a:lnTo>
                  <a:cubicBezTo>
                    <a:pt x="21317" y="20223"/>
                    <a:pt x="21340" y="20199"/>
                    <a:pt x="21364" y="20153"/>
                  </a:cubicBezTo>
                  <a:close/>
                  <a:moveTo>
                    <a:pt x="34602" y="19966"/>
                  </a:moveTo>
                  <a:lnTo>
                    <a:pt x="34602" y="20526"/>
                  </a:lnTo>
                  <a:cubicBezTo>
                    <a:pt x="34392" y="20456"/>
                    <a:pt x="34205" y="20386"/>
                    <a:pt x="33995" y="20340"/>
                  </a:cubicBezTo>
                  <a:cubicBezTo>
                    <a:pt x="34182" y="20199"/>
                    <a:pt x="34392" y="20083"/>
                    <a:pt x="34602" y="19966"/>
                  </a:cubicBezTo>
                  <a:close/>
                  <a:moveTo>
                    <a:pt x="43428" y="20013"/>
                  </a:moveTo>
                  <a:lnTo>
                    <a:pt x="43661" y="20153"/>
                  </a:lnTo>
                  <a:cubicBezTo>
                    <a:pt x="43614" y="20270"/>
                    <a:pt x="43544" y="20410"/>
                    <a:pt x="43498" y="20526"/>
                  </a:cubicBezTo>
                  <a:cubicBezTo>
                    <a:pt x="43474" y="20363"/>
                    <a:pt x="43451" y="20176"/>
                    <a:pt x="43428" y="20013"/>
                  </a:cubicBezTo>
                  <a:close/>
                  <a:moveTo>
                    <a:pt x="23278" y="20153"/>
                  </a:moveTo>
                  <a:cubicBezTo>
                    <a:pt x="23418" y="20246"/>
                    <a:pt x="23535" y="20316"/>
                    <a:pt x="23675" y="20386"/>
                  </a:cubicBezTo>
                  <a:lnTo>
                    <a:pt x="23792" y="20596"/>
                  </a:lnTo>
                  <a:cubicBezTo>
                    <a:pt x="23675" y="20596"/>
                    <a:pt x="23535" y="20573"/>
                    <a:pt x="23418" y="20573"/>
                  </a:cubicBezTo>
                  <a:cubicBezTo>
                    <a:pt x="23372" y="20503"/>
                    <a:pt x="23325" y="20456"/>
                    <a:pt x="23278" y="20410"/>
                  </a:cubicBezTo>
                  <a:cubicBezTo>
                    <a:pt x="23231" y="20363"/>
                    <a:pt x="23278" y="20246"/>
                    <a:pt x="23278" y="20176"/>
                  </a:cubicBezTo>
                  <a:cubicBezTo>
                    <a:pt x="23278" y="20176"/>
                    <a:pt x="23278" y="20153"/>
                    <a:pt x="23278" y="20153"/>
                  </a:cubicBezTo>
                  <a:close/>
                  <a:moveTo>
                    <a:pt x="13916" y="20083"/>
                  </a:moveTo>
                  <a:cubicBezTo>
                    <a:pt x="14032" y="20199"/>
                    <a:pt x="14149" y="20316"/>
                    <a:pt x="14219" y="20456"/>
                  </a:cubicBezTo>
                  <a:lnTo>
                    <a:pt x="14009" y="20620"/>
                  </a:lnTo>
                  <a:cubicBezTo>
                    <a:pt x="13939" y="20456"/>
                    <a:pt x="13869" y="20293"/>
                    <a:pt x="13776" y="20129"/>
                  </a:cubicBezTo>
                  <a:lnTo>
                    <a:pt x="13916" y="20083"/>
                  </a:lnTo>
                  <a:close/>
                  <a:moveTo>
                    <a:pt x="18702" y="19546"/>
                  </a:moveTo>
                  <a:cubicBezTo>
                    <a:pt x="18795" y="19546"/>
                    <a:pt x="18889" y="19592"/>
                    <a:pt x="19005" y="19592"/>
                  </a:cubicBezTo>
                  <a:cubicBezTo>
                    <a:pt x="19146" y="19943"/>
                    <a:pt x="19309" y="20293"/>
                    <a:pt x="19496" y="20620"/>
                  </a:cubicBezTo>
                  <a:cubicBezTo>
                    <a:pt x="19192" y="20386"/>
                    <a:pt x="18865" y="20176"/>
                    <a:pt x="18515" y="20013"/>
                  </a:cubicBezTo>
                  <a:cubicBezTo>
                    <a:pt x="18422" y="19943"/>
                    <a:pt x="18352" y="19873"/>
                    <a:pt x="18282" y="19803"/>
                  </a:cubicBezTo>
                  <a:lnTo>
                    <a:pt x="18212" y="19686"/>
                  </a:lnTo>
                  <a:cubicBezTo>
                    <a:pt x="18375" y="19686"/>
                    <a:pt x="18539" y="19639"/>
                    <a:pt x="18702" y="19569"/>
                  </a:cubicBezTo>
                  <a:lnTo>
                    <a:pt x="18702" y="19546"/>
                  </a:lnTo>
                  <a:close/>
                  <a:moveTo>
                    <a:pt x="27714" y="20223"/>
                  </a:moveTo>
                  <a:cubicBezTo>
                    <a:pt x="27714" y="20246"/>
                    <a:pt x="27714" y="20293"/>
                    <a:pt x="27691" y="20316"/>
                  </a:cubicBezTo>
                  <a:cubicBezTo>
                    <a:pt x="27551" y="20433"/>
                    <a:pt x="27411" y="20526"/>
                    <a:pt x="27271" y="20620"/>
                  </a:cubicBezTo>
                  <a:lnTo>
                    <a:pt x="27247" y="20620"/>
                  </a:lnTo>
                  <a:cubicBezTo>
                    <a:pt x="27411" y="20503"/>
                    <a:pt x="27574" y="20363"/>
                    <a:pt x="27714" y="20223"/>
                  </a:cubicBezTo>
                  <a:close/>
                  <a:moveTo>
                    <a:pt x="6281" y="19406"/>
                  </a:moveTo>
                  <a:cubicBezTo>
                    <a:pt x="6304" y="19546"/>
                    <a:pt x="6374" y="19686"/>
                    <a:pt x="6421" y="19826"/>
                  </a:cubicBezTo>
                  <a:cubicBezTo>
                    <a:pt x="6187" y="20059"/>
                    <a:pt x="6001" y="20340"/>
                    <a:pt x="5837" y="20643"/>
                  </a:cubicBezTo>
                  <a:cubicBezTo>
                    <a:pt x="5720" y="20270"/>
                    <a:pt x="5627" y="19873"/>
                    <a:pt x="5557" y="19476"/>
                  </a:cubicBezTo>
                  <a:cubicBezTo>
                    <a:pt x="5790" y="19429"/>
                    <a:pt x="6024" y="19406"/>
                    <a:pt x="6281" y="19406"/>
                  </a:cubicBezTo>
                  <a:close/>
                  <a:moveTo>
                    <a:pt x="45529" y="19382"/>
                  </a:moveTo>
                  <a:cubicBezTo>
                    <a:pt x="45646" y="19429"/>
                    <a:pt x="45786" y="19476"/>
                    <a:pt x="45902" y="19546"/>
                  </a:cubicBezTo>
                  <a:cubicBezTo>
                    <a:pt x="46066" y="19756"/>
                    <a:pt x="46206" y="19966"/>
                    <a:pt x="46346" y="20199"/>
                  </a:cubicBezTo>
                  <a:lnTo>
                    <a:pt x="46206" y="20666"/>
                  </a:lnTo>
                  <a:cubicBezTo>
                    <a:pt x="46089" y="20503"/>
                    <a:pt x="45949" y="20340"/>
                    <a:pt x="45809" y="20176"/>
                  </a:cubicBezTo>
                  <a:cubicBezTo>
                    <a:pt x="45739" y="19896"/>
                    <a:pt x="45646" y="19616"/>
                    <a:pt x="45529" y="19382"/>
                  </a:cubicBezTo>
                  <a:close/>
                  <a:moveTo>
                    <a:pt x="35629" y="20340"/>
                  </a:moveTo>
                  <a:cubicBezTo>
                    <a:pt x="35699" y="20433"/>
                    <a:pt x="35769" y="20526"/>
                    <a:pt x="35863" y="20620"/>
                  </a:cubicBezTo>
                  <a:lnTo>
                    <a:pt x="35536" y="20760"/>
                  </a:lnTo>
                  <a:cubicBezTo>
                    <a:pt x="35558" y="20628"/>
                    <a:pt x="35539" y="20517"/>
                    <a:pt x="35517" y="20407"/>
                  </a:cubicBezTo>
                  <a:lnTo>
                    <a:pt x="35517" y="20407"/>
                  </a:lnTo>
                  <a:lnTo>
                    <a:pt x="35629" y="20340"/>
                  </a:lnTo>
                  <a:close/>
                  <a:moveTo>
                    <a:pt x="47163" y="18542"/>
                  </a:moveTo>
                  <a:cubicBezTo>
                    <a:pt x="47654" y="19196"/>
                    <a:pt x="47864" y="19989"/>
                    <a:pt x="47817" y="20783"/>
                  </a:cubicBezTo>
                  <a:cubicBezTo>
                    <a:pt x="47560" y="20386"/>
                    <a:pt x="47233" y="20059"/>
                    <a:pt x="46883" y="19779"/>
                  </a:cubicBezTo>
                  <a:cubicBezTo>
                    <a:pt x="47000" y="19382"/>
                    <a:pt x="47093" y="18962"/>
                    <a:pt x="47163" y="18542"/>
                  </a:cubicBezTo>
                  <a:close/>
                  <a:moveTo>
                    <a:pt x="9293" y="19919"/>
                  </a:moveTo>
                  <a:cubicBezTo>
                    <a:pt x="9293" y="20153"/>
                    <a:pt x="9293" y="20363"/>
                    <a:pt x="9269" y="20596"/>
                  </a:cubicBezTo>
                  <a:cubicBezTo>
                    <a:pt x="9269" y="20666"/>
                    <a:pt x="9246" y="20760"/>
                    <a:pt x="9223" y="20830"/>
                  </a:cubicBezTo>
                  <a:cubicBezTo>
                    <a:pt x="9129" y="20713"/>
                    <a:pt x="9059" y="20573"/>
                    <a:pt x="8989" y="20433"/>
                  </a:cubicBezTo>
                  <a:lnTo>
                    <a:pt x="8966" y="20433"/>
                  </a:lnTo>
                  <a:cubicBezTo>
                    <a:pt x="9059" y="20270"/>
                    <a:pt x="9153" y="20106"/>
                    <a:pt x="9269" y="19966"/>
                  </a:cubicBezTo>
                  <a:cubicBezTo>
                    <a:pt x="9269" y="19943"/>
                    <a:pt x="9293" y="19943"/>
                    <a:pt x="9293" y="19919"/>
                  </a:cubicBezTo>
                  <a:close/>
                  <a:moveTo>
                    <a:pt x="31707" y="20550"/>
                  </a:moveTo>
                  <a:lnTo>
                    <a:pt x="31707" y="20550"/>
                  </a:lnTo>
                  <a:cubicBezTo>
                    <a:pt x="31567" y="20666"/>
                    <a:pt x="31403" y="20783"/>
                    <a:pt x="31217" y="20900"/>
                  </a:cubicBezTo>
                  <a:cubicBezTo>
                    <a:pt x="31263" y="20807"/>
                    <a:pt x="31287" y="20690"/>
                    <a:pt x="31310" y="20573"/>
                  </a:cubicBezTo>
                  <a:lnTo>
                    <a:pt x="31707" y="20550"/>
                  </a:lnTo>
                  <a:close/>
                  <a:moveTo>
                    <a:pt x="13449" y="20293"/>
                  </a:moveTo>
                  <a:cubicBezTo>
                    <a:pt x="13565" y="20456"/>
                    <a:pt x="13659" y="20643"/>
                    <a:pt x="13729" y="20830"/>
                  </a:cubicBezTo>
                  <a:cubicBezTo>
                    <a:pt x="13565" y="20853"/>
                    <a:pt x="13402" y="20877"/>
                    <a:pt x="13239" y="20923"/>
                  </a:cubicBezTo>
                  <a:lnTo>
                    <a:pt x="13215" y="20923"/>
                  </a:lnTo>
                  <a:cubicBezTo>
                    <a:pt x="13262" y="20736"/>
                    <a:pt x="13285" y="20550"/>
                    <a:pt x="13285" y="20363"/>
                  </a:cubicBezTo>
                  <a:cubicBezTo>
                    <a:pt x="13332" y="20340"/>
                    <a:pt x="13402" y="20316"/>
                    <a:pt x="13449" y="20293"/>
                  </a:cubicBezTo>
                  <a:close/>
                  <a:moveTo>
                    <a:pt x="39669" y="20363"/>
                  </a:moveTo>
                  <a:cubicBezTo>
                    <a:pt x="39775" y="20366"/>
                    <a:pt x="39862" y="20389"/>
                    <a:pt x="39949" y="20433"/>
                  </a:cubicBezTo>
                  <a:cubicBezTo>
                    <a:pt x="39972" y="20596"/>
                    <a:pt x="39995" y="20760"/>
                    <a:pt x="40019" y="20923"/>
                  </a:cubicBezTo>
                  <a:cubicBezTo>
                    <a:pt x="39925" y="20737"/>
                    <a:pt x="39785" y="20527"/>
                    <a:pt x="39669" y="20363"/>
                  </a:cubicBezTo>
                  <a:close/>
                  <a:moveTo>
                    <a:pt x="42190" y="19499"/>
                  </a:moveTo>
                  <a:cubicBezTo>
                    <a:pt x="42564" y="19896"/>
                    <a:pt x="42750" y="20433"/>
                    <a:pt x="42680" y="20970"/>
                  </a:cubicBezTo>
                  <a:cubicBezTo>
                    <a:pt x="42377" y="20550"/>
                    <a:pt x="42003" y="20176"/>
                    <a:pt x="41583" y="19849"/>
                  </a:cubicBezTo>
                  <a:cubicBezTo>
                    <a:pt x="41583" y="19756"/>
                    <a:pt x="41560" y="19662"/>
                    <a:pt x="41536" y="19569"/>
                  </a:cubicBezTo>
                  <a:lnTo>
                    <a:pt x="42050" y="19499"/>
                  </a:lnTo>
                  <a:close/>
                  <a:moveTo>
                    <a:pt x="23372" y="20947"/>
                  </a:moveTo>
                  <a:lnTo>
                    <a:pt x="23488" y="21040"/>
                  </a:lnTo>
                  <a:lnTo>
                    <a:pt x="23395" y="21087"/>
                  </a:lnTo>
                  <a:lnTo>
                    <a:pt x="23302" y="21040"/>
                  </a:lnTo>
                  <a:lnTo>
                    <a:pt x="23302" y="20947"/>
                  </a:lnTo>
                  <a:close/>
                  <a:moveTo>
                    <a:pt x="45094" y="20090"/>
                  </a:moveTo>
                  <a:lnTo>
                    <a:pt x="45094" y="20090"/>
                  </a:lnTo>
                  <a:cubicBezTo>
                    <a:pt x="45208" y="20182"/>
                    <a:pt x="45321" y="20295"/>
                    <a:pt x="45412" y="20386"/>
                  </a:cubicBezTo>
                  <a:cubicBezTo>
                    <a:pt x="45459" y="20620"/>
                    <a:pt x="45482" y="20853"/>
                    <a:pt x="45482" y="21087"/>
                  </a:cubicBezTo>
                  <a:cubicBezTo>
                    <a:pt x="45365" y="20970"/>
                    <a:pt x="45272" y="20877"/>
                    <a:pt x="45155" y="20783"/>
                  </a:cubicBezTo>
                  <a:cubicBezTo>
                    <a:pt x="45178" y="20538"/>
                    <a:pt x="45157" y="20313"/>
                    <a:pt x="45094" y="20090"/>
                  </a:cubicBezTo>
                  <a:close/>
                  <a:moveTo>
                    <a:pt x="10483" y="20129"/>
                  </a:moveTo>
                  <a:cubicBezTo>
                    <a:pt x="10483" y="20153"/>
                    <a:pt x="10507" y="20176"/>
                    <a:pt x="10507" y="20176"/>
                  </a:cubicBezTo>
                  <a:cubicBezTo>
                    <a:pt x="10507" y="20480"/>
                    <a:pt x="10483" y="20760"/>
                    <a:pt x="10437" y="21063"/>
                  </a:cubicBezTo>
                  <a:lnTo>
                    <a:pt x="10320" y="21157"/>
                  </a:lnTo>
                  <a:cubicBezTo>
                    <a:pt x="10413" y="20830"/>
                    <a:pt x="10460" y="20480"/>
                    <a:pt x="10483" y="20129"/>
                  </a:cubicBezTo>
                  <a:close/>
                  <a:moveTo>
                    <a:pt x="38688" y="20386"/>
                  </a:moveTo>
                  <a:lnTo>
                    <a:pt x="38688" y="20386"/>
                  </a:lnTo>
                  <a:cubicBezTo>
                    <a:pt x="38665" y="20620"/>
                    <a:pt x="38618" y="20830"/>
                    <a:pt x="38571" y="21040"/>
                  </a:cubicBezTo>
                  <a:cubicBezTo>
                    <a:pt x="38374" y="21010"/>
                    <a:pt x="38175" y="20994"/>
                    <a:pt x="37975" y="20994"/>
                  </a:cubicBezTo>
                  <a:cubicBezTo>
                    <a:pt x="37560" y="20994"/>
                    <a:pt x="37144" y="21062"/>
                    <a:pt x="36750" y="21203"/>
                  </a:cubicBezTo>
                  <a:cubicBezTo>
                    <a:pt x="36750" y="21157"/>
                    <a:pt x="36750" y="21087"/>
                    <a:pt x="36727" y="21040"/>
                  </a:cubicBezTo>
                  <a:cubicBezTo>
                    <a:pt x="37357" y="20760"/>
                    <a:pt x="38011" y="20526"/>
                    <a:pt x="38688" y="20386"/>
                  </a:cubicBezTo>
                  <a:close/>
                  <a:moveTo>
                    <a:pt x="19916" y="19616"/>
                  </a:moveTo>
                  <a:cubicBezTo>
                    <a:pt x="19939" y="19662"/>
                    <a:pt x="19986" y="19733"/>
                    <a:pt x="20009" y="19779"/>
                  </a:cubicBezTo>
                  <a:cubicBezTo>
                    <a:pt x="20220" y="20129"/>
                    <a:pt x="20476" y="20480"/>
                    <a:pt x="20733" y="20853"/>
                  </a:cubicBezTo>
                  <a:cubicBezTo>
                    <a:pt x="20710" y="20970"/>
                    <a:pt x="20687" y="21110"/>
                    <a:pt x="20663" y="21227"/>
                  </a:cubicBezTo>
                  <a:cubicBezTo>
                    <a:pt x="20476" y="21180"/>
                    <a:pt x="20290" y="21110"/>
                    <a:pt x="20126" y="21040"/>
                  </a:cubicBezTo>
                  <a:cubicBezTo>
                    <a:pt x="19846" y="20596"/>
                    <a:pt x="19589" y="20106"/>
                    <a:pt x="19379" y="19639"/>
                  </a:cubicBezTo>
                  <a:cubicBezTo>
                    <a:pt x="19566" y="19639"/>
                    <a:pt x="19729" y="19639"/>
                    <a:pt x="19916" y="19616"/>
                  </a:cubicBezTo>
                  <a:close/>
                  <a:moveTo>
                    <a:pt x="21364" y="20877"/>
                  </a:moveTo>
                  <a:lnTo>
                    <a:pt x="21527" y="21040"/>
                  </a:lnTo>
                  <a:lnTo>
                    <a:pt x="21527" y="21227"/>
                  </a:lnTo>
                  <a:lnTo>
                    <a:pt x="21434" y="21110"/>
                  </a:lnTo>
                  <a:cubicBezTo>
                    <a:pt x="21410" y="21040"/>
                    <a:pt x="21387" y="20970"/>
                    <a:pt x="21364" y="20877"/>
                  </a:cubicBezTo>
                  <a:close/>
                  <a:moveTo>
                    <a:pt x="26454" y="20993"/>
                  </a:moveTo>
                  <a:cubicBezTo>
                    <a:pt x="26547" y="21017"/>
                    <a:pt x="26640" y="21017"/>
                    <a:pt x="26710" y="21040"/>
                  </a:cubicBezTo>
                  <a:lnTo>
                    <a:pt x="26570" y="21157"/>
                  </a:lnTo>
                  <a:lnTo>
                    <a:pt x="26267" y="21250"/>
                  </a:lnTo>
                  <a:cubicBezTo>
                    <a:pt x="26267" y="21250"/>
                    <a:pt x="26290" y="21227"/>
                    <a:pt x="26290" y="21227"/>
                  </a:cubicBezTo>
                  <a:lnTo>
                    <a:pt x="26290" y="21203"/>
                  </a:lnTo>
                  <a:cubicBezTo>
                    <a:pt x="26337" y="21133"/>
                    <a:pt x="26407" y="21063"/>
                    <a:pt x="26454" y="20993"/>
                  </a:cubicBezTo>
                  <a:close/>
                  <a:moveTo>
                    <a:pt x="16297" y="20106"/>
                  </a:moveTo>
                  <a:cubicBezTo>
                    <a:pt x="16484" y="20526"/>
                    <a:pt x="16694" y="20900"/>
                    <a:pt x="16951" y="21273"/>
                  </a:cubicBezTo>
                  <a:cubicBezTo>
                    <a:pt x="16250" y="20947"/>
                    <a:pt x="15503" y="20783"/>
                    <a:pt x="14733" y="20760"/>
                  </a:cubicBezTo>
                  <a:lnTo>
                    <a:pt x="14733" y="20643"/>
                  </a:lnTo>
                  <a:cubicBezTo>
                    <a:pt x="15200" y="20363"/>
                    <a:pt x="15737" y="20176"/>
                    <a:pt x="16297" y="20106"/>
                  </a:cubicBezTo>
                  <a:close/>
                  <a:moveTo>
                    <a:pt x="11371" y="20363"/>
                  </a:moveTo>
                  <a:lnTo>
                    <a:pt x="11371" y="20363"/>
                  </a:lnTo>
                  <a:cubicBezTo>
                    <a:pt x="11557" y="20433"/>
                    <a:pt x="11744" y="20503"/>
                    <a:pt x="11931" y="20596"/>
                  </a:cubicBezTo>
                  <a:cubicBezTo>
                    <a:pt x="11954" y="20690"/>
                    <a:pt x="11978" y="20760"/>
                    <a:pt x="12001" y="20830"/>
                  </a:cubicBezTo>
                  <a:cubicBezTo>
                    <a:pt x="11791" y="20970"/>
                    <a:pt x="11627" y="21133"/>
                    <a:pt x="11441" y="21297"/>
                  </a:cubicBezTo>
                  <a:cubicBezTo>
                    <a:pt x="11441" y="20970"/>
                    <a:pt x="11417" y="20666"/>
                    <a:pt x="11371" y="20363"/>
                  </a:cubicBezTo>
                  <a:close/>
                  <a:moveTo>
                    <a:pt x="14313" y="21087"/>
                  </a:moveTo>
                  <a:cubicBezTo>
                    <a:pt x="14289" y="21157"/>
                    <a:pt x="14266" y="21227"/>
                    <a:pt x="14242" y="21297"/>
                  </a:cubicBezTo>
                  <a:lnTo>
                    <a:pt x="14196" y="21297"/>
                  </a:lnTo>
                  <a:cubicBezTo>
                    <a:pt x="14196" y="21227"/>
                    <a:pt x="14172" y="21157"/>
                    <a:pt x="14149" y="21087"/>
                  </a:cubicBezTo>
                  <a:close/>
                  <a:moveTo>
                    <a:pt x="39061" y="20363"/>
                  </a:moveTo>
                  <a:cubicBezTo>
                    <a:pt x="39155" y="20666"/>
                    <a:pt x="39225" y="20970"/>
                    <a:pt x="39248" y="21297"/>
                  </a:cubicBezTo>
                  <a:cubicBezTo>
                    <a:pt x="39155" y="21250"/>
                    <a:pt x="39038" y="21203"/>
                    <a:pt x="38921" y="21157"/>
                  </a:cubicBezTo>
                  <a:lnTo>
                    <a:pt x="38945" y="21157"/>
                  </a:lnTo>
                  <a:cubicBezTo>
                    <a:pt x="38991" y="20877"/>
                    <a:pt x="39038" y="20620"/>
                    <a:pt x="39061" y="20363"/>
                  </a:cubicBezTo>
                  <a:close/>
                  <a:moveTo>
                    <a:pt x="42821" y="19686"/>
                  </a:moveTo>
                  <a:lnTo>
                    <a:pt x="43007" y="19779"/>
                  </a:lnTo>
                  <a:cubicBezTo>
                    <a:pt x="43101" y="20223"/>
                    <a:pt x="43147" y="20666"/>
                    <a:pt x="43171" y="21110"/>
                  </a:cubicBezTo>
                  <a:cubicBezTo>
                    <a:pt x="43147" y="21180"/>
                    <a:pt x="43101" y="21273"/>
                    <a:pt x="43054" y="21344"/>
                  </a:cubicBezTo>
                  <a:cubicBezTo>
                    <a:pt x="43171" y="20783"/>
                    <a:pt x="43077" y="20199"/>
                    <a:pt x="42821" y="19686"/>
                  </a:cubicBezTo>
                  <a:close/>
                  <a:moveTo>
                    <a:pt x="9596" y="20456"/>
                  </a:moveTo>
                  <a:cubicBezTo>
                    <a:pt x="9620" y="20550"/>
                    <a:pt x="9643" y="20643"/>
                    <a:pt x="9643" y="20713"/>
                  </a:cubicBezTo>
                  <a:cubicBezTo>
                    <a:pt x="9713" y="21040"/>
                    <a:pt x="9760" y="21203"/>
                    <a:pt x="9690" y="21367"/>
                  </a:cubicBezTo>
                  <a:cubicBezTo>
                    <a:pt x="9620" y="21297"/>
                    <a:pt x="9550" y="21227"/>
                    <a:pt x="9479" y="21133"/>
                  </a:cubicBezTo>
                  <a:lnTo>
                    <a:pt x="9456" y="21133"/>
                  </a:lnTo>
                  <a:cubicBezTo>
                    <a:pt x="9526" y="20923"/>
                    <a:pt x="9573" y="20690"/>
                    <a:pt x="9596" y="20456"/>
                  </a:cubicBezTo>
                  <a:close/>
                  <a:moveTo>
                    <a:pt x="32968" y="20993"/>
                  </a:moveTo>
                  <a:cubicBezTo>
                    <a:pt x="32968" y="21063"/>
                    <a:pt x="32944" y="21133"/>
                    <a:pt x="32921" y="21203"/>
                  </a:cubicBezTo>
                  <a:lnTo>
                    <a:pt x="32874" y="21367"/>
                  </a:lnTo>
                  <a:lnTo>
                    <a:pt x="32874" y="21063"/>
                  </a:lnTo>
                  <a:lnTo>
                    <a:pt x="32968" y="20993"/>
                  </a:lnTo>
                  <a:close/>
                  <a:moveTo>
                    <a:pt x="7191" y="19639"/>
                  </a:moveTo>
                  <a:cubicBezTo>
                    <a:pt x="7331" y="19919"/>
                    <a:pt x="7612" y="20083"/>
                    <a:pt x="7938" y="20083"/>
                  </a:cubicBezTo>
                  <a:cubicBezTo>
                    <a:pt x="8058" y="20117"/>
                    <a:pt x="8190" y="20139"/>
                    <a:pt x="8317" y="20139"/>
                  </a:cubicBezTo>
                  <a:cubicBezTo>
                    <a:pt x="8363" y="20139"/>
                    <a:pt x="8408" y="20136"/>
                    <a:pt x="8452" y="20129"/>
                  </a:cubicBezTo>
                  <a:cubicBezTo>
                    <a:pt x="8499" y="20246"/>
                    <a:pt x="8546" y="20340"/>
                    <a:pt x="8592" y="20433"/>
                  </a:cubicBezTo>
                  <a:cubicBezTo>
                    <a:pt x="8453" y="20734"/>
                    <a:pt x="8360" y="21059"/>
                    <a:pt x="8290" y="21383"/>
                  </a:cubicBezTo>
                  <a:lnTo>
                    <a:pt x="8290" y="21383"/>
                  </a:lnTo>
                  <a:cubicBezTo>
                    <a:pt x="8157" y="21339"/>
                    <a:pt x="8025" y="21294"/>
                    <a:pt x="7892" y="21250"/>
                  </a:cubicBezTo>
                  <a:cubicBezTo>
                    <a:pt x="7752" y="21133"/>
                    <a:pt x="7612" y="20993"/>
                    <a:pt x="7495" y="20853"/>
                  </a:cubicBezTo>
                  <a:lnTo>
                    <a:pt x="7401" y="20736"/>
                  </a:lnTo>
                  <a:cubicBezTo>
                    <a:pt x="7331" y="20573"/>
                    <a:pt x="7261" y="20410"/>
                    <a:pt x="7215" y="20223"/>
                  </a:cubicBezTo>
                  <a:cubicBezTo>
                    <a:pt x="7168" y="20059"/>
                    <a:pt x="7121" y="19896"/>
                    <a:pt x="7075" y="19709"/>
                  </a:cubicBezTo>
                  <a:lnTo>
                    <a:pt x="7191" y="19639"/>
                  </a:lnTo>
                  <a:close/>
                  <a:moveTo>
                    <a:pt x="3946" y="17491"/>
                  </a:moveTo>
                  <a:cubicBezTo>
                    <a:pt x="3829" y="17795"/>
                    <a:pt x="3736" y="18121"/>
                    <a:pt x="3736" y="18448"/>
                  </a:cubicBezTo>
                  <a:cubicBezTo>
                    <a:pt x="3619" y="18775"/>
                    <a:pt x="3549" y="19102"/>
                    <a:pt x="3526" y="19429"/>
                  </a:cubicBezTo>
                  <a:cubicBezTo>
                    <a:pt x="3409" y="20083"/>
                    <a:pt x="3456" y="20760"/>
                    <a:pt x="3666" y="21390"/>
                  </a:cubicBezTo>
                  <a:cubicBezTo>
                    <a:pt x="3526" y="21227"/>
                    <a:pt x="3409" y="21040"/>
                    <a:pt x="3292" y="20853"/>
                  </a:cubicBezTo>
                  <a:cubicBezTo>
                    <a:pt x="3222" y="19686"/>
                    <a:pt x="3432" y="18542"/>
                    <a:pt x="3923" y="17491"/>
                  </a:cubicBezTo>
                  <a:close/>
                  <a:moveTo>
                    <a:pt x="33528" y="20620"/>
                  </a:moveTo>
                  <a:cubicBezTo>
                    <a:pt x="33761" y="20643"/>
                    <a:pt x="33995" y="20713"/>
                    <a:pt x="34228" y="20783"/>
                  </a:cubicBezTo>
                  <a:cubicBezTo>
                    <a:pt x="33948" y="20970"/>
                    <a:pt x="33691" y="21180"/>
                    <a:pt x="33435" y="21390"/>
                  </a:cubicBezTo>
                  <a:cubicBezTo>
                    <a:pt x="33458" y="21157"/>
                    <a:pt x="33481" y="20900"/>
                    <a:pt x="33481" y="20643"/>
                  </a:cubicBezTo>
                  <a:lnTo>
                    <a:pt x="33528" y="20620"/>
                  </a:lnTo>
                  <a:close/>
                  <a:moveTo>
                    <a:pt x="36190" y="21297"/>
                  </a:moveTo>
                  <a:cubicBezTo>
                    <a:pt x="36190" y="21320"/>
                    <a:pt x="36190" y="21344"/>
                    <a:pt x="36190" y="21390"/>
                  </a:cubicBezTo>
                  <a:lnTo>
                    <a:pt x="36073" y="21437"/>
                  </a:lnTo>
                  <a:lnTo>
                    <a:pt x="36026" y="21367"/>
                  </a:lnTo>
                  <a:lnTo>
                    <a:pt x="36190" y="21297"/>
                  </a:lnTo>
                  <a:close/>
                  <a:moveTo>
                    <a:pt x="44688" y="20853"/>
                  </a:moveTo>
                  <a:lnTo>
                    <a:pt x="44688" y="20877"/>
                  </a:lnTo>
                  <a:lnTo>
                    <a:pt x="44758" y="20947"/>
                  </a:lnTo>
                  <a:cubicBezTo>
                    <a:pt x="44758" y="21017"/>
                    <a:pt x="44735" y="21087"/>
                    <a:pt x="44735" y="21157"/>
                  </a:cubicBezTo>
                  <a:cubicBezTo>
                    <a:pt x="44712" y="21250"/>
                    <a:pt x="44665" y="21344"/>
                    <a:pt x="44642" y="21437"/>
                  </a:cubicBezTo>
                  <a:cubicBezTo>
                    <a:pt x="44665" y="21250"/>
                    <a:pt x="44688" y="21063"/>
                    <a:pt x="44688" y="20853"/>
                  </a:cubicBezTo>
                  <a:close/>
                  <a:moveTo>
                    <a:pt x="5324" y="20970"/>
                  </a:moveTo>
                  <a:cubicBezTo>
                    <a:pt x="5417" y="21063"/>
                    <a:pt x="5510" y="21180"/>
                    <a:pt x="5604" y="21273"/>
                  </a:cubicBezTo>
                  <a:cubicBezTo>
                    <a:pt x="5580" y="21367"/>
                    <a:pt x="5557" y="21437"/>
                    <a:pt x="5557" y="21507"/>
                  </a:cubicBezTo>
                  <a:cubicBezTo>
                    <a:pt x="5464" y="21320"/>
                    <a:pt x="5394" y="21157"/>
                    <a:pt x="5324" y="20970"/>
                  </a:cubicBezTo>
                  <a:close/>
                  <a:moveTo>
                    <a:pt x="8802" y="20853"/>
                  </a:moveTo>
                  <a:cubicBezTo>
                    <a:pt x="8896" y="20993"/>
                    <a:pt x="8989" y="21133"/>
                    <a:pt x="9083" y="21273"/>
                  </a:cubicBezTo>
                  <a:cubicBezTo>
                    <a:pt x="9007" y="21469"/>
                    <a:pt x="8971" y="21538"/>
                    <a:pt x="8874" y="21538"/>
                  </a:cubicBezTo>
                  <a:cubicBezTo>
                    <a:pt x="8820" y="21538"/>
                    <a:pt x="8747" y="21517"/>
                    <a:pt x="8639" y="21484"/>
                  </a:cubicBezTo>
                  <a:cubicBezTo>
                    <a:pt x="8662" y="21273"/>
                    <a:pt x="8732" y="21063"/>
                    <a:pt x="8802" y="20853"/>
                  </a:cubicBezTo>
                  <a:close/>
                  <a:moveTo>
                    <a:pt x="46603" y="20690"/>
                  </a:moveTo>
                  <a:cubicBezTo>
                    <a:pt x="46650" y="20783"/>
                    <a:pt x="46696" y="20900"/>
                    <a:pt x="46720" y="20993"/>
                  </a:cubicBezTo>
                  <a:cubicBezTo>
                    <a:pt x="46742" y="21196"/>
                    <a:pt x="46743" y="21376"/>
                    <a:pt x="46743" y="21577"/>
                  </a:cubicBezTo>
                  <a:lnTo>
                    <a:pt x="46743" y="21577"/>
                  </a:lnTo>
                  <a:cubicBezTo>
                    <a:pt x="46650" y="21414"/>
                    <a:pt x="46556" y="21250"/>
                    <a:pt x="46463" y="21087"/>
                  </a:cubicBezTo>
                  <a:lnTo>
                    <a:pt x="46603" y="20690"/>
                  </a:lnTo>
                  <a:close/>
                  <a:moveTo>
                    <a:pt x="45856" y="20877"/>
                  </a:moveTo>
                  <a:cubicBezTo>
                    <a:pt x="45926" y="20970"/>
                    <a:pt x="45973" y="21063"/>
                    <a:pt x="46066" y="21157"/>
                  </a:cubicBezTo>
                  <a:lnTo>
                    <a:pt x="46043" y="21157"/>
                  </a:lnTo>
                  <a:cubicBezTo>
                    <a:pt x="45996" y="21297"/>
                    <a:pt x="45949" y="21437"/>
                    <a:pt x="45902" y="21577"/>
                  </a:cubicBezTo>
                  <a:cubicBezTo>
                    <a:pt x="45879" y="21530"/>
                    <a:pt x="45832" y="21484"/>
                    <a:pt x="45809" y="21437"/>
                  </a:cubicBezTo>
                  <a:cubicBezTo>
                    <a:pt x="45809" y="21367"/>
                    <a:pt x="45832" y="21273"/>
                    <a:pt x="45832" y="21180"/>
                  </a:cubicBezTo>
                  <a:cubicBezTo>
                    <a:pt x="45856" y="21110"/>
                    <a:pt x="45832" y="20970"/>
                    <a:pt x="45856" y="20877"/>
                  </a:cubicBezTo>
                  <a:close/>
                  <a:moveTo>
                    <a:pt x="12048" y="21133"/>
                  </a:moveTo>
                  <a:lnTo>
                    <a:pt x="12048" y="21133"/>
                  </a:lnTo>
                  <a:cubicBezTo>
                    <a:pt x="11978" y="21227"/>
                    <a:pt x="11931" y="21320"/>
                    <a:pt x="11861" y="21414"/>
                  </a:cubicBezTo>
                  <a:cubicBezTo>
                    <a:pt x="11721" y="21484"/>
                    <a:pt x="11557" y="21577"/>
                    <a:pt x="11441" y="21647"/>
                  </a:cubicBezTo>
                  <a:cubicBezTo>
                    <a:pt x="11627" y="21460"/>
                    <a:pt x="11838" y="21297"/>
                    <a:pt x="12048" y="21133"/>
                  </a:cubicBezTo>
                  <a:close/>
                  <a:moveTo>
                    <a:pt x="28882" y="21133"/>
                  </a:moveTo>
                  <a:cubicBezTo>
                    <a:pt x="28882" y="21180"/>
                    <a:pt x="28858" y="21250"/>
                    <a:pt x="28858" y="21297"/>
                  </a:cubicBezTo>
                  <a:cubicBezTo>
                    <a:pt x="28718" y="21414"/>
                    <a:pt x="28602" y="21530"/>
                    <a:pt x="28485" y="21647"/>
                  </a:cubicBezTo>
                  <a:lnTo>
                    <a:pt x="28205" y="21670"/>
                  </a:lnTo>
                  <a:cubicBezTo>
                    <a:pt x="28345" y="21554"/>
                    <a:pt x="28508" y="21414"/>
                    <a:pt x="28695" y="21273"/>
                  </a:cubicBezTo>
                  <a:lnTo>
                    <a:pt x="28882" y="21133"/>
                  </a:lnTo>
                  <a:close/>
                  <a:moveTo>
                    <a:pt x="34602" y="21040"/>
                  </a:moveTo>
                  <a:cubicBezTo>
                    <a:pt x="34555" y="21087"/>
                    <a:pt x="34555" y="21157"/>
                    <a:pt x="34555" y="21250"/>
                  </a:cubicBezTo>
                  <a:lnTo>
                    <a:pt x="34205" y="21437"/>
                  </a:lnTo>
                  <a:lnTo>
                    <a:pt x="33715" y="21670"/>
                  </a:lnTo>
                  <a:cubicBezTo>
                    <a:pt x="34018" y="21460"/>
                    <a:pt x="34298" y="21227"/>
                    <a:pt x="34602" y="21040"/>
                  </a:cubicBezTo>
                  <a:close/>
                  <a:moveTo>
                    <a:pt x="28368" y="21087"/>
                  </a:moveTo>
                  <a:lnTo>
                    <a:pt x="28368" y="21087"/>
                  </a:lnTo>
                  <a:cubicBezTo>
                    <a:pt x="28088" y="21297"/>
                    <a:pt x="27831" y="21484"/>
                    <a:pt x="27574" y="21694"/>
                  </a:cubicBezTo>
                  <a:lnTo>
                    <a:pt x="27574" y="21670"/>
                  </a:lnTo>
                  <a:lnTo>
                    <a:pt x="27481" y="21670"/>
                  </a:lnTo>
                  <a:cubicBezTo>
                    <a:pt x="27644" y="21530"/>
                    <a:pt x="27808" y="21367"/>
                    <a:pt x="27971" y="21203"/>
                  </a:cubicBezTo>
                  <a:lnTo>
                    <a:pt x="28018" y="21180"/>
                  </a:lnTo>
                  <a:lnTo>
                    <a:pt x="28368" y="21087"/>
                  </a:lnTo>
                  <a:close/>
                  <a:moveTo>
                    <a:pt x="40369" y="20690"/>
                  </a:moveTo>
                  <a:lnTo>
                    <a:pt x="40416" y="20736"/>
                  </a:lnTo>
                  <a:cubicBezTo>
                    <a:pt x="40462" y="21063"/>
                    <a:pt x="40439" y="21390"/>
                    <a:pt x="40369" y="21717"/>
                  </a:cubicBezTo>
                  <a:cubicBezTo>
                    <a:pt x="40416" y="21367"/>
                    <a:pt x="40416" y="21017"/>
                    <a:pt x="40369" y="20690"/>
                  </a:cubicBezTo>
                  <a:close/>
                  <a:moveTo>
                    <a:pt x="37998" y="21405"/>
                  </a:moveTo>
                  <a:cubicBezTo>
                    <a:pt x="38165" y="21405"/>
                    <a:pt x="38333" y="21416"/>
                    <a:pt x="38501" y="21437"/>
                  </a:cubicBezTo>
                  <a:cubicBezTo>
                    <a:pt x="38501" y="21484"/>
                    <a:pt x="38478" y="21530"/>
                    <a:pt x="38454" y="21554"/>
                  </a:cubicBezTo>
                  <a:lnTo>
                    <a:pt x="38384" y="21577"/>
                  </a:lnTo>
                  <a:cubicBezTo>
                    <a:pt x="38338" y="21554"/>
                    <a:pt x="38314" y="21554"/>
                    <a:pt x="38291" y="21554"/>
                  </a:cubicBezTo>
                  <a:cubicBezTo>
                    <a:pt x="38186" y="21533"/>
                    <a:pt x="38081" y="21522"/>
                    <a:pt x="37978" y="21522"/>
                  </a:cubicBezTo>
                  <a:cubicBezTo>
                    <a:pt x="37737" y="21522"/>
                    <a:pt x="37507" y="21579"/>
                    <a:pt x="37310" y="21694"/>
                  </a:cubicBezTo>
                  <a:cubicBezTo>
                    <a:pt x="37170" y="21717"/>
                    <a:pt x="37054" y="21740"/>
                    <a:pt x="36913" y="21764"/>
                  </a:cubicBezTo>
                  <a:cubicBezTo>
                    <a:pt x="36913" y="21694"/>
                    <a:pt x="36890" y="21647"/>
                    <a:pt x="36867" y="21577"/>
                  </a:cubicBezTo>
                  <a:cubicBezTo>
                    <a:pt x="37226" y="21463"/>
                    <a:pt x="37609" y="21405"/>
                    <a:pt x="37998" y="21405"/>
                  </a:cubicBezTo>
                  <a:close/>
                  <a:moveTo>
                    <a:pt x="40743" y="20386"/>
                  </a:moveTo>
                  <a:lnTo>
                    <a:pt x="40743" y="20386"/>
                  </a:lnTo>
                  <a:cubicBezTo>
                    <a:pt x="40836" y="20433"/>
                    <a:pt x="40929" y="20456"/>
                    <a:pt x="41023" y="20503"/>
                  </a:cubicBezTo>
                  <a:cubicBezTo>
                    <a:pt x="41116" y="20596"/>
                    <a:pt x="41210" y="20713"/>
                    <a:pt x="41326" y="20807"/>
                  </a:cubicBezTo>
                  <a:cubicBezTo>
                    <a:pt x="41303" y="21133"/>
                    <a:pt x="41233" y="21460"/>
                    <a:pt x="41163" y="21764"/>
                  </a:cubicBezTo>
                  <a:cubicBezTo>
                    <a:pt x="41186" y="21320"/>
                    <a:pt x="41023" y="20877"/>
                    <a:pt x="40766" y="20526"/>
                  </a:cubicBezTo>
                  <a:cubicBezTo>
                    <a:pt x="40766" y="20480"/>
                    <a:pt x="40743" y="20433"/>
                    <a:pt x="40743" y="20386"/>
                  </a:cubicBezTo>
                  <a:close/>
                  <a:moveTo>
                    <a:pt x="10297" y="21577"/>
                  </a:moveTo>
                  <a:lnTo>
                    <a:pt x="10227" y="21811"/>
                  </a:lnTo>
                  <a:lnTo>
                    <a:pt x="10133" y="21740"/>
                  </a:lnTo>
                  <a:cubicBezTo>
                    <a:pt x="10133" y="21717"/>
                    <a:pt x="10157" y="21717"/>
                    <a:pt x="10157" y="21694"/>
                  </a:cubicBezTo>
                  <a:lnTo>
                    <a:pt x="10133" y="21694"/>
                  </a:lnTo>
                  <a:cubicBezTo>
                    <a:pt x="10203" y="21670"/>
                    <a:pt x="10250" y="21624"/>
                    <a:pt x="10297" y="21577"/>
                  </a:cubicBezTo>
                  <a:close/>
                  <a:moveTo>
                    <a:pt x="2218" y="19686"/>
                  </a:moveTo>
                  <a:cubicBezTo>
                    <a:pt x="2265" y="20059"/>
                    <a:pt x="2358" y="20433"/>
                    <a:pt x="2498" y="20783"/>
                  </a:cubicBezTo>
                  <a:cubicBezTo>
                    <a:pt x="2568" y="21133"/>
                    <a:pt x="2662" y="21484"/>
                    <a:pt x="2802" y="21834"/>
                  </a:cubicBezTo>
                  <a:cubicBezTo>
                    <a:pt x="2498" y="21390"/>
                    <a:pt x="2265" y="20900"/>
                    <a:pt x="2125" y="20410"/>
                  </a:cubicBezTo>
                  <a:lnTo>
                    <a:pt x="2125" y="20316"/>
                  </a:lnTo>
                  <a:cubicBezTo>
                    <a:pt x="2125" y="20106"/>
                    <a:pt x="2172" y="19896"/>
                    <a:pt x="2218" y="19686"/>
                  </a:cubicBezTo>
                  <a:close/>
                  <a:moveTo>
                    <a:pt x="9339" y="21507"/>
                  </a:moveTo>
                  <a:lnTo>
                    <a:pt x="9339" y="21530"/>
                  </a:lnTo>
                  <a:cubicBezTo>
                    <a:pt x="9386" y="21577"/>
                    <a:pt x="9433" y="21624"/>
                    <a:pt x="9479" y="21670"/>
                  </a:cubicBezTo>
                  <a:lnTo>
                    <a:pt x="9409" y="21740"/>
                  </a:lnTo>
                  <a:lnTo>
                    <a:pt x="9363" y="21764"/>
                  </a:lnTo>
                  <a:lnTo>
                    <a:pt x="9129" y="21857"/>
                  </a:lnTo>
                  <a:cubicBezTo>
                    <a:pt x="9223" y="21740"/>
                    <a:pt x="9269" y="21624"/>
                    <a:pt x="9339" y="21507"/>
                  </a:cubicBezTo>
                  <a:close/>
                  <a:moveTo>
                    <a:pt x="39598" y="20923"/>
                  </a:moveTo>
                  <a:cubicBezTo>
                    <a:pt x="39785" y="21227"/>
                    <a:pt x="39902" y="21554"/>
                    <a:pt x="39995" y="21881"/>
                  </a:cubicBezTo>
                  <a:cubicBezTo>
                    <a:pt x="39902" y="21764"/>
                    <a:pt x="39785" y="21647"/>
                    <a:pt x="39645" y="21554"/>
                  </a:cubicBezTo>
                  <a:cubicBezTo>
                    <a:pt x="39645" y="21344"/>
                    <a:pt x="39622" y="21133"/>
                    <a:pt x="39598" y="20923"/>
                  </a:cubicBezTo>
                  <a:close/>
                  <a:moveTo>
                    <a:pt x="6584" y="20176"/>
                  </a:moveTo>
                  <a:cubicBezTo>
                    <a:pt x="6631" y="20293"/>
                    <a:pt x="6701" y="20386"/>
                    <a:pt x="6771" y="20480"/>
                  </a:cubicBezTo>
                  <a:cubicBezTo>
                    <a:pt x="6888" y="20643"/>
                    <a:pt x="7028" y="20830"/>
                    <a:pt x="7168" y="20993"/>
                  </a:cubicBezTo>
                  <a:cubicBezTo>
                    <a:pt x="7378" y="21367"/>
                    <a:pt x="7658" y="21717"/>
                    <a:pt x="7985" y="21974"/>
                  </a:cubicBezTo>
                  <a:cubicBezTo>
                    <a:pt x="7285" y="21927"/>
                    <a:pt x="6631" y="21670"/>
                    <a:pt x="6071" y="21227"/>
                  </a:cubicBezTo>
                  <a:lnTo>
                    <a:pt x="6047" y="21227"/>
                  </a:lnTo>
                  <a:cubicBezTo>
                    <a:pt x="6047" y="21203"/>
                    <a:pt x="6024" y="21157"/>
                    <a:pt x="6024" y="21133"/>
                  </a:cubicBezTo>
                  <a:lnTo>
                    <a:pt x="6001" y="21087"/>
                  </a:lnTo>
                  <a:cubicBezTo>
                    <a:pt x="6141" y="20760"/>
                    <a:pt x="6327" y="20456"/>
                    <a:pt x="6584" y="20176"/>
                  </a:cubicBezTo>
                  <a:close/>
                  <a:moveTo>
                    <a:pt x="14733" y="21063"/>
                  </a:moveTo>
                  <a:cubicBezTo>
                    <a:pt x="15130" y="21087"/>
                    <a:pt x="15503" y="21133"/>
                    <a:pt x="15900" y="21227"/>
                  </a:cubicBezTo>
                  <a:cubicBezTo>
                    <a:pt x="16390" y="21344"/>
                    <a:pt x="16857" y="21530"/>
                    <a:pt x="17324" y="21787"/>
                  </a:cubicBezTo>
                  <a:cubicBezTo>
                    <a:pt x="17348" y="21857"/>
                    <a:pt x="17371" y="21927"/>
                    <a:pt x="17394" y="21997"/>
                  </a:cubicBezTo>
                  <a:cubicBezTo>
                    <a:pt x="17114" y="21787"/>
                    <a:pt x="16811" y="21600"/>
                    <a:pt x="16484" y="21484"/>
                  </a:cubicBezTo>
                  <a:cubicBezTo>
                    <a:pt x="16099" y="21307"/>
                    <a:pt x="15680" y="21219"/>
                    <a:pt x="15259" y="21219"/>
                  </a:cubicBezTo>
                  <a:cubicBezTo>
                    <a:pt x="15068" y="21219"/>
                    <a:pt x="14876" y="21237"/>
                    <a:pt x="14686" y="21273"/>
                  </a:cubicBezTo>
                  <a:cubicBezTo>
                    <a:pt x="14709" y="21203"/>
                    <a:pt x="14709" y="21133"/>
                    <a:pt x="14733" y="21063"/>
                  </a:cubicBezTo>
                  <a:close/>
                  <a:moveTo>
                    <a:pt x="5814" y="21647"/>
                  </a:moveTo>
                  <a:lnTo>
                    <a:pt x="5861" y="21694"/>
                  </a:lnTo>
                  <a:cubicBezTo>
                    <a:pt x="5954" y="21857"/>
                    <a:pt x="6024" y="22021"/>
                    <a:pt x="6117" y="22184"/>
                  </a:cubicBezTo>
                  <a:cubicBezTo>
                    <a:pt x="6001" y="22067"/>
                    <a:pt x="5884" y="21974"/>
                    <a:pt x="5790" y="21857"/>
                  </a:cubicBezTo>
                  <a:cubicBezTo>
                    <a:pt x="5790" y="21787"/>
                    <a:pt x="5790" y="21717"/>
                    <a:pt x="5814" y="21647"/>
                  </a:cubicBezTo>
                  <a:close/>
                  <a:moveTo>
                    <a:pt x="46930" y="20246"/>
                  </a:moveTo>
                  <a:lnTo>
                    <a:pt x="46930" y="20246"/>
                  </a:lnTo>
                  <a:cubicBezTo>
                    <a:pt x="47163" y="20456"/>
                    <a:pt x="47350" y="20713"/>
                    <a:pt x="47513" y="20970"/>
                  </a:cubicBezTo>
                  <a:cubicBezTo>
                    <a:pt x="47584" y="21087"/>
                    <a:pt x="47654" y="21227"/>
                    <a:pt x="47700" y="21344"/>
                  </a:cubicBezTo>
                  <a:cubicBezTo>
                    <a:pt x="47677" y="21437"/>
                    <a:pt x="47654" y="21530"/>
                    <a:pt x="47607" y="21624"/>
                  </a:cubicBezTo>
                  <a:cubicBezTo>
                    <a:pt x="47537" y="21811"/>
                    <a:pt x="47467" y="21997"/>
                    <a:pt x="47397" y="22184"/>
                  </a:cubicBezTo>
                  <a:cubicBezTo>
                    <a:pt x="47303" y="21717"/>
                    <a:pt x="47187" y="21273"/>
                    <a:pt x="47000" y="20830"/>
                  </a:cubicBezTo>
                  <a:cubicBezTo>
                    <a:pt x="47000" y="20643"/>
                    <a:pt x="46976" y="20433"/>
                    <a:pt x="46930" y="20246"/>
                  </a:cubicBezTo>
                  <a:close/>
                  <a:moveTo>
                    <a:pt x="4763" y="19849"/>
                  </a:moveTo>
                  <a:cubicBezTo>
                    <a:pt x="4786" y="19943"/>
                    <a:pt x="4810" y="20036"/>
                    <a:pt x="4857" y="20106"/>
                  </a:cubicBezTo>
                  <a:cubicBezTo>
                    <a:pt x="4763" y="20830"/>
                    <a:pt x="4997" y="21554"/>
                    <a:pt x="5510" y="22044"/>
                  </a:cubicBezTo>
                  <a:cubicBezTo>
                    <a:pt x="5510" y="22114"/>
                    <a:pt x="5510" y="22161"/>
                    <a:pt x="5510" y="22207"/>
                  </a:cubicBezTo>
                  <a:lnTo>
                    <a:pt x="5440" y="22161"/>
                  </a:lnTo>
                  <a:cubicBezTo>
                    <a:pt x="5043" y="21624"/>
                    <a:pt x="4716" y="21017"/>
                    <a:pt x="4483" y="20363"/>
                  </a:cubicBezTo>
                  <a:cubicBezTo>
                    <a:pt x="4506" y="20153"/>
                    <a:pt x="4600" y="19966"/>
                    <a:pt x="4763" y="19849"/>
                  </a:cubicBezTo>
                  <a:close/>
                  <a:moveTo>
                    <a:pt x="14499" y="21740"/>
                  </a:moveTo>
                  <a:cubicBezTo>
                    <a:pt x="15036" y="21811"/>
                    <a:pt x="15550" y="21997"/>
                    <a:pt x="16017" y="22254"/>
                  </a:cubicBezTo>
                  <a:cubicBezTo>
                    <a:pt x="15783" y="22184"/>
                    <a:pt x="15550" y="22161"/>
                    <a:pt x="15316" y="22137"/>
                  </a:cubicBezTo>
                  <a:lnTo>
                    <a:pt x="15340" y="22137"/>
                  </a:lnTo>
                  <a:cubicBezTo>
                    <a:pt x="15106" y="22091"/>
                    <a:pt x="14873" y="22044"/>
                    <a:pt x="14639" y="22044"/>
                  </a:cubicBezTo>
                  <a:lnTo>
                    <a:pt x="14429" y="21834"/>
                  </a:lnTo>
                  <a:lnTo>
                    <a:pt x="14499" y="21740"/>
                  </a:lnTo>
                  <a:close/>
                  <a:moveTo>
                    <a:pt x="24913" y="22161"/>
                  </a:moveTo>
                  <a:lnTo>
                    <a:pt x="25053" y="22184"/>
                  </a:lnTo>
                  <a:lnTo>
                    <a:pt x="24866" y="22277"/>
                  </a:lnTo>
                  <a:lnTo>
                    <a:pt x="24819" y="22277"/>
                  </a:lnTo>
                  <a:lnTo>
                    <a:pt x="24913" y="22161"/>
                  </a:lnTo>
                  <a:close/>
                  <a:moveTo>
                    <a:pt x="23231" y="22021"/>
                  </a:moveTo>
                  <a:cubicBezTo>
                    <a:pt x="23294" y="22021"/>
                    <a:pt x="23356" y="22031"/>
                    <a:pt x="23418" y="22031"/>
                  </a:cubicBezTo>
                  <a:cubicBezTo>
                    <a:pt x="23443" y="22031"/>
                    <a:pt x="23468" y="22029"/>
                    <a:pt x="23494" y="22025"/>
                  </a:cubicBezTo>
                  <a:lnTo>
                    <a:pt x="23494" y="22025"/>
                  </a:lnTo>
                  <a:lnTo>
                    <a:pt x="23582" y="22091"/>
                  </a:lnTo>
                  <a:lnTo>
                    <a:pt x="23465" y="22207"/>
                  </a:lnTo>
                  <a:lnTo>
                    <a:pt x="23231" y="22301"/>
                  </a:lnTo>
                  <a:lnTo>
                    <a:pt x="23231" y="22021"/>
                  </a:lnTo>
                  <a:close/>
                  <a:moveTo>
                    <a:pt x="35933" y="21951"/>
                  </a:moveTo>
                  <a:cubicBezTo>
                    <a:pt x="35980" y="21997"/>
                    <a:pt x="36003" y="22021"/>
                    <a:pt x="36026" y="22067"/>
                  </a:cubicBezTo>
                  <a:cubicBezTo>
                    <a:pt x="35839" y="22137"/>
                    <a:pt x="35653" y="22207"/>
                    <a:pt x="35489" y="22301"/>
                  </a:cubicBezTo>
                  <a:cubicBezTo>
                    <a:pt x="35489" y="22254"/>
                    <a:pt x="35489" y="22207"/>
                    <a:pt x="35489" y="22161"/>
                  </a:cubicBezTo>
                  <a:cubicBezTo>
                    <a:pt x="35653" y="22067"/>
                    <a:pt x="35793" y="21997"/>
                    <a:pt x="35933" y="21951"/>
                  </a:cubicBezTo>
                  <a:close/>
                  <a:moveTo>
                    <a:pt x="22414" y="21764"/>
                  </a:moveTo>
                  <a:cubicBezTo>
                    <a:pt x="22461" y="21951"/>
                    <a:pt x="22508" y="22161"/>
                    <a:pt x="22578" y="22371"/>
                  </a:cubicBezTo>
                  <a:cubicBezTo>
                    <a:pt x="22391" y="22184"/>
                    <a:pt x="22204" y="21997"/>
                    <a:pt x="22017" y="21811"/>
                  </a:cubicBezTo>
                  <a:lnTo>
                    <a:pt x="22017" y="21787"/>
                  </a:lnTo>
                  <a:cubicBezTo>
                    <a:pt x="22157" y="21787"/>
                    <a:pt x="22298" y="21764"/>
                    <a:pt x="22414" y="21764"/>
                  </a:cubicBezTo>
                  <a:close/>
                  <a:moveTo>
                    <a:pt x="32501" y="21927"/>
                  </a:moveTo>
                  <a:lnTo>
                    <a:pt x="32501" y="22114"/>
                  </a:lnTo>
                  <a:lnTo>
                    <a:pt x="32454" y="22231"/>
                  </a:lnTo>
                  <a:lnTo>
                    <a:pt x="32314" y="22371"/>
                  </a:lnTo>
                  <a:cubicBezTo>
                    <a:pt x="32314" y="22277"/>
                    <a:pt x="32314" y="22207"/>
                    <a:pt x="32314" y="22137"/>
                  </a:cubicBezTo>
                  <a:cubicBezTo>
                    <a:pt x="32314" y="22044"/>
                    <a:pt x="32407" y="21997"/>
                    <a:pt x="32431" y="21927"/>
                  </a:cubicBezTo>
                  <a:close/>
                  <a:moveTo>
                    <a:pt x="12141" y="22137"/>
                  </a:moveTo>
                  <a:cubicBezTo>
                    <a:pt x="12141" y="22226"/>
                    <a:pt x="12139" y="22330"/>
                    <a:pt x="12118" y="22394"/>
                  </a:cubicBezTo>
                  <a:cubicBezTo>
                    <a:pt x="11978" y="22394"/>
                    <a:pt x="11838" y="22394"/>
                    <a:pt x="11674" y="22371"/>
                  </a:cubicBezTo>
                  <a:cubicBezTo>
                    <a:pt x="11838" y="22277"/>
                    <a:pt x="11978" y="22207"/>
                    <a:pt x="12141" y="22137"/>
                  </a:cubicBezTo>
                  <a:close/>
                  <a:moveTo>
                    <a:pt x="31964" y="21904"/>
                  </a:moveTo>
                  <a:lnTo>
                    <a:pt x="31964" y="22044"/>
                  </a:lnTo>
                  <a:cubicBezTo>
                    <a:pt x="31894" y="22161"/>
                    <a:pt x="31824" y="22277"/>
                    <a:pt x="31754" y="22394"/>
                  </a:cubicBezTo>
                  <a:lnTo>
                    <a:pt x="31193" y="22394"/>
                  </a:lnTo>
                  <a:cubicBezTo>
                    <a:pt x="31380" y="22254"/>
                    <a:pt x="31590" y="22067"/>
                    <a:pt x="31777" y="21904"/>
                  </a:cubicBezTo>
                  <a:close/>
                  <a:moveTo>
                    <a:pt x="33925" y="22137"/>
                  </a:moveTo>
                  <a:cubicBezTo>
                    <a:pt x="33761" y="22254"/>
                    <a:pt x="33575" y="22371"/>
                    <a:pt x="33411" y="22488"/>
                  </a:cubicBezTo>
                  <a:cubicBezTo>
                    <a:pt x="33551" y="22371"/>
                    <a:pt x="33738" y="22254"/>
                    <a:pt x="33902" y="22137"/>
                  </a:cubicBezTo>
                  <a:close/>
                  <a:moveTo>
                    <a:pt x="27738" y="22441"/>
                  </a:moveTo>
                  <a:lnTo>
                    <a:pt x="27621" y="22581"/>
                  </a:lnTo>
                  <a:lnTo>
                    <a:pt x="27317" y="22628"/>
                  </a:lnTo>
                  <a:cubicBezTo>
                    <a:pt x="27457" y="22558"/>
                    <a:pt x="27598" y="22511"/>
                    <a:pt x="27714" y="22441"/>
                  </a:cubicBezTo>
                  <a:close/>
                  <a:moveTo>
                    <a:pt x="38128" y="21904"/>
                  </a:moveTo>
                  <a:cubicBezTo>
                    <a:pt x="38198" y="21927"/>
                    <a:pt x="38291" y="21974"/>
                    <a:pt x="38338" y="22044"/>
                  </a:cubicBezTo>
                  <a:cubicBezTo>
                    <a:pt x="38291" y="22231"/>
                    <a:pt x="38221" y="22418"/>
                    <a:pt x="38151" y="22604"/>
                  </a:cubicBezTo>
                  <a:cubicBezTo>
                    <a:pt x="37997" y="22560"/>
                    <a:pt x="37837" y="22537"/>
                    <a:pt x="37677" y="22537"/>
                  </a:cubicBezTo>
                  <a:cubicBezTo>
                    <a:pt x="37499" y="22537"/>
                    <a:pt x="37319" y="22566"/>
                    <a:pt x="37147" y="22628"/>
                  </a:cubicBezTo>
                  <a:cubicBezTo>
                    <a:pt x="37124" y="22511"/>
                    <a:pt x="37100" y="22371"/>
                    <a:pt x="37054" y="22254"/>
                  </a:cubicBezTo>
                  <a:cubicBezTo>
                    <a:pt x="37147" y="22184"/>
                    <a:pt x="37240" y="22137"/>
                    <a:pt x="37357" y="22091"/>
                  </a:cubicBezTo>
                  <a:lnTo>
                    <a:pt x="37544" y="21997"/>
                  </a:lnTo>
                  <a:cubicBezTo>
                    <a:pt x="37731" y="21951"/>
                    <a:pt x="37917" y="21927"/>
                    <a:pt x="38128" y="21904"/>
                  </a:cubicBezTo>
                  <a:close/>
                  <a:moveTo>
                    <a:pt x="46323" y="21577"/>
                  </a:moveTo>
                  <a:cubicBezTo>
                    <a:pt x="46463" y="21834"/>
                    <a:pt x="46580" y="22091"/>
                    <a:pt x="46673" y="22371"/>
                  </a:cubicBezTo>
                  <a:cubicBezTo>
                    <a:pt x="46650" y="22488"/>
                    <a:pt x="46650" y="22581"/>
                    <a:pt x="46626" y="22698"/>
                  </a:cubicBezTo>
                  <a:cubicBezTo>
                    <a:pt x="46510" y="22418"/>
                    <a:pt x="46369" y="22184"/>
                    <a:pt x="46206" y="21927"/>
                  </a:cubicBezTo>
                  <a:lnTo>
                    <a:pt x="46323" y="21577"/>
                  </a:lnTo>
                  <a:close/>
                  <a:moveTo>
                    <a:pt x="47023" y="21927"/>
                  </a:moveTo>
                  <a:cubicBezTo>
                    <a:pt x="47070" y="22184"/>
                    <a:pt x="47117" y="22441"/>
                    <a:pt x="47117" y="22698"/>
                  </a:cubicBezTo>
                  <a:cubicBezTo>
                    <a:pt x="47117" y="22707"/>
                    <a:pt x="47117" y="22713"/>
                    <a:pt x="47115" y="22716"/>
                  </a:cubicBezTo>
                  <a:lnTo>
                    <a:pt x="47115" y="22716"/>
                  </a:lnTo>
                  <a:cubicBezTo>
                    <a:pt x="47069" y="22554"/>
                    <a:pt x="47046" y="22393"/>
                    <a:pt x="47000" y="22254"/>
                  </a:cubicBezTo>
                  <a:cubicBezTo>
                    <a:pt x="47000" y="22137"/>
                    <a:pt x="47000" y="22021"/>
                    <a:pt x="47023" y="21927"/>
                  </a:cubicBezTo>
                  <a:close/>
                  <a:moveTo>
                    <a:pt x="9993" y="22067"/>
                  </a:moveTo>
                  <a:lnTo>
                    <a:pt x="10087" y="22137"/>
                  </a:lnTo>
                  <a:cubicBezTo>
                    <a:pt x="10087" y="22161"/>
                    <a:pt x="10063" y="22184"/>
                    <a:pt x="10063" y="22207"/>
                  </a:cubicBezTo>
                  <a:cubicBezTo>
                    <a:pt x="9923" y="22418"/>
                    <a:pt x="9783" y="22581"/>
                    <a:pt x="9620" y="22721"/>
                  </a:cubicBezTo>
                  <a:cubicBezTo>
                    <a:pt x="9760" y="22511"/>
                    <a:pt x="9876" y="22301"/>
                    <a:pt x="9993" y="22067"/>
                  </a:cubicBezTo>
                  <a:close/>
                  <a:moveTo>
                    <a:pt x="21947" y="22277"/>
                  </a:moveTo>
                  <a:cubicBezTo>
                    <a:pt x="22064" y="22418"/>
                    <a:pt x="22228" y="22534"/>
                    <a:pt x="22368" y="22674"/>
                  </a:cubicBezTo>
                  <a:lnTo>
                    <a:pt x="22087" y="22791"/>
                  </a:lnTo>
                  <a:lnTo>
                    <a:pt x="21971" y="22558"/>
                  </a:lnTo>
                  <a:cubicBezTo>
                    <a:pt x="21971" y="22464"/>
                    <a:pt x="21947" y="22371"/>
                    <a:pt x="21947" y="22277"/>
                  </a:cubicBezTo>
                  <a:close/>
                  <a:moveTo>
                    <a:pt x="21060" y="21670"/>
                  </a:moveTo>
                  <a:lnTo>
                    <a:pt x="21224" y="21717"/>
                  </a:lnTo>
                  <a:cubicBezTo>
                    <a:pt x="21340" y="21997"/>
                    <a:pt x="21434" y="22254"/>
                    <a:pt x="21574" y="22534"/>
                  </a:cubicBezTo>
                  <a:cubicBezTo>
                    <a:pt x="21574" y="22534"/>
                    <a:pt x="21574" y="22558"/>
                    <a:pt x="21574" y="22558"/>
                  </a:cubicBezTo>
                  <a:cubicBezTo>
                    <a:pt x="21574" y="22674"/>
                    <a:pt x="21574" y="22768"/>
                    <a:pt x="21550" y="22885"/>
                  </a:cubicBezTo>
                  <a:lnTo>
                    <a:pt x="21434" y="22768"/>
                  </a:lnTo>
                  <a:cubicBezTo>
                    <a:pt x="21294" y="22558"/>
                    <a:pt x="21154" y="22348"/>
                    <a:pt x="21013" y="22184"/>
                  </a:cubicBezTo>
                  <a:cubicBezTo>
                    <a:pt x="21013" y="22021"/>
                    <a:pt x="21037" y="21857"/>
                    <a:pt x="21060" y="21717"/>
                  </a:cubicBezTo>
                  <a:lnTo>
                    <a:pt x="21060" y="21670"/>
                  </a:lnTo>
                  <a:close/>
                  <a:moveTo>
                    <a:pt x="8732" y="22254"/>
                  </a:moveTo>
                  <a:lnTo>
                    <a:pt x="8732" y="22277"/>
                  </a:lnTo>
                  <a:cubicBezTo>
                    <a:pt x="8872" y="22348"/>
                    <a:pt x="9036" y="22394"/>
                    <a:pt x="9176" y="22418"/>
                  </a:cubicBezTo>
                  <a:cubicBezTo>
                    <a:pt x="9013" y="22558"/>
                    <a:pt x="8849" y="22721"/>
                    <a:pt x="8709" y="22908"/>
                  </a:cubicBezTo>
                  <a:cubicBezTo>
                    <a:pt x="8662" y="22698"/>
                    <a:pt x="8616" y="22488"/>
                    <a:pt x="8616" y="22277"/>
                  </a:cubicBezTo>
                  <a:cubicBezTo>
                    <a:pt x="8662" y="22277"/>
                    <a:pt x="8709" y="22277"/>
                    <a:pt x="8732" y="22254"/>
                  </a:cubicBezTo>
                  <a:close/>
                  <a:moveTo>
                    <a:pt x="36260" y="22348"/>
                  </a:moveTo>
                  <a:lnTo>
                    <a:pt x="36260" y="22441"/>
                  </a:lnTo>
                  <a:lnTo>
                    <a:pt x="36073" y="22604"/>
                  </a:lnTo>
                  <a:cubicBezTo>
                    <a:pt x="35980" y="22698"/>
                    <a:pt x="35886" y="22791"/>
                    <a:pt x="35769" y="22908"/>
                  </a:cubicBezTo>
                  <a:cubicBezTo>
                    <a:pt x="35723" y="22814"/>
                    <a:pt x="35653" y="22721"/>
                    <a:pt x="35583" y="22651"/>
                  </a:cubicBezTo>
                  <a:cubicBezTo>
                    <a:pt x="35793" y="22534"/>
                    <a:pt x="36026" y="22441"/>
                    <a:pt x="36260" y="22348"/>
                  </a:cubicBezTo>
                  <a:close/>
                  <a:moveTo>
                    <a:pt x="14569" y="22534"/>
                  </a:moveTo>
                  <a:cubicBezTo>
                    <a:pt x="14639" y="22628"/>
                    <a:pt x="14709" y="22721"/>
                    <a:pt x="14779" y="22791"/>
                  </a:cubicBezTo>
                  <a:cubicBezTo>
                    <a:pt x="14523" y="22814"/>
                    <a:pt x="14289" y="22861"/>
                    <a:pt x="14032" y="22931"/>
                  </a:cubicBezTo>
                  <a:lnTo>
                    <a:pt x="14009" y="22931"/>
                  </a:lnTo>
                  <a:cubicBezTo>
                    <a:pt x="14056" y="22814"/>
                    <a:pt x="14079" y="22721"/>
                    <a:pt x="14126" y="22604"/>
                  </a:cubicBezTo>
                  <a:cubicBezTo>
                    <a:pt x="14266" y="22581"/>
                    <a:pt x="14406" y="22558"/>
                    <a:pt x="14569" y="22534"/>
                  </a:cubicBezTo>
                  <a:close/>
                  <a:moveTo>
                    <a:pt x="38548" y="22604"/>
                  </a:moveTo>
                  <a:cubicBezTo>
                    <a:pt x="38548" y="22651"/>
                    <a:pt x="38548" y="22721"/>
                    <a:pt x="38571" y="22791"/>
                  </a:cubicBezTo>
                  <a:cubicBezTo>
                    <a:pt x="38571" y="22838"/>
                    <a:pt x="38571" y="22885"/>
                    <a:pt x="38571" y="22931"/>
                  </a:cubicBezTo>
                  <a:cubicBezTo>
                    <a:pt x="38524" y="22885"/>
                    <a:pt x="38501" y="22861"/>
                    <a:pt x="38478" y="22838"/>
                  </a:cubicBezTo>
                  <a:cubicBezTo>
                    <a:pt x="38478" y="22744"/>
                    <a:pt x="38501" y="22674"/>
                    <a:pt x="38548" y="22604"/>
                  </a:cubicBezTo>
                  <a:close/>
                  <a:moveTo>
                    <a:pt x="6351" y="21811"/>
                  </a:moveTo>
                  <a:lnTo>
                    <a:pt x="6351" y="21811"/>
                  </a:lnTo>
                  <a:cubicBezTo>
                    <a:pt x="6935" y="22137"/>
                    <a:pt x="7588" y="22301"/>
                    <a:pt x="8265" y="22301"/>
                  </a:cubicBezTo>
                  <a:cubicBezTo>
                    <a:pt x="8289" y="22534"/>
                    <a:pt x="8312" y="22744"/>
                    <a:pt x="8359" y="22978"/>
                  </a:cubicBezTo>
                  <a:cubicBezTo>
                    <a:pt x="8055" y="22978"/>
                    <a:pt x="7728" y="22931"/>
                    <a:pt x="7425" y="22838"/>
                  </a:cubicBezTo>
                  <a:cubicBezTo>
                    <a:pt x="7098" y="22674"/>
                    <a:pt x="6794" y="22441"/>
                    <a:pt x="6561" y="22161"/>
                  </a:cubicBezTo>
                  <a:lnTo>
                    <a:pt x="6561" y="22137"/>
                  </a:lnTo>
                  <a:cubicBezTo>
                    <a:pt x="6491" y="22021"/>
                    <a:pt x="6421" y="21927"/>
                    <a:pt x="6351" y="21811"/>
                  </a:cubicBezTo>
                  <a:close/>
                  <a:moveTo>
                    <a:pt x="16904" y="22324"/>
                  </a:moveTo>
                  <a:cubicBezTo>
                    <a:pt x="17184" y="22464"/>
                    <a:pt x="17465" y="22628"/>
                    <a:pt x="17745" y="22838"/>
                  </a:cubicBezTo>
                  <a:cubicBezTo>
                    <a:pt x="17768" y="22885"/>
                    <a:pt x="17791" y="22931"/>
                    <a:pt x="17815" y="22978"/>
                  </a:cubicBezTo>
                  <a:lnTo>
                    <a:pt x="17581" y="22838"/>
                  </a:lnTo>
                  <a:cubicBezTo>
                    <a:pt x="17348" y="22651"/>
                    <a:pt x="17138" y="22464"/>
                    <a:pt x="16904" y="22324"/>
                  </a:cubicBezTo>
                  <a:close/>
                  <a:moveTo>
                    <a:pt x="5814" y="22345"/>
                  </a:moveTo>
                  <a:cubicBezTo>
                    <a:pt x="6041" y="22545"/>
                    <a:pt x="6289" y="22702"/>
                    <a:pt x="6538" y="22838"/>
                  </a:cubicBezTo>
                  <a:lnTo>
                    <a:pt x="6678" y="23001"/>
                  </a:lnTo>
                  <a:cubicBezTo>
                    <a:pt x="6374" y="22861"/>
                    <a:pt x="6094" y="22674"/>
                    <a:pt x="5814" y="22488"/>
                  </a:cubicBezTo>
                  <a:cubicBezTo>
                    <a:pt x="5814" y="22428"/>
                    <a:pt x="5814" y="22385"/>
                    <a:pt x="5814" y="22345"/>
                  </a:cubicBezTo>
                  <a:close/>
                  <a:moveTo>
                    <a:pt x="9456" y="22418"/>
                  </a:moveTo>
                  <a:cubicBezTo>
                    <a:pt x="9386" y="22558"/>
                    <a:pt x="9316" y="22674"/>
                    <a:pt x="9223" y="22791"/>
                  </a:cubicBezTo>
                  <a:cubicBezTo>
                    <a:pt x="9176" y="22861"/>
                    <a:pt x="9106" y="22931"/>
                    <a:pt x="9059" y="23001"/>
                  </a:cubicBezTo>
                  <a:lnTo>
                    <a:pt x="8896" y="23001"/>
                  </a:lnTo>
                  <a:cubicBezTo>
                    <a:pt x="9059" y="22791"/>
                    <a:pt x="9246" y="22581"/>
                    <a:pt x="9456" y="22418"/>
                  </a:cubicBezTo>
                  <a:close/>
                  <a:moveTo>
                    <a:pt x="15083" y="22534"/>
                  </a:moveTo>
                  <a:cubicBezTo>
                    <a:pt x="15340" y="22558"/>
                    <a:pt x="15597" y="22604"/>
                    <a:pt x="15830" y="22674"/>
                  </a:cubicBezTo>
                  <a:cubicBezTo>
                    <a:pt x="16040" y="22768"/>
                    <a:pt x="16227" y="22885"/>
                    <a:pt x="16414" y="23025"/>
                  </a:cubicBezTo>
                  <a:cubicBezTo>
                    <a:pt x="16320" y="23001"/>
                    <a:pt x="16227" y="23001"/>
                    <a:pt x="16157" y="22978"/>
                  </a:cubicBezTo>
                  <a:lnTo>
                    <a:pt x="16157" y="23001"/>
                  </a:lnTo>
                  <a:cubicBezTo>
                    <a:pt x="15994" y="22955"/>
                    <a:pt x="15807" y="22908"/>
                    <a:pt x="15643" y="22885"/>
                  </a:cubicBezTo>
                  <a:cubicBezTo>
                    <a:pt x="15527" y="22861"/>
                    <a:pt x="15410" y="22838"/>
                    <a:pt x="15293" y="22838"/>
                  </a:cubicBezTo>
                  <a:cubicBezTo>
                    <a:pt x="15223" y="22721"/>
                    <a:pt x="15153" y="22651"/>
                    <a:pt x="15083" y="22534"/>
                  </a:cubicBezTo>
                  <a:close/>
                  <a:moveTo>
                    <a:pt x="33411" y="22931"/>
                  </a:moveTo>
                  <a:lnTo>
                    <a:pt x="33551" y="22955"/>
                  </a:lnTo>
                  <a:lnTo>
                    <a:pt x="33388" y="23071"/>
                  </a:lnTo>
                  <a:lnTo>
                    <a:pt x="33271" y="23048"/>
                  </a:lnTo>
                  <a:lnTo>
                    <a:pt x="33411" y="22931"/>
                  </a:lnTo>
                  <a:close/>
                  <a:moveTo>
                    <a:pt x="31427" y="22861"/>
                  </a:moveTo>
                  <a:cubicBezTo>
                    <a:pt x="31380" y="22908"/>
                    <a:pt x="31310" y="22955"/>
                    <a:pt x="31263" y="23025"/>
                  </a:cubicBezTo>
                  <a:cubicBezTo>
                    <a:pt x="31006" y="23048"/>
                    <a:pt x="30726" y="23071"/>
                    <a:pt x="30469" y="23095"/>
                  </a:cubicBezTo>
                  <a:lnTo>
                    <a:pt x="30633" y="22931"/>
                  </a:lnTo>
                  <a:lnTo>
                    <a:pt x="30680" y="22885"/>
                  </a:lnTo>
                  <a:cubicBezTo>
                    <a:pt x="30913" y="22861"/>
                    <a:pt x="31170" y="22861"/>
                    <a:pt x="31403" y="22861"/>
                  </a:cubicBezTo>
                  <a:close/>
                  <a:moveTo>
                    <a:pt x="24142" y="22348"/>
                  </a:moveTo>
                  <a:lnTo>
                    <a:pt x="24189" y="22371"/>
                  </a:lnTo>
                  <a:lnTo>
                    <a:pt x="24189" y="22441"/>
                  </a:lnTo>
                  <a:cubicBezTo>
                    <a:pt x="24095" y="22581"/>
                    <a:pt x="24002" y="22721"/>
                    <a:pt x="23909" y="22861"/>
                  </a:cubicBezTo>
                  <a:cubicBezTo>
                    <a:pt x="23792" y="22931"/>
                    <a:pt x="23652" y="23025"/>
                    <a:pt x="23535" y="23118"/>
                  </a:cubicBezTo>
                  <a:lnTo>
                    <a:pt x="23395" y="23025"/>
                  </a:lnTo>
                  <a:cubicBezTo>
                    <a:pt x="23512" y="22838"/>
                    <a:pt x="23628" y="22674"/>
                    <a:pt x="23768" y="22511"/>
                  </a:cubicBezTo>
                  <a:lnTo>
                    <a:pt x="24142" y="22348"/>
                  </a:lnTo>
                  <a:close/>
                  <a:moveTo>
                    <a:pt x="40766" y="21694"/>
                  </a:moveTo>
                  <a:lnTo>
                    <a:pt x="40766" y="21694"/>
                  </a:lnTo>
                  <a:cubicBezTo>
                    <a:pt x="40789" y="22184"/>
                    <a:pt x="40696" y="22674"/>
                    <a:pt x="40532" y="23118"/>
                  </a:cubicBezTo>
                  <a:lnTo>
                    <a:pt x="40532" y="22814"/>
                  </a:lnTo>
                  <a:cubicBezTo>
                    <a:pt x="40649" y="22441"/>
                    <a:pt x="40719" y="22091"/>
                    <a:pt x="40766" y="21694"/>
                  </a:cubicBezTo>
                  <a:close/>
                  <a:moveTo>
                    <a:pt x="11090" y="22838"/>
                  </a:moveTo>
                  <a:lnTo>
                    <a:pt x="11090" y="22955"/>
                  </a:lnTo>
                  <a:cubicBezTo>
                    <a:pt x="10997" y="23025"/>
                    <a:pt x="10904" y="23071"/>
                    <a:pt x="10834" y="23141"/>
                  </a:cubicBezTo>
                  <a:cubicBezTo>
                    <a:pt x="10857" y="23095"/>
                    <a:pt x="10880" y="23071"/>
                    <a:pt x="10904" y="23048"/>
                  </a:cubicBezTo>
                  <a:lnTo>
                    <a:pt x="11044" y="22908"/>
                  </a:lnTo>
                  <a:lnTo>
                    <a:pt x="11090" y="22838"/>
                  </a:lnTo>
                  <a:close/>
                  <a:moveTo>
                    <a:pt x="3876" y="19569"/>
                  </a:moveTo>
                  <a:lnTo>
                    <a:pt x="3876" y="19569"/>
                  </a:lnTo>
                  <a:cubicBezTo>
                    <a:pt x="3923" y="19803"/>
                    <a:pt x="3993" y="20036"/>
                    <a:pt x="4086" y="20270"/>
                  </a:cubicBezTo>
                  <a:cubicBezTo>
                    <a:pt x="4063" y="20386"/>
                    <a:pt x="4063" y="20503"/>
                    <a:pt x="4086" y="20620"/>
                  </a:cubicBezTo>
                  <a:cubicBezTo>
                    <a:pt x="4226" y="21320"/>
                    <a:pt x="4600" y="21951"/>
                    <a:pt x="5160" y="22394"/>
                  </a:cubicBezTo>
                  <a:cubicBezTo>
                    <a:pt x="5324" y="22604"/>
                    <a:pt x="5510" y="22814"/>
                    <a:pt x="5697" y="23001"/>
                  </a:cubicBezTo>
                  <a:cubicBezTo>
                    <a:pt x="5720" y="23071"/>
                    <a:pt x="5767" y="23141"/>
                    <a:pt x="5790" y="23211"/>
                  </a:cubicBezTo>
                  <a:cubicBezTo>
                    <a:pt x="5580" y="23095"/>
                    <a:pt x="5394" y="23001"/>
                    <a:pt x="5207" y="22861"/>
                  </a:cubicBezTo>
                  <a:cubicBezTo>
                    <a:pt x="4366" y="21974"/>
                    <a:pt x="3876" y="20807"/>
                    <a:pt x="3876" y="19569"/>
                  </a:cubicBezTo>
                  <a:close/>
                  <a:moveTo>
                    <a:pt x="11674" y="23001"/>
                  </a:moveTo>
                  <a:cubicBezTo>
                    <a:pt x="11581" y="23071"/>
                    <a:pt x="11511" y="23141"/>
                    <a:pt x="11441" y="23211"/>
                  </a:cubicBezTo>
                  <a:lnTo>
                    <a:pt x="11441" y="23118"/>
                  </a:lnTo>
                  <a:cubicBezTo>
                    <a:pt x="11534" y="23071"/>
                    <a:pt x="11604" y="23048"/>
                    <a:pt x="11674" y="23001"/>
                  </a:cubicBezTo>
                  <a:close/>
                  <a:moveTo>
                    <a:pt x="44408" y="20993"/>
                  </a:moveTo>
                  <a:lnTo>
                    <a:pt x="44408" y="20993"/>
                  </a:lnTo>
                  <a:cubicBezTo>
                    <a:pt x="44362" y="21764"/>
                    <a:pt x="43965" y="22558"/>
                    <a:pt x="43591" y="23235"/>
                  </a:cubicBezTo>
                  <a:cubicBezTo>
                    <a:pt x="43591" y="23118"/>
                    <a:pt x="43544" y="23025"/>
                    <a:pt x="43521" y="22908"/>
                  </a:cubicBezTo>
                  <a:cubicBezTo>
                    <a:pt x="43661" y="22628"/>
                    <a:pt x="43778" y="22394"/>
                    <a:pt x="43918" y="22137"/>
                  </a:cubicBezTo>
                  <a:lnTo>
                    <a:pt x="43918" y="22161"/>
                  </a:lnTo>
                  <a:cubicBezTo>
                    <a:pt x="44128" y="21787"/>
                    <a:pt x="44291" y="21390"/>
                    <a:pt x="44408" y="20993"/>
                  </a:cubicBezTo>
                  <a:close/>
                  <a:moveTo>
                    <a:pt x="24913" y="22768"/>
                  </a:moveTo>
                  <a:lnTo>
                    <a:pt x="24936" y="22791"/>
                  </a:lnTo>
                  <a:cubicBezTo>
                    <a:pt x="24866" y="22931"/>
                    <a:pt x="24796" y="23095"/>
                    <a:pt x="24749" y="23258"/>
                  </a:cubicBezTo>
                  <a:cubicBezTo>
                    <a:pt x="24726" y="23165"/>
                    <a:pt x="24702" y="23071"/>
                    <a:pt x="24679" y="22955"/>
                  </a:cubicBezTo>
                  <a:cubicBezTo>
                    <a:pt x="24749" y="22885"/>
                    <a:pt x="24843" y="22838"/>
                    <a:pt x="24913" y="22768"/>
                  </a:cubicBezTo>
                  <a:close/>
                  <a:moveTo>
                    <a:pt x="34742" y="23118"/>
                  </a:moveTo>
                  <a:lnTo>
                    <a:pt x="34976" y="23165"/>
                  </a:lnTo>
                  <a:cubicBezTo>
                    <a:pt x="34976" y="23188"/>
                    <a:pt x="34976" y="23188"/>
                    <a:pt x="34976" y="23211"/>
                  </a:cubicBezTo>
                  <a:cubicBezTo>
                    <a:pt x="34976" y="23258"/>
                    <a:pt x="34952" y="23281"/>
                    <a:pt x="34952" y="23328"/>
                  </a:cubicBezTo>
                  <a:lnTo>
                    <a:pt x="34555" y="23235"/>
                  </a:lnTo>
                  <a:cubicBezTo>
                    <a:pt x="34625" y="23188"/>
                    <a:pt x="34672" y="23165"/>
                    <a:pt x="34742" y="23118"/>
                  </a:cubicBezTo>
                  <a:close/>
                  <a:moveTo>
                    <a:pt x="42680" y="22791"/>
                  </a:moveTo>
                  <a:cubicBezTo>
                    <a:pt x="42680" y="22814"/>
                    <a:pt x="42704" y="22838"/>
                    <a:pt x="42704" y="22861"/>
                  </a:cubicBezTo>
                  <a:cubicBezTo>
                    <a:pt x="42704" y="22908"/>
                    <a:pt x="42727" y="22955"/>
                    <a:pt x="42727" y="22978"/>
                  </a:cubicBezTo>
                  <a:cubicBezTo>
                    <a:pt x="42657" y="23118"/>
                    <a:pt x="42610" y="23235"/>
                    <a:pt x="42540" y="23351"/>
                  </a:cubicBezTo>
                  <a:cubicBezTo>
                    <a:pt x="42564" y="23211"/>
                    <a:pt x="42587" y="23048"/>
                    <a:pt x="42610" y="22908"/>
                  </a:cubicBezTo>
                  <a:lnTo>
                    <a:pt x="42680" y="22791"/>
                  </a:lnTo>
                  <a:close/>
                  <a:moveTo>
                    <a:pt x="13729" y="22698"/>
                  </a:moveTo>
                  <a:lnTo>
                    <a:pt x="13729" y="22721"/>
                  </a:lnTo>
                  <a:cubicBezTo>
                    <a:pt x="13682" y="22838"/>
                    <a:pt x="13612" y="22955"/>
                    <a:pt x="13542" y="23095"/>
                  </a:cubicBezTo>
                  <a:cubicBezTo>
                    <a:pt x="13355" y="23165"/>
                    <a:pt x="13145" y="23258"/>
                    <a:pt x="12958" y="23375"/>
                  </a:cubicBezTo>
                  <a:cubicBezTo>
                    <a:pt x="12982" y="23235"/>
                    <a:pt x="13005" y="23118"/>
                    <a:pt x="13028" y="22978"/>
                  </a:cubicBezTo>
                  <a:cubicBezTo>
                    <a:pt x="13262" y="22861"/>
                    <a:pt x="13495" y="22768"/>
                    <a:pt x="13729" y="22698"/>
                  </a:cubicBezTo>
                  <a:close/>
                  <a:moveTo>
                    <a:pt x="35443" y="23281"/>
                  </a:moveTo>
                  <a:lnTo>
                    <a:pt x="35326" y="23422"/>
                  </a:lnTo>
                  <a:lnTo>
                    <a:pt x="35326" y="23281"/>
                  </a:lnTo>
                  <a:close/>
                  <a:moveTo>
                    <a:pt x="39645" y="22044"/>
                  </a:moveTo>
                  <a:cubicBezTo>
                    <a:pt x="39739" y="22161"/>
                    <a:pt x="39832" y="22301"/>
                    <a:pt x="39902" y="22441"/>
                  </a:cubicBezTo>
                  <a:cubicBezTo>
                    <a:pt x="39809" y="22768"/>
                    <a:pt x="39715" y="23095"/>
                    <a:pt x="39575" y="23422"/>
                  </a:cubicBezTo>
                  <a:lnTo>
                    <a:pt x="39575" y="23398"/>
                  </a:lnTo>
                  <a:cubicBezTo>
                    <a:pt x="39622" y="23095"/>
                    <a:pt x="39645" y="22768"/>
                    <a:pt x="39645" y="22464"/>
                  </a:cubicBezTo>
                  <a:lnTo>
                    <a:pt x="39645" y="22044"/>
                  </a:lnTo>
                  <a:close/>
                  <a:moveTo>
                    <a:pt x="7425" y="23141"/>
                  </a:moveTo>
                  <a:cubicBezTo>
                    <a:pt x="7705" y="23305"/>
                    <a:pt x="8032" y="23375"/>
                    <a:pt x="8359" y="23398"/>
                  </a:cubicBezTo>
                  <a:lnTo>
                    <a:pt x="8335" y="23445"/>
                  </a:lnTo>
                  <a:cubicBezTo>
                    <a:pt x="8079" y="23445"/>
                    <a:pt x="7845" y="23398"/>
                    <a:pt x="7612" y="23351"/>
                  </a:cubicBezTo>
                  <a:lnTo>
                    <a:pt x="7378" y="23141"/>
                  </a:lnTo>
                  <a:close/>
                  <a:moveTo>
                    <a:pt x="38851" y="21974"/>
                  </a:moveTo>
                  <a:cubicBezTo>
                    <a:pt x="39108" y="21997"/>
                    <a:pt x="39061" y="21974"/>
                    <a:pt x="39061" y="22371"/>
                  </a:cubicBezTo>
                  <a:cubicBezTo>
                    <a:pt x="39061" y="22651"/>
                    <a:pt x="39015" y="22908"/>
                    <a:pt x="38945" y="23188"/>
                  </a:cubicBezTo>
                  <a:cubicBezTo>
                    <a:pt x="38921" y="23281"/>
                    <a:pt x="38898" y="23398"/>
                    <a:pt x="38851" y="23515"/>
                  </a:cubicBezTo>
                  <a:cubicBezTo>
                    <a:pt x="38851" y="23492"/>
                    <a:pt x="38851" y="23468"/>
                    <a:pt x="38851" y="23445"/>
                  </a:cubicBezTo>
                  <a:cubicBezTo>
                    <a:pt x="38875" y="23211"/>
                    <a:pt x="38921" y="22978"/>
                    <a:pt x="38945" y="22768"/>
                  </a:cubicBezTo>
                  <a:cubicBezTo>
                    <a:pt x="38991" y="22488"/>
                    <a:pt x="38968" y="22207"/>
                    <a:pt x="38851" y="21974"/>
                  </a:cubicBezTo>
                  <a:close/>
                  <a:moveTo>
                    <a:pt x="17278" y="20153"/>
                  </a:moveTo>
                  <a:lnTo>
                    <a:pt x="17278" y="20153"/>
                  </a:lnTo>
                  <a:cubicBezTo>
                    <a:pt x="17418" y="20176"/>
                    <a:pt x="17558" y="20223"/>
                    <a:pt x="17698" y="20270"/>
                  </a:cubicBezTo>
                  <a:cubicBezTo>
                    <a:pt x="18165" y="21484"/>
                    <a:pt x="18865" y="22604"/>
                    <a:pt x="19799" y="23538"/>
                  </a:cubicBezTo>
                  <a:lnTo>
                    <a:pt x="19613" y="23422"/>
                  </a:lnTo>
                  <a:cubicBezTo>
                    <a:pt x="19169" y="22838"/>
                    <a:pt x="18632" y="22324"/>
                    <a:pt x="18048" y="21904"/>
                  </a:cubicBezTo>
                  <a:lnTo>
                    <a:pt x="18002" y="21857"/>
                  </a:lnTo>
                  <a:cubicBezTo>
                    <a:pt x="17768" y="21460"/>
                    <a:pt x="17581" y="21063"/>
                    <a:pt x="17394" y="20666"/>
                  </a:cubicBezTo>
                  <a:cubicBezTo>
                    <a:pt x="17348" y="20503"/>
                    <a:pt x="17301" y="20316"/>
                    <a:pt x="17278" y="20153"/>
                  </a:cubicBezTo>
                  <a:close/>
                  <a:moveTo>
                    <a:pt x="18562" y="21203"/>
                  </a:moveTo>
                  <a:cubicBezTo>
                    <a:pt x="19146" y="21857"/>
                    <a:pt x="19823" y="22464"/>
                    <a:pt x="20523" y="22978"/>
                  </a:cubicBezTo>
                  <a:lnTo>
                    <a:pt x="20546" y="22978"/>
                  </a:lnTo>
                  <a:cubicBezTo>
                    <a:pt x="20546" y="23141"/>
                    <a:pt x="20546" y="23328"/>
                    <a:pt x="20570" y="23515"/>
                  </a:cubicBezTo>
                  <a:lnTo>
                    <a:pt x="20430" y="23585"/>
                  </a:lnTo>
                  <a:cubicBezTo>
                    <a:pt x="19683" y="22908"/>
                    <a:pt x="19076" y="22137"/>
                    <a:pt x="18585" y="21273"/>
                  </a:cubicBezTo>
                  <a:cubicBezTo>
                    <a:pt x="18585" y="21250"/>
                    <a:pt x="18562" y="21227"/>
                    <a:pt x="18562" y="21203"/>
                  </a:cubicBezTo>
                  <a:close/>
                  <a:moveTo>
                    <a:pt x="6678" y="23351"/>
                  </a:moveTo>
                  <a:lnTo>
                    <a:pt x="6678" y="23351"/>
                  </a:lnTo>
                  <a:cubicBezTo>
                    <a:pt x="6888" y="23445"/>
                    <a:pt x="7098" y="23538"/>
                    <a:pt x="7308" y="23608"/>
                  </a:cubicBezTo>
                  <a:lnTo>
                    <a:pt x="7028" y="23562"/>
                  </a:lnTo>
                  <a:cubicBezTo>
                    <a:pt x="6911" y="23515"/>
                    <a:pt x="6794" y="23445"/>
                    <a:pt x="6678" y="23351"/>
                  </a:cubicBezTo>
                  <a:close/>
                  <a:moveTo>
                    <a:pt x="37575" y="22951"/>
                  </a:moveTo>
                  <a:cubicBezTo>
                    <a:pt x="37712" y="22951"/>
                    <a:pt x="37850" y="22975"/>
                    <a:pt x="37987" y="23025"/>
                  </a:cubicBezTo>
                  <a:cubicBezTo>
                    <a:pt x="37917" y="23211"/>
                    <a:pt x="37824" y="23398"/>
                    <a:pt x="37731" y="23608"/>
                  </a:cubicBezTo>
                  <a:lnTo>
                    <a:pt x="37567" y="23538"/>
                  </a:lnTo>
                  <a:lnTo>
                    <a:pt x="37427" y="23468"/>
                  </a:lnTo>
                  <a:cubicBezTo>
                    <a:pt x="37380" y="23305"/>
                    <a:pt x="37310" y="23165"/>
                    <a:pt x="37217" y="23001"/>
                  </a:cubicBezTo>
                  <a:cubicBezTo>
                    <a:pt x="37336" y="22969"/>
                    <a:pt x="37455" y="22951"/>
                    <a:pt x="37575" y="22951"/>
                  </a:cubicBezTo>
                  <a:close/>
                  <a:moveTo>
                    <a:pt x="24352" y="23188"/>
                  </a:moveTo>
                  <a:cubicBezTo>
                    <a:pt x="24399" y="23328"/>
                    <a:pt x="24446" y="23492"/>
                    <a:pt x="24516" y="23655"/>
                  </a:cubicBezTo>
                  <a:cubicBezTo>
                    <a:pt x="24352" y="23585"/>
                    <a:pt x="24212" y="23515"/>
                    <a:pt x="24049" y="23422"/>
                  </a:cubicBezTo>
                  <a:lnTo>
                    <a:pt x="24072" y="23422"/>
                  </a:lnTo>
                  <a:lnTo>
                    <a:pt x="24352" y="23188"/>
                  </a:lnTo>
                  <a:close/>
                  <a:moveTo>
                    <a:pt x="22671" y="22955"/>
                  </a:moveTo>
                  <a:lnTo>
                    <a:pt x="22811" y="23071"/>
                  </a:lnTo>
                  <a:cubicBezTo>
                    <a:pt x="22811" y="23141"/>
                    <a:pt x="22811" y="23188"/>
                    <a:pt x="22811" y="23235"/>
                  </a:cubicBezTo>
                  <a:cubicBezTo>
                    <a:pt x="22718" y="23375"/>
                    <a:pt x="22648" y="23538"/>
                    <a:pt x="22601" y="23678"/>
                  </a:cubicBezTo>
                  <a:cubicBezTo>
                    <a:pt x="22484" y="23492"/>
                    <a:pt x="22368" y="23305"/>
                    <a:pt x="22274" y="23118"/>
                  </a:cubicBezTo>
                  <a:lnTo>
                    <a:pt x="22671" y="22955"/>
                  </a:lnTo>
                  <a:close/>
                  <a:moveTo>
                    <a:pt x="26594" y="23095"/>
                  </a:moveTo>
                  <a:cubicBezTo>
                    <a:pt x="26780" y="23118"/>
                    <a:pt x="26991" y="23141"/>
                    <a:pt x="27177" y="23141"/>
                  </a:cubicBezTo>
                  <a:lnTo>
                    <a:pt x="27154" y="23165"/>
                  </a:lnTo>
                  <a:lnTo>
                    <a:pt x="27084" y="23188"/>
                  </a:lnTo>
                  <a:cubicBezTo>
                    <a:pt x="26710" y="23328"/>
                    <a:pt x="26360" y="23515"/>
                    <a:pt x="26033" y="23725"/>
                  </a:cubicBezTo>
                  <a:lnTo>
                    <a:pt x="26103" y="23562"/>
                  </a:lnTo>
                  <a:cubicBezTo>
                    <a:pt x="26267" y="23422"/>
                    <a:pt x="26430" y="23235"/>
                    <a:pt x="26594" y="23095"/>
                  </a:cubicBezTo>
                  <a:close/>
                  <a:moveTo>
                    <a:pt x="47864" y="21974"/>
                  </a:moveTo>
                  <a:cubicBezTo>
                    <a:pt x="47887" y="22604"/>
                    <a:pt x="47724" y="23235"/>
                    <a:pt x="47397" y="23795"/>
                  </a:cubicBezTo>
                  <a:cubicBezTo>
                    <a:pt x="47443" y="23468"/>
                    <a:pt x="47467" y="23141"/>
                    <a:pt x="47443" y="22814"/>
                  </a:cubicBezTo>
                  <a:cubicBezTo>
                    <a:pt x="47607" y="22558"/>
                    <a:pt x="47747" y="22254"/>
                    <a:pt x="47864" y="21974"/>
                  </a:cubicBezTo>
                  <a:close/>
                  <a:moveTo>
                    <a:pt x="38291" y="23235"/>
                  </a:moveTo>
                  <a:cubicBezTo>
                    <a:pt x="38338" y="23305"/>
                    <a:pt x="38384" y="23351"/>
                    <a:pt x="38431" y="23422"/>
                  </a:cubicBezTo>
                  <a:cubicBezTo>
                    <a:pt x="38408" y="23492"/>
                    <a:pt x="38384" y="23538"/>
                    <a:pt x="38384" y="23608"/>
                  </a:cubicBezTo>
                  <a:lnTo>
                    <a:pt x="38291" y="23888"/>
                  </a:lnTo>
                  <a:cubicBezTo>
                    <a:pt x="38221" y="23865"/>
                    <a:pt x="38151" y="23818"/>
                    <a:pt x="38058" y="23772"/>
                  </a:cubicBezTo>
                  <a:cubicBezTo>
                    <a:pt x="38151" y="23585"/>
                    <a:pt x="38221" y="23422"/>
                    <a:pt x="38291" y="23235"/>
                  </a:cubicBezTo>
                  <a:close/>
                  <a:moveTo>
                    <a:pt x="11020" y="23365"/>
                  </a:moveTo>
                  <a:lnTo>
                    <a:pt x="11020" y="23365"/>
                  </a:lnTo>
                  <a:cubicBezTo>
                    <a:pt x="11018" y="23452"/>
                    <a:pt x="10996" y="23520"/>
                    <a:pt x="10974" y="23608"/>
                  </a:cubicBezTo>
                  <a:cubicBezTo>
                    <a:pt x="10740" y="23725"/>
                    <a:pt x="10507" y="23842"/>
                    <a:pt x="10273" y="23935"/>
                  </a:cubicBezTo>
                  <a:cubicBezTo>
                    <a:pt x="10500" y="23731"/>
                    <a:pt x="10749" y="23527"/>
                    <a:pt x="11020" y="23365"/>
                  </a:cubicBezTo>
                  <a:close/>
                  <a:moveTo>
                    <a:pt x="2358" y="21834"/>
                  </a:moveTo>
                  <a:lnTo>
                    <a:pt x="2358" y="21834"/>
                  </a:lnTo>
                  <a:cubicBezTo>
                    <a:pt x="2638" y="22277"/>
                    <a:pt x="2965" y="22674"/>
                    <a:pt x="3362" y="23025"/>
                  </a:cubicBezTo>
                  <a:cubicBezTo>
                    <a:pt x="3456" y="23188"/>
                    <a:pt x="3549" y="23328"/>
                    <a:pt x="3666" y="23492"/>
                  </a:cubicBezTo>
                  <a:cubicBezTo>
                    <a:pt x="3736" y="23655"/>
                    <a:pt x="3829" y="23818"/>
                    <a:pt x="3923" y="23959"/>
                  </a:cubicBezTo>
                  <a:cubicBezTo>
                    <a:pt x="3246" y="23422"/>
                    <a:pt x="2709" y="22721"/>
                    <a:pt x="2382" y="21927"/>
                  </a:cubicBezTo>
                  <a:lnTo>
                    <a:pt x="2358" y="21834"/>
                  </a:lnTo>
                  <a:close/>
                  <a:moveTo>
                    <a:pt x="3526" y="22254"/>
                  </a:moveTo>
                  <a:lnTo>
                    <a:pt x="3526" y="22254"/>
                  </a:lnTo>
                  <a:cubicBezTo>
                    <a:pt x="3642" y="22371"/>
                    <a:pt x="3783" y="22511"/>
                    <a:pt x="3946" y="22628"/>
                  </a:cubicBezTo>
                  <a:cubicBezTo>
                    <a:pt x="4133" y="22768"/>
                    <a:pt x="4320" y="22931"/>
                    <a:pt x="4530" y="23048"/>
                  </a:cubicBezTo>
                  <a:cubicBezTo>
                    <a:pt x="4786" y="23375"/>
                    <a:pt x="5043" y="23678"/>
                    <a:pt x="5370" y="23959"/>
                  </a:cubicBezTo>
                  <a:lnTo>
                    <a:pt x="5347" y="23959"/>
                  </a:lnTo>
                  <a:cubicBezTo>
                    <a:pt x="4763" y="23725"/>
                    <a:pt x="4226" y="23375"/>
                    <a:pt x="3759" y="22955"/>
                  </a:cubicBezTo>
                  <a:cubicBezTo>
                    <a:pt x="3712" y="22861"/>
                    <a:pt x="3689" y="22768"/>
                    <a:pt x="3642" y="22651"/>
                  </a:cubicBezTo>
                  <a:cubicBezTo>
                    <a:pt x="3619" y="22558"/>
                    <a:pt x="3572" y="22394"/>
                    <a:pt x="3526" y="22254"/>
                  </a:cubicBezTo>
                  <a:close/>
                  <a:moveTo>
                    <a:pt x="23161" y="23725"/>
                  </a:moveTo>
                  <a:cubicBezTo>
                    <a:pt x="23161" y="23725"/>
                    <a:pt x="23185" y="23748"/>
                    <a:pt x="23208" y="23772"/>
                  </a:cubicBezTo>
                  <a:cubicBezTo>
                    <a:pt x="23161" y="23842"/>
                    <a:pt x="23115" y="23888"/>
                    <a:pt x="23045" y="23959"/>
                  </a:cubicBezTo>
                  <a:lnTo>
                    <a:pt x="23021" y="23959"/>
                  </a:lnTo>
                  <a:lnTo>
                    <a:pt x="23045" y="23795"/>
                  </a:lnTo>
                  <a:lnTo>
                    <a:pt x="23161" y="23725"/>
                  </a:lnTo>
                  <a:close/>
                  <a:moveTo>
                    <a:pt x="28672" y="23141"/>
                  </a:moveTo>
                  <a:lnTo>
                    <a:pt x="28672" y="23141"/>
                  </a:lnTo>
                  <a:cubicBezTo>
                    <a:pt x="28508" y="23305"/>
                    <a:pt x="28345" y="23468"/>
                    <a:pt x="28181" y="23608"/>
                  </a:cubicBezTo>
                  <a:cubicBezTo>
                    <a:pt x="27854" y="23725"/>
                    <a:pt x="27528" y="23842"/>
                    <a:pt x="27201" y="23959"/>
                  </a:cubicBezTo>
                  <a:cubicBezTo>
                    <a:pt x="27387" y="23772"/>
                    <a:pt x="27598" y="23562"/>
                    <a:pt x="27784" y="23375"/>
                  </a:cubicBezTo>
                  <a:lnTo>
                    <a:pt x="27808" y="23375"/>
                  </a:lnTo>
                  <a:cubicBezTo>
                    <a:pt x="28088" y="23281"/>
                    <a:pt x="28391" y="23211"/>
                    <a:pt x="28672" y="23141"/>
                  </a:cubicBezTo>
                  <a:close/>
                  <a:moveTo>
                    <a:pt x="15433" y="23912"/>
                  </a:moveTo>
                  <a:cubicBezTo>
                    <a:pt x="15340" y="23935"/>
                    <a:pt x="15270" y="23959"/>
                    <a:pt x="15200" y="23982"/>
                  </a:cubicBezTo>
                  <a:lnTo>
                    <a:pt x="15060" y="23935"/>
                  </a:lnTo>
                  <a:cubicBezTo>
                    <a:pt x="15130" y="23935"/>
                    <a:pt x="15176" y="23935"/>
                    <a:pt x="15223" y="23912"/>
                  </a:cubicBezTo>
                  <a:close/>
                  <a:moveTo>
                    <a:pt x="19262" y="23538"/>
                  </a:moveTo>
                  <a:lnTo>
                    <a:pt x="19472" y="23678"/>
                  </a:lnTo>
                  <a:cubicBezTo>
                    <a:pt x="19542" y="23772"/>
                    <a:pt x="19613" y="23888"/>
                    <a:pt x="19683" y="23959"/>
                  </a:cubicBezTo>
                  <a:lnTo>
                    <a:pt x="19659" y="24005"/>
                  </a:lnTo>
                  <a:cubicBezTo>
                    <a:pt x="19519" y="23842"/>
                    <a:pt x="19379" y="23702"/>
                    <a:pt x="19262" y="23538"/>
                  </a:cubicBezTo>
                  <a:close/>
                  <a:moveTo>
                    <a:pt x="1588" y="19359"/>
                  </a:moveTo>
                  <a:cubicBezTo>
                    <a:pt x="1611" y="19733"/>
                    <a:pt x="1658" y="20106"/>
                    <a:pt x="1751" y="20456"/>
                  </a:cubicBezTo>
                  <a:lnTo>
                    <a:pt x="1751" y="20596"/>
                  </a:lnTo>
                  <a:cubicBezTo>
                    <a:pt x="1751" y="21227"/>
                    <a:pt x="1891" y="21834"/>
                    <a:pt x="2172" y="22418"/>
                  </a:cubicBezTo>
                  <a:cubicBezTo>
                    <a:pt x="2405" y="23001"/>
                    <a:pt x="2709" y="23562"/>
                    <a:pt x="3082" y="24075"/>
                  </a:cubicBezTo>
                  <a:lnTo>
                    <a:pt x="2919" y="23912"/>
                  </a:lnTo>
                  <a:cubicBezTo>
                    <a:pt x="1845" y="22861"/>
                    <a:pt x="1168" y="21367"/>
                    <a:pt x="1471" y="19849"/>
                  </a:cubicBezTo>
                  <a:cubicBezTo>
                    <a:pt x="1494" y="19686"/>
                    <a:pt x="1541" y="19522"/>
                    <a:pt x="1588" y="19359"/>
                  </a:cubicBezTo>
                  <a:close/>
                  <a:moveTo>
                    <a:pt x="26664" y="23818"/>
                  </a:moveTo>
                  <a:lnTo>
                    <a:pt x="26664" y="23818"/>
                  </a:lnTo>
                  <a:cubicBezTo>
                    <a:pt x="26570" y="23935"/>
                    <a:pt x="26500" y="24029"/>
                    <a:pt x="26430" y="24145"/>
                  </a:cubicBezTo>
                  <a:cubicBezTo>
                    <a:pt x="26337" y="24145"/>
                    <a:pt x="26243" y="24145"/>
                    <a:pt x="26150" y="24122"/>
                  </a:cubicBezTo>
                  <a:cubicBezTo>
                    <a:pt x="26313" y="24005"/>
                    <a:pt x="26477" y="23912"/>
                    <a:pt x="26640" y="23842"/>
                  </a:cubicBezTo>
                  <a:lnTo>
                    <a:pt x="26664" y="23818"/>
                  </a:lnTo>
                  <a:close/>
                  <a:moveTo>
                    <a:pt x="30773" y="23422"/>
                  </a:moveTo>
                  <a:lnTo>
                    <a:pt x="30773" y="23422"/>
                  </a:lnTo>
                  <a:cubicBezTo>
                    <a:pt x="30376" y="23702"/>
                    <a:pt x="30002" y="23982"/>
                    <a:pt x="29629" y="24262"/>
                  </a:cubicBezTo>
                  <a:cubicBezTo>
                    <a:pt x="29769" y="24052"/>
                    <a:pt x="29909" y="23842"/>
                    <a:pt x="30026" y="23632"/>
                  </a:cubicBezTo>
                  <a:lnTo>
                    <a:pt x="30096" y="23538"/>
                  </a:lnTo>
                  <a:cubicBezTo>
                    <a:pt x="30329" y="23492"/>
                    <a:pt x="30539" y="23468"/>
                    <a:pt x="30773" y="23422"/>
                  </a:cubicBezTo>
                  <a:close/>
                  <a:moveTo>
                    <a:pt x="5347" y="23492"/>
                  </a:moveTo>
                  <a:lnTo>
                    <a:pt x="5487" y="23538"/>
                  </a:lnTo>
                  <a:cubicBezTo>
                    <a:pt x="5931" y="23865"/>
                    <a:pt x="6398" y="24122"/>
                    <a:pt x="6911" y="24262"/>
                  </a:cubicBezTo>
                  <a:cubicBezTo>
                    <a:pt x="6958" y="24285"/>
                    <a:pt x="7005" y="24309"/>
                    <a:pt x="7075" y="24332"/>
                  </a:cubicBezTo>
                  <a:cubicBezTo>
                    <a:pt x="6818" y="24332"/>
                    <a:pt x="6561" y="24309"/>
                    <a:pt x="6304" y="24262"/>
                  </a:cubicBezTo>
                  <a:cubicBezTo>
                    <a:pt x="5954" y="24029"/>
                    <a:pt x="5650" y="23772"/>
                    <a:pt x="5347" y="23492"/>
                  </a:cubicBezTo>
                  <a:close/>
                  <a:moveTo>
                    <a:pt x="21083" y="23678"/>
                  </a:moveTo>
                  <a:cubicBezTo>
                    <a:pt x="21200" y="23888"/>
                    <a:pt x="21294" y="24122"/>
                    <a:pt x="21387" y="24332"/>
                  </a:cubicBezTo>
                  <a:lnTo>
                    <a:pt x="21317" y="24309"/>
                  </a:lnTo>
                  <a:cubicBezTo>
                    <a:pt x="21247" y="24262"/>
                    <a:pt x="21177" y="24215"/>
                    <a:pt x="21107" y="24145"/>
                  </a:cubicBezTo>
                  <a:cubicBezTo>
                    <a:pt x="21083" y="24005"/>
                    <a:pt x="21060" y="23865"/>
                    <a:pt x="21037" y="23702"/>
                  </a:cubicBezTo>
                  <a:lnTo>
                    <a:pt x="21083" y="23678"/>
                  </a:lnTo>
                  <a:close/>
                  <a:moveTo>
                    <a:pt x="23885" y="23795"/>
                  </a:moveTo>
                  <a:cubicBezTo>
                    <a:pt x="24025" y="23888"/>
                    <a:pt x="24165" y="23959"/>
                    <a:pt x="24352" y="24052"/>
                  </a:cubicBezTo>
                  <a:cubicBezTo>
                    <a:pt x="24282" y="24145"/>
                    <a:pt x="24235" y="24262"/>
                    <a:pt x="24212" y="24379"/>
                  </a:cubicBezTo>
                  <a:cubicBezTo>
                    <a:pt x="24165" y="24309"/>
                    <a:pt x="24095" y="24239"/>
                    <a:pt x="24049" y="24169"/>
                  </a:cubicBezTo>
                  <a:cubicBezTo>
                    <a:pt x="23979" y="24122"/>
                    <a:pt x="23909" y="24005"/>
                    <a:pt x="23839" y="23912"/>
                  </a:cubicBezTo>
                  <a:lnTo>
                    <a:pt x="23885" y="23795"/>
                  </a:lnTo>
                  <a:close/>
                  <a:moveTo>
                    <a:pt x="39178" y="23678"/>
                  </a:moveTo>
                  <a:lnTo>
                    <a:pt x="39178" y="23678"/>
                  </a:lnTo>
                  <a:cubicBezTo>
                    <a:pt x="39155" y="23912"/>
                    <a:pt x="39132" y="24122"/>
                    <a:pt x="39085" y="24355"/>
                  </a:cubicBezTo>
                  <a:lnTo>
                    <a:pt x="39038" y="24402"/>
                  </a:lnTo>
                  <a:lnTo>
                    <a:pt x="38968" y="24355"/>
                  </a:lnTo>
                  <a:cubicBezTo>
                    <a:pt x="39061" y="24122"/>
                    <a:pt x="39108" y="23912"/>
                    <a:pt x="39178" y="23678"/>
                  </a:cubicBezTo>
                  <a:close/>
                  <a:moveTo>
                    <a:pt x="12701" y="23095"/>
                  </a:moveTo>
                  <a:cubicBezTo>
                    <a:pt x="12678" y="23281"/>
                    <a:pt x="12631" y="23445"/>
                    <a:pt x="12585" y="23608"/>
                  </a:cubicBezTo>
                  <a:cubicBezTo>
                    <a:pt x="12328" y="23818"/>
                    <a:pt x="12094" y="24075"/>
                    <a:pt x="11908" y="24379"/>
                  </a:cubicBezTo>
                  <a:lnTo>
                    <a:pt x="11814" y="24449"/>
                  </a:lnTo>
                  <a:cubicBezTo>
                    <a:pt x="12001" y="24145"/>
                    <a:pt x="12164" y="23818"/>
                    <a:pt x="12258" y="23492"/>
                  </a:cubicBezTo>
                  <a:cubicBezTo>
                    <a:pt x="12281" y="23445"/>
                    <a:pt x="12305" y="23398"/>
                    <a:pt x="12328" y="23351"/>
                  </a:cubicBezTo>
                  <a:cubicBezTo>
                    <a:pt x="12351" y="23305"/>
                    <a:pt x="12445" y="23258"/>
                    <a:pt x="12491" y="23211"/>
                  </a:cubicBezTo>
                  <a:lnTo>
                    <a:pt x="12701" y="23095"/>
                  </a:lnTo>
                  <a:close/>
                  <a:moveTo>
                    <a:pt x="33668" y="24005"/>
                  </a:moveTo>
                  <a:cubicBezTo>
                    <a:pt x="33598" y="24145"/>
                    <a:pt x="33551" y="24309"/>
                    <a:pt x="33481" y="24449"/>
                  </a:cubicBezTo>
                  <a:cubicBezTo>
                    <a:pt x="33458" y="24379"/>
                    <a:pt x="33435" y="24309"/>
                    <a:pt x="33411" y="24262"/>
                  </a:cubicBezTo>
                  <a:cubicBezTo>
                    <a:pt x="33481" y="24169"/>
                    <a:pt x="33551" y="24075"/>
                    <a:pt x="33645" y="24005"/>
                  </a:cubicBezTo>
                  <a:close/>
                  <a:moveTo>
                    <a:pt x="16134" y="24262"/>
                  </a:moveTo>
                  <a:cubicBezTo>
                    <a:pt x="16250" y="24332"/>
                    <a:pt x="16344" y="24402"/>
                    <a:pt x="16437" y="24472"/>
                  </a:cubicBezTo>
                  <a:cubicBezTo>
                    <a:pt x="16320" y="24425"/>
                    <a:pt x="16227" y="24379"/>
                    <a:pt x="16110" y="24332"/>
                  </a:cubicBezTo>
                  <a:lnTo>
                    <a:pt x="16110" y="24355"/>
                  </a:lnTo>
                  <a:lnTo>
                    <a:pt x="15970" y="24262"/>
                  </a:lnTo>
                  <a:close/>
                  <a:moveTo>
                    <a:pt x="35606" y="23888"/>
                  </a:moveTo>
                  <a:lnTo>
                    <a:pt x="35723" y="23912"/>
                  </a:lnTo>
                  <a:cubicBezTo>
                    <a:pt x="35746" y="24075"/>
                    <a:pt x="35746" y="24215"/>
                    <a:pt x="35746" y="24355"/>
                  </a:cubicBezTo>
                  <a:cubicBezTo>
                    <a:pt x="35536" y="24402"/>
                    <a:pt x="35326" y="24449"/>
                    <a:pt x="35139" y="24519"/>
                  </a:cubicBezTo>
                  <a:lnTo>
                    <a:pt x="35162" y="24262"/>
                  </a:lnTo>
                  <a:cubicBezTo>
                    <a:pt x="35302" y="24145"/>
                    <a:pt x="35466" y="24029"/>
                    <a:pt x="35606" y="23888"/>
                  </a:cubicBezTo>
                  <a:close/>
                  <a:moveTo>
                    <a:pt x="31543" y="23655"/>
                  </a:moveTo>
                  <a:lnTo>
                    <a:pt x="31357" y="23888"/>
                  </a:lnTo>
                  <a:cubicBezTo>
                    <a:pt x="31263" y="23982"/>
                    <a:pt x="31193" y="24075"/>
                    <a:pt x="31100" y="24169"/>
                  </a:cubicBezTo>
                  <a:lnTo>
                    <a:pt x="30983" y="24332"/>
                  </a:lnTo>
                  <a:cubicBezTo>
                    <a:pt x="30866" y="24449"/>
                    <a:pt x="30750" y="24566"/>
                    <a:pt x="30633" y="24659"/>
                  </a:cubicBezTo>
                  <a:lnTo>
                    <a:pt x="30609" y="24659"/>
                  </a:lnTo>
                  <a:cubicBezTo>
                    <a:pt x="30913" y="24309"/>
                    <a:pt x="31217" y="23982"/>
                    <a:pt x="31543" y="23655"/>
                  </a:cubicBezTo>
                  <a:close/>
                  <a:moveTo>
                    <a:pt x="25776" y="24496"/>
                  </a:moveTo>
                  <a:lnTo>
                    <a:pt x="26010" y="24519"/>
                  </a:lnTo>
                  <a:lnTo>
                    <a:pt x="25730" y="24682"/>
                  </a:lnTo>
                  <a:cubicBezTo>
                    <a:pt x="25730" y="24612"/>
                    <a:pt x="25753" y="24542"/>
                    <a:pt x="25776" y="24496"/>
                  </a:cubicBezTo>
                  <a:close/>
                  <a:moveTo>
                    <a:pt x="32804" y="24192"/>
                  </a:moveTo>
                  <a:cubicBezTo>
                    <a:pt x="32734" y="24355"/>
                    <a:pt x="32641" y="24519"/>
                    <a:pt x="32547" y="24682"/>
                  </a:cubicBezTo>
                  <a:lnTo>
                    <a:pt x="32547" y="24659"/>
                  </a:lnTo>
                  <a:lnTo>
                    <a:pt x="32244" y="24659"/>
                  </a:lnTo>
                  <a:cubicBezTo>
                    <a:pt x="32314" y="24542"/>
                    <a:pt x="32384" y="24425"/>
                    <a:pt x="32454" y="24309"/>
                  </a:cubicBezTo>
                  <a:cubicBezTo>
                    <a:pt x="32571" y="24262"/>
                    <a:pt x="32687" y="24215"/>
                    <a:pt x="32804" y="24192"/>
                  </a:cubicBezTo>
                  <a:close/>
                  <a:moveTo>
                    <a:pt x="4506" y="23865"/>
                  </a:moveTo>
                  <a:cubicBezTo>
                    <a:pt x="4997" y="24169"/>
                    <a:pt x="5534" y="24402"/>
                    <a:pt x="6117" y="24542"/>
                  </a:cubicBezTo>
                  <a:cubicBezTo>
                    <a:pt x="6234" y="24636"/>
                    <a:pt x="6374" y="24706"/>
                    <a:pt x="6514" y="24776"/>
                  </a:cubicBezTo>
                  <a:cubicBezTo>
                    <a:pt x="6094" y="24776"/>
                    <a:pt x="5697" y="24682"/>
                    <a:pt x="5347" y="24496"/>
                  </a:cubicBezTo>
                  <a:cubicBezTo>
                    <a:pt x="5020" y="24332"/>
                    <a:pt x="4740" y="24122"/>
                    <a:pt x="4506" y="23865"/>
                  </a:cubicBezTo>
                  <a:close/>
                  <a:moveTo>
                    <a:pt x="34765" y="23888"/>
                  </a:moveTo>
                  <a:lnTo>
                    <a:pt x="34765" y="23935"/>
                  </a:lnTo>
                  <a:cubicBezTo>
                    <a:pt x="34439" y="24215"/>
                    <a:pt x="34158" y="24496"/>
                    <a:pt x="33878" y="24776"/>
                  </a:cubicBezTo>
                  <a:cubicBezTo>
                    <a:pt x="34018" y="24472"/>
                    <a:pt x="34158" y="24192"/>
                    <a:pt x="34275" y="23912"/>
                  </a:cubicBezTo>
                  <a:lnTo>
                    <a:pt x="34275" y="23935"/>
                  </a:lnTo>
                  <a:cubicBezTo>
                    <a:pt x="34439" y="23912"/>
                    <a:pt x="34602" y="23888"/>
                    <a:pt x="34765" y="23888"/>
                  </a:cubicBezTo>
                  <a:close/>
                  <a:moveTo>
                    <a:pt x="10647" y="24145"/>
                  </a:moveTo>
                  <a:cubicBezTo>
                    <a:pt x="10600" y="24192"/>
                    <a:pt x="10577" y="24215"/>
                    <a:pt x="10553" y="24285"/>
                  </a:cubicBezTo>
                  <a:cubicBezTo>
                    <a:pt x="10250" y="24496"/>
                    <a:pt x="9923" y="24659"/>
                    <a:pt x="9596" y="24799"/>
                  </a:cubicBezTo>
                  <a:cubicBezTo>
                    <a:pt x="9666" y="24659"/>
                    <a:pt x="9760" y="24519"/>
                    <a:pt x="9876" y="24402"/>
                  </a:cubicBezTo>
                  <a:cubicBezTo>
                    <a:pt x="10133" y="24332"/>
                    <a:pt x="10390" y="24239"/>
                    <a:pt x="10647" y="24145"/>
                  </a:cubicBezTo>
                  <a:close/>
                  <a:moveTo>
                    <a:pt x="17021" y="24472"/>
                  </a:moveTo>
                  <a:lnTo>
                    <a:pt x="17068" y="24496"/>
                  </a:lnTo>
                  <a:cubicBezTo>
                    <a:pt x="17208" y="24589"/>
                    <a:pt x="17324" y="24706"/>
                    <a:pt x="17465" y="24799"/>
                  </a:cubicBezTo>
                  <a:cubicBezTo>
                    <a:pt x="17418" y="24799"/>
                    <a:pt x="17371" y="24776"/>
                    <a:pt x="17348" y="24776"/>
                  </a:cubicBezTo>
                  <a:cubicBezTo>
                    <a:pt x="17231" y="24659"/>
                    <a:pt x="17138" y="24589"/>
                    <a:pt x="17021" y="24472"/>
                  </a:cubicBezTo>
                  <a:close/>
                  <a:moveTo>
                    <a:pt x="3619" y="24145"/>
                  </a:moveTo>
                  <a:lnTo>
                    <a:pt x="3619" y="24145"/>
                  </a:lnTo>
                  <a:cubicBezTo>
                    <a:pt x="3923" y="24355"/>
                    <a:pt x="4226" y="24589"/>
                    <a:pt x="4553" y="24776"/>
                  </a:cubicBezTo>
                  <a:lnTo>
                    <a:pt x="4716" y="24939"/>
                  </a:lnTo>
                  <a:cubicBezTo>
                    <a:pt x="4530" y="24869"/>
                    <a:pt x="4343" y="24799"/>
                    <a:pt x="4156" y="24729"/>
                  </a:cubicBezTo>
                  <a:cubicBezTo>
                    <a:pt x="3969" y="24542"/>
                    <a:pt x="3783" y="24332"/>
                    <a:pt x="3619" y="24145"/>
                  </a:cubicBezTo>
                  <a:close/>
                  <a:moveTo>
                    <a:pt x="45085" y="21227"/>
                  </a:moveTo>
                  <a:cubicBezTo>
                    <a:pt x="45202" y="21344"/>
                    <a:pt x="45295" y="21437"/>
                    <a:pt x="45412" y="21554"/>
                  </a:cubicBezTo>
                  <a:cubicBezTo>
                    <a:pt x="45412" y="21624"/>
                    <a:pt x="45389" y="21670"/>
                    <a:pt x="45365" y="21740"/>
                  </a:cubicBezTo>
                  <a:cubicBezTo>
                    <a:pt x="45015" y="22908"/>
                    <a:pt x="44408" y="24005"/>
                    <a:pt x="43614" y="24939"/>
                  </a:cubicBezTo>
                  <a:cubicBezTo>
                    <a:pt x="43614" y="24799"/>
                    <a:pt x="43591" y="24682"/>
                    <a:pt x="43568" y="24542"/>
                  </a:cubicBezTo>
                  <a:cubicBezTo>
                    <a:pt x="43544" y="24402"/>
                    <a:pt x="43591" y="24285"/>
                    <a:pt x="43591" y="24169"/>
                  </a:cubicBezTo>
                  <a:lnTo>
                    <a:pt x="43591" y="24192"/>
                  </a:lnTo>
                  <a:cubicBezTo>
                    <a:pt x="43754" y="23959"/>
                    <a:pt x="43895" y="23702"/>
                    <a:pt x="44035" y="23468"/>
                  </a:cubicBezTo>
                  <a:cubicBezTo>
                    <a:pt x="44478" y="22768"/>
                    <a:pt x="44828" y="22021"/>
                    <a:pt x="45085" y="21227"/>
                  </a:cubicBezTo>
                  <a:close/>
                  <a:moveTo>
                    <a:pt x="14966" y="24869"/>
                  </a:moveTo>
                  <a:cubicBezTo>
                    <a:pt x="14873" y="24916"/>
                    <a:pt x="14756" y="24939"/>
                    <a:pt x="14639" y="24986"/>
                  </a:cubicBezTo>
                  <a:lnTo>
                    <a:pt x="14616" y="24986"/>
                  </a:lnTo>
                  <a:cubicBezTo>
                    <a:pt x="14546" y="24963"/>
                    <a:pt x="14476" y="24939"/>
                    <a:pt x="14406" y="24916"/>
                  </a:cubicBezTo>
                  <a:lnTo>
                    <a:pt x="14476" y="24892"/>
                  </a:lnTo>
                  <a:cubicBezTo>
                    <a:pt x="14639" y="24869"/>
                    <a:pt x="14803" y="24869"/>
                    <a:pt x="14966" y="24869"/>
                  </a:cubicBezTo>
                  <a:close/>
                  <a:moveTo>
                    <a:pt x="28695" y="24239"/>
                  </a:moveTo>
                  <a:lnTo>
                    <a:pt x="28695" y="24239"/>
                  </a:lnTo>
                  <a:cubicBezTo>
                    <a:pt x="28555" y="24449"/>
                    <a:pt x="28391" y="24659"/>
                    <a:pt x="28251" y="24869"/>
                  </a:cubicBezTo>
                  <a:cubicBezTo>
                    <a:pt x="28111" y="24916"/>
                    <a:pt x="27971" y="24963"/>
                    <a:pt x="27808" y="24986"/>
                  </a:cubicBezTo>
                  <a:lnTo>
                    <a:pt x="27808" y="24963"/>
                  </a:lnTo>
                  <a:cubicBezTo>
                    <a:pt x="28135" y="24752"/>
                    <a:pt x="28415" y="24519"/>
                    <a:pt x="28695" y="24239"/>
                  </a:cubicBezTo>
                  <a:close/>
                  <a:moveTo>
                    <a:pt x="35518" y="24778"/>
                  </a:moveTo>
                  <a:cubicBezTo>
                    <a:pt x="35428" y="24907"/>
                    <a:pt x="35319" y="25016"/>
                    <a:pt x="35209" y="25126"/>
                  </a:cubicBezTo>
                  <a:lnTo>
                    <a:pt x="35022" y="25056"/>
                  </a:lnTo>
                  <a:cubicBezTo>
                    <a:pt x="35022" y="24986"/>
                    <a:pt x="35046" y="24939"/>
                    <a:pt x="35046" y="24869"/>
                  </a:cubicBezTo>
                  <a:cubicBezTo>
                    <a:pt x="35203" y="24847"/>
                    <a:pt x="35361" y="24802"/>
                    <a:pt x="35518" y="24778"/>
                  </a:cubicBezTo>
                  <a:close/>
                  <a:moveTo>
                    <a:pt x="8989" y="24566"/>
                  </a:moveTo>
                  <a:lnTo>
                    <a:pt x="9036" y="24659"/>
                  </a:lnTo>
                  <a:cubicBezTo>
                    <a:pt x="8989" y="24776"/>
                    <a:pt x="8942" y="24916"/>
                    <a:pt x="8896" y="25033"/>
                  </a:cubicBezTo>
                  <a:cubicBezTo>
                    <a:pt x="8709" y="25079"/>
                    <a:pt x="8499" y="25126"/>
                    <a:pt x="8312" y="25173"/>
                  </a:cubicBezTo>
                  <a:cubicBezTo>
                    <a:pt x="8219" y="25149"/>
                    <a:pt x="8102" y="25126"/>
                    <a:pt x="8009" y="25079"/>
                  </a:cubicBezTo>
                  <a:cubicBezTo>
                    <a:pt x="8009" y="24986"/>
                    <a:pt x="8032" y="24892"/>
                    <a:pt x="8055" y="24799"/>
                  </a:cubicBezTo>
                  <a:cubicBezTo>
                    <a:pt x="8195" y="24729"/>
                    <a:pt x="8312" y="24659"/>
                    <a:pt x="8452" y="24589"/>
                  </a:cubicBezTo>
                  <a:cubicBezTo>
                    <a:pt x="8616" y="24589"/>
                    <a:pt x="8802" y="24589"/>
                    <a:pt x="8989" y="24566"/>
                  </a:cubicBezTo>
                  <a:close/>
                  <a:moveTo>
                    <a:pt x="27317" y="24519"/>
                  </a:moveTo>
                  <a:lnTo>
                    <a:pt x="27317" y="24519"/>
                  </a:lnTo>
                  <a:cubicBezTo>
                    <a:pt x="27154" y="24706"/>
                    <a:pt x="26991" y="24916"/>
                    <a:pt x="26827" y="25103"/>
                  </a:cubicBezTo>
                  <a:lnTo>
                    <a:pt x="26617" y="25196"/>
                  </a:lnTo>
                  <a:lnTo>
                    <a:pt x="26220" y="25196"/>
                  </a:lnTo>
                  <a:lnTo>
                    <a:pt x="26197" y="25219"/>
                  </a:lnTo>
                  <a:lnTo>
                    <a:pt x="26150" y="25219"/>
                  </a:lnTo>
                  <a:cubicBezTo>
                    <a:pt x="26313" y="25033"/>
                    <a:pt x="26454" y="24822"/>
                    <a:pt x="26617" y="24636"/>
                  </a:cubicBezTo>
                  <a:lnTo>
                    <a:pt x="26734" y="24589"/>
                  </a:lnTo>
                  <a:cubicBezTo>
                    <a:pt x="26920" y="24566"/>
                    <a:pt x="27131" y="24566"/>
                    <a:pt x="27317" y="24519"/>
                  </a:cubicBezTo>
                  <a:close/>
                  <a:moveTo>
                    <a:pt x="20220" y="24122"/>
                  </a:moveTo>
                  <a:cubicBezTo>
                    <a:pt x="20360" y="24215"/>
                    <a:pt x="20523" y="24309"/>
                    <a:pt x="20687" y="24379"/>
                  </a:cubicBezTo>
                  <a:cubicBezTo>
                    <a:pt x="20733" y="24682"/>
                    <a:pt x="20827" y="24963"/>
                    <a:pt x="20920" y="25243"/>
                  </a:cubicBezTo>
                  <a:cubicBezTo>
                    <a:pt x="20780" y="25126"/>
                    <a:pt x="20640" y="24986"/>
                    <a:pt x="20476" y="24846"/>
                  </a:cubicBezTo>
                  <a:cubicBezTo>
                    <a:pt x="20383" y="24612"/>
                    <a:pt x="20266" y="24402"/>
                    <a:pt x="20126" y="24169"/>
                  </a:cubicBezTo>
                  <a:lnTo>
                    <a:pt x="20220" y="24122"/>
                  </a:lnTo>
                  <a:close/>
                  <a:moveTo>
                    <a:pt x="37801" y="24916"/>
                  </a:moveTo>
                  <a:lnTo>
                    <a:pt x="37941" y="25009"/>
                  </a:lnTo>
                  <a:cubicBezTo>
                    <a:pt x="37917" y="25103"/>
                    <a:pt x="37894" y="25173"/>
                    <a:pt x="37847" y="25266"/>
                  </a:cubicBezTo>
                  <a:cubicBezTo>
                    <a:pt x="37847" y="25149"/>
                    <a:pt x="37824" y="25033"/>
                    <a:pt x="37801" y="24916"/>
                  </a:cubicBezTo>
                  <a:close/>
                  <a:moveTo>
                    <a:pt x="7121" y="25103"/>
                  </a:moveTo>
                  <a:cubicBezTo>
                    <a:pt x="7261" y="25149"/>
                    <a:pt x="7401" y="25219"/>
                    <a:pt x="7542" y="25266"/>
                  </a:cubicBezTo>
                  <a:cubicBezTo>
                    <a:pt x="7238" y="25289"/>
                    <a:pt x="6935" y="25289"/>
                    <a:pt x="6631" y="25289"/>
                  </a:cubicBezTo>
                  <a:cubicBezTo>
                    <a:pt x="6398" y="25243"/>
                    <a:pt x="6164" y="25173"/>
                    <a:pt x="5954" y="25103"/>
                  </a:cubicBezTo>
                  <a:lnTo>
                    <a:pt x="5954" y="25103"/>
                  </a:lnTo>
                  <a:cubicBezTo>
                    <a:pt x="6141" y="25138"/>
                    <a:pt x="6333" y="25155"/>
                    <a:pt x="6529" y="25155"/>
                  </a:cubicBezTo>
                  <a:cubicBezTo>
                    <a:pt x="6724" y="25155"/>
                    <a:pt x="6923" y="25138"/>
                    <a:pt x="7121" y="25103"/>
                  </a:cubicBezTo>
                  <a:close/>
                  <a:moveTo>
                    <a:pt x="21224" y="24682"/>
                  </a:moveTo>
                  <a:lnTo>
                    <a:pt x="21224" y="24682"/>
                  </a:lnTo>
                  <a:cubicBezTo>
                    <a:pt x="21340" y="24776"/>
                    <a:pt x="21504" y="24846"/>
                    <a:pt x="21620" y="24939"/>
                  </a:cubicBezTo>
                  <a:cubicBezTo>
                    <a:pt x="21620" y="24939"/>
                    <a:pt x="21620" y="24939"/>
                    <a:pt x="21620" y="24963"/>
                  </a:cubicBezTo>
                  <a:cubicBezTo>
                    <a:pt x="21550" y="25056"/>
                    <a:pt x="21457" y="25173"/>
                    <a:pt x="21387" y="25289"/>
                  </a:cubicBezTo>
                  <a:cubicBezTo>
                    <a:pt x="21317" y="25103"/>
                    <a:pt x="21270" y="24892"/>
                    <a:pt x="21224" y="24682"/>
                  </a:cubicBezTo>
                  <a:close/>
                  <a:moveTo>
                    <a:pt x="14056" y="25173"/>
                  </a:moveTo>
                  <a:lnTo>
                    <a:pt x="14126" y="25219"/>
                  </a:lnTo>
                  <a:cubicBezTo>
                    <a:pt x="14079" y="25266"/>
                    <a:pt x="13986" y="25313"/>
                    <a:pt x="13916" y="25359"/>
                  </a:cubicBezTo>
                  <a:lnTo>
                    <a:pt x="13892" y="25359"/>
                  </a:lnTo>
                  <a:cubicBezTo>
                    <a:pt x="13939" y="25289"/>
                    <a:pt x="13986" y="25243"/>
                    <a:pt x="14056" y="25173"/>
                  </a:cubicBezTo>
                  <a:close/>
                  <a:moveTo>
                    <a:pt x="1261" y="17748"/>
                  </a:moveTo>
                  <a:cubicBezTo>
                    <a:pt x="817" y="18962"/>
                    <a:pt x="724" y="20270"/>
                    <a:pt x="981" y="21530"/>
                  </a:cubicBezTo>
                  <a:cubicBezTo>
                    <a:pt x="1284" y="22861"/>
                    <a:pt x="2148" y="24005"/>
                    <a:pt x="3316" y="24682"/>
                  </a:cubicBezTo>
                  <a:cubicBezTo>
                    <a:pt x="3526" y="24822"/>
                    <a:pt x="3759" y="24963"/>
                    <a:pt x="3993" y="25103"/>
                  </a:cubicBezTo>
                  <a:cubicBezTo>
                    <a:pt x="4109" y="25219"/>
                    <a:pt x="4226" y="25313"/>
                    <a:pt x="4366" y="25429"/>
                  </a:cubicBezTo>
                  <a:cubicBezTo>
                    <a:pt x="2732" y="24729"/>
                    <a:pt x="1448" y="23398"/>
                    <a:pt x="864" y="21740"/>
                  </a:cubicBezTo>
                  <a:cubicBezTo>
                    <a:pt x="537" y="20410"/>
                    <a:pt x="677" y="19009"/>
                    <a:pt x="1261" y="17748"/>
                  </a:cubicBezTo>
                  <a:close/>
                  <a:moveTo>
                    <a:pt x="41583" y="21110"/>
                  </a:moveTo>
                  <a:cubicBezTo>
                    <a:pt x="41840" y="21390"/>
                    <a:pt x="42050" y="21694"/>
                    <a:pt x="42260" y="22021"/>
                  </a:cubicBezTo>
                  <a:cubicBezTo>
                    <a:pt x="42284" y="22207"/>
                    <a:pt x="42307" y="22394"/>
                    <a:pt x="42284" y="22581"/>
                  </a:cubicBezTo>
                  <a:cubicBezTo>
                    <a:pt x="42190" y="22791"/>
                    <a:pt x="42097" y="23001"/>
                    <a:pt x="42003" y="23211"/>
                  </a:cubicBezTo>
                  <a:cubicBezTo>
                    <a:pt x="41490" y="24005"/>
                    <a:pt x="40953" y="24776"/>
                    <a:pt x="40392" y="25500"/>
                  </a:cubicBezTo>
                  <a:lnTo>
                    <a:pt x="40392" y="25523"/>
                  </a:lnTo>
                  <a:cubicBezTo>
                    <a:pt x="40322" y="25429"/>
                    <a:pt x="40229" y="25359"/>
                    <a:pt x="40159" y="25289"/>
                  </a:cubicBezTo>
                  <a:cubicBezTo>
                    <a:pt x="40252" y="25009"/>
                    <a:pt x="40322" y="24752"/>
                    <a:pt x="40369" y="24496"/>
                  </a:cubicBezTo>
                  <a:cubicBezTo>
                    <a:pt x="40486" y="24332"/>
                    <a:pt x="40579" y="24169"/>
                    <a:pt x="40673" y="24005"/>
                  </a:cubicBezTo>
                  <a:cubicBezTo>
                    <a:pt x="41139" y="23095"/>
                    <a:pt x="41466" y="22114"/>
                    <a:pt x="41583" y="21110"/>
                  </a:cubicBezTo>
                  <a:close/>
                  <a:moveTo>
                    <a:pt x="12351" y="25103"/>
                  </a:moveTo>
                  <a:lnTo>
                    <a:pt x="12351" y="25103"/>
                  </a:lnTo>
                  <a:cubicBezTo>
                    <a:pt x="12305" y="25173"/>
                    <a:pt x="12258" y="25266"/>
                    <a:pt x="12211" y="25336"/>
                  </a:cubicBezTo>
                  <a:cubicBezTo>
                    <a:pt x="12118" y="25406"/>
                    <a:pt x="12001" y="25476"/>
                    <a:pt x="11908" y="25570"/>
                  </a:cubicBezTo>
                  <a:cubicBezTo>
                    <a:pt x="11908" y="25523"/>
                    <a:pt x="11931" y="25500"/>
                    <a:pt x="11931" y="25453"/>
                  </a:cubicBezTo>
                  <a:cubicBezTo>
                    <a:pt x="12071" y="25336"/>
                    <a:pt x="12188" y="25219"/>
                    <a:pt x="12351" y="25103"/>
                  </a:cubicBezTo>
                  <a:close/>
                  <a:moveTo>
                    <a:pt x="32921" y="24986"/>
                  </a:moveTo>
                  <a:cubicBezTo>
                    <a:pt x="32921" y="25103"/>
                    <a:pt x="32944" y="25219"/>
                    <a:pt x="32968" y="25336"/>
                  </a:cubicBezTo>
                  <a:lnTo>
                    <a:pt x="32944" y="25359"/>
                  </a:lnTo>
                  <a:cubicBezTo>
                    <a:pt x="32781" y="25453"/>
                    <a:pt x="32617" y="25523"/>
                    <a:pt x="32477" y="25616"/>
                  </a:cubicBezTo>
                  <a:cubicBezTo>
                    <a:pt x="32524" y="25476"/>
                    <a:pt x="32594" y="25336"/>
                    <a:pt x="32664" y="25196"/>
                  </a:cubicBezTo>
                  <a:cubicBezTo>
                    <a:pt x="32711" y="25126"/>
                    <a:pt x="32758" y="25056"/>
                    <a:pt x="32804" y="24986"/>
                  </a:cubicBezTo>
                  <a:close/>
                  <a:moveTo>
                    <a:pt x="15620" y="25383"/>
                  </a:moveTo>
                  <a:cubicBezTo>
                    <a:pt x="15620" y="25476"/>
                    <a:pt x="15620" y="25570"/>
                    <a:pt x="15597" y="25686"/>
                  </a:cubicBezTo>
                  <a:cubicBezTo>
                    <a:pt x="15503" y="25593"/>
                    <a:pt x="15410" y="25500"/>
                    <a:pt x="15316" y="25406"/>
                  </a:cubicBezTo>
                  <a:cubicBezTo>
                    <a:pt x="15410" y="25383"/>
                    <a:pt x="15527" y="25383"/>
                    <a:pt x="15620" y="25383"/>
                  </a:cubicBezTo>
                  <a:close/>
                  <a:moveTo>
                    <a:pt x="15994" y="25359"/>
                  </a:moveTo>
                  <a:cubicBezTo>
                    <a:pt x="16110" y="25453"/>
                    <a:pt x="16227" y="25570"/>
                    <a:pt x="16320" y="25710"/>
                  </a:cubicBezTo>
                  <a:cubicBezTo>
                    <a:pt x="16204" y="25686"/>
                    <a:pt x="16064" y="25663"/>
                    <a:pt x="15947" y="25663"/>
                  </a:cubicBezTo>
                  <a:lnTo>
                    <a:pt x="15924" y="25663"/>
                  </a:lnTo>
                  <a:cubicBezTo>
                    <a:pt x="15924" y="25570"/>
                    <a:pt x="15947" y="25453"/>
                    <a:pt x="15970" y="25359"/>
                  </a:cubicBezTo>
                  <a:close/>
                  <a:moveTo>
                    <a:pt x="16601" y="25383"/>
                  </a:moveTo>
                  <a:cubicBezTo>
                    <a:pt x="16694" y="25383"/>
                    <a:pt x="16787" y="25383"/>
                    <a:pt x="16881" y="25406"/>
                  </a:cubicBezTo>
                  <a:lnTo>
                    <a:pt x="16904" y="25406"/>
                  </a:lnTo>
                  <a:cubicBezTo>
                    <a:pt x="16951" y="25453"/>
                    <a:pt x="17021" y="25523"/>
                    <a:pt x="17068" y="25570"/>
                  </a:cubicBezTo>
                  <a:lnTo>
                    <a:pt x="16881" y="25710"/>
                  </a:lnTo>
                  <a:cubicBezTo>
                    <a:pt x="16787" y="25593"/>
                    <a:pt x="16694" y="25476"/>
                    <a:pt x="16601" y="25383"/>
                  </a:cubicBezTo>
                  <a:close/>
                  <a:moveTo>
                    <a:pt x="36820" y="24566"/>
                  </a:moveTo>
                  <a:cubicBezTo>
                    <a:pt x="36820" y="24799"/>
                    <a:pt x="36797" y="25033"/>
                    <a:pt x="36773" y="25243"/>
                  </a:cubicBezTo>
                  <a:cubicBezTo>
                    <a:pt x="36680" y="25406"/>
                    <a:pt x="36563" y="25570"/>
                    <a:pt x="36447" y="25710"/>
                  </a:cubicBezTo>
                  <a:cubicBezTo>
                    <a:pt x="36400" y="25663"/>
                    <a:pt x="36330" y="25616"/>
                    <a:pt x="36260" y="25593"/>
                  </a:cubicBezTo>
                  <a:cubicBezTo>
                    <a:pt x="36493" y="25289"/>
                    <a:pt x="36680" y="24939"/>
                    <a:pt x="36820" y="24566"/>
                  </a:cubicBezTo>
                  <a:close/>
                  <a:moveTo>
                    <a:pt x="19799" y="24729"/>
                  </a:moveTo>
                  <a:lnTo>
                    <a:pt x="19799" y="24729"/>
                  </a:lnTo>
                  <a:cubicBezTo>
                    <a:pt x="19986" y="24892"/>
                    <a:pt x="20150" y="25056"/>
                    <a:pt x="20336" y="25219"/>
                  </a:cubicBezTo>
                  <a:cubicBezTo>
                    <a:pt x="20406" y="25359"/>
                    <a:pt x="20453" y="25500"/>
                    <a:pt x="20523" y="25663"/>
                  </a:cubicBezTo>
                  <a:lnTo>
                    <a:pt x="20546" y="25780"/>
                  </a:lnTo>
                  <a:cubicBezTo>
                    <a:pt x="20406" y="25686"/>
                    <a:pt x="20290" y="25570"/>
                    <a:pt x="20173" y="25476"/>
                  </a:cubicBezTo>
                  <a:cubicBezTo>
                    <a:pt x="20056" y="25219"/>
                    <a:pt x="19939" y="24963"/>
                    <a:pt x="19799" y="24729"/>
                  </a:cubicBezTo>
                  <a:close/>
                  <a:moveTo>
                    <a:pt x="21761" y="25243"/>
                  </a:moveTo>
                  <a:cubicBezTo>
                    <a:pt x="21807" y="25359"/>
                    <a:pt x="21831" y="25453"/>
                    <a:pt x="21854" y="25546"/>
                  </a:cubicBezTo>
                  <a:cubicBezTo>
                    <a:pt x="21807" y="25640"/>
                    <a:pt x="21761" y="25733"/>
                    <a:pt x="21714" y="25826"/>
                  </a:cubicBezTo>
                  <a:lnTo>
                    <a:pt x="21597" y="25756"/>
                  </a:lnTo>
                  <a:cubicBezTo>
                    <a:pt x="21574" y="25686"/>
                    <a:pt x="21550" y="25640"/>
                    <a:pt x="21527" y="25593"/>
                  </a:cubicBezTo>
                  <a:cubicBezTo>
                    <a:pt x="21597" y="25500"/>
                    <a:pt x="21667" y="25383"/>
                    <a:pt x="21761" y="25266"/>
                  </a:cubicBezTo>
                  <a:lnTo>
                    <a:pt x="21761" y="25243"/>
                  </a:lnTo>
                  <a:close/>
                  <a:moveTo>
                    <a:pt x="22881" y="25476"/>
                  </a:moveTo>
                  <a:lnTo>
                    <a:pt x="22881" y="25476"/>
                  </a:lnTo>
                  <a:cubicBezTo>
                    <a:pt x="22975" y="25500"/>
                    <a:pt x="23021" y="25523"/>
                    <a:pt x="23091" y="25546"/>
                  </a:cubicBezTo>
                  <a:lnTo>
                    <a:pt x="23091" y="25873"/>
                  </a:lnTo>
                  <a:cubicBezTo>
                    <a:pt x="23021" y="25733"/>
                    <a:pt x="22951" y="25616"/>
                    <a:pt x="22881" y="25476"/>
                  </a:cubicBezTo>
                  <a:close/>
                  <a:moveTo>
                    <a:pt x="27364" y="25780"/>
                  </a:moveTo>
                  <a:lnTo>
                    <a:pt x="27668" y="25803"/>
                  </a:lnTo>
                  <a:lnTo>
                    <a:pt x="27668" y="25826"/>
                  </a:lnTo>
                  <a:lnTo>
                    <a:pt x="27598" y="25873"/>
                  </a:lnTo>
                  <a:lnTo>
                    <a:pt x="27317" y="25873"/>
                  </a:lnTo>
                  <a:cubicBezTo>
                    <a:pt x="27317" y="25826"/>
                    <a:pt x="27341" y="25803"/>
                    <a:pt x="27364" y="25780"/>
                  </a:cubicBezTo>
                  <a:close/>
                  <a:moveTo>
                    <a:pt x="5347" y="25663"/>
                  </a:moveTo>
                  <a:lnTo>
                    <a:pt x="5347" y="25663"/>
                  </a:lnTo>
                  <a:cubicBezTo>
                    <a:pt x="5557" y="25733"/>
                    <a:pt x="5767" y="25780"/>
                    <a:pt x="5977" y="25826"/>
                  </a:cubicBezTo>
                  <a:lnTo>
                    <a:pt x="6164" y="25896"/>
                  </a:lnTo>
                  <a:cubicBezTo>
                    <a:pt x="5977" y="25896"/>
                    <a:pt x="5790" y="25850"/>
                    <a:pt x="5627" y="25826"/>
                  </a:cubicBezTo>
                  <a:cubicBezTo>
                    <a:pt x="5534" y="25780"/>
                    <a:pt x="5440" y="25710"/>
                    <a:pt x="5347" y="25663"/>
                  </a:cubicBezTo>
                  <a:close/>
                  <a:moveTo>
                    <a:pt x="14709" y="25686"/>
                  </a:moveTo>
                  <a:cubicBezTo>
                    <a:pt x="14803" y="25756"/>
                    <a:pt x="14873" y="25826"/>
                    <a:pt x="14943" y="25920"/>
                  </a:cubicBezTo>
                  <a:cubicBezTo>
                    <a:pt x="14850" y="25873"/>
                    <a:pt x="14733" y="25826"/>
                    <a:pt x="14593" y="25803"/>
                  </a:cubicBezTo>
                  <a:cubicBezTo>
                    <a:pt x="14616" y="25756"/>
                    <a:pt x="14663" y="25710"/>
                    <a:pt x="14709" y="25686"/>
                  </a:cubicBezTo>
                  <a:close/>
                  <a:moveTo>
                    <a:pt x="9573" y="25686"/>
                  </a:moveTo>
                  <a:lnTo>
                    <a:pt x="9526" y="25733"/>
                  </a:lnTo>
                  <a:cubicBezTo>
                    <a:pt x="9433" y="25803"/>
                    <a:pt x="9316" y="25873"/>
                    <a:pt x="9223" y="25920"/>
                  </a:cubicBezTo>
                  <a:lnTo>
                    <a:pt x="9129" y="25943"/>
                  </a:lnTo>
                  <a:cubicBezTo>
                    <a:pt x="9129" y="25896"/>
                    <a:pt x="9153" y="25850"/>
                    <a:pt x="9153" y="25803"/>
                  </a:cubicBezTo>
                  <a:cubicBezTo>
                    <a:pt x="9246" y="25756"/>
                    <a:pt x="9339" y="25710"/>
                    <a:pt x="9456" y="25686"/>
                  </a:cubicBezTo>
                  <a:close/>
                  <a:moveTo>
                    <a:pt x="34509" y="25266"/>
                  </a:moveTo>
                  <a:lnTo>
                    <a:pt x="34579" y="25289"/>
                  </a:lnTo>
                  <a:cubicBezTo>
                    <a:pt x="34532" y="25476"/>
                    <a:pt x="34485" y="25640"/>
                    <a:pt x="34415" y="25803"/>
                  </a:cubicBezTo>
                  <a:lnTo>
                    <a:pt x="34228" y="25943"/>
                  </a:lnTo>
                  <a:cubicBezTo>
                    <a:pt x="34205" y="25896"/>
                    <a:pt x="34182" y="25850"/>
                    <a:pt x="34135" y="25803"/>
                  </a:cubicBezTo>
                  <a:cubicBezTo>
                    <a:pt x="34275" y="25640"/>
                    <a:pt x="34392" y="25453"/>
                    <a:pt x="34509" y="25266"/>
                  </a:cubicBezTo>
                  <a:close/>
                  <a:moveTo>
                    <a:pt x="39575" y="25663"/>
                  </a:moveTo>
                  <a:cubicBezTo>
                    <a:pt x="39505" y="25780"/>
                    <a:pt x="39435" y="25920"/>
                    <a:pt x="39388" y="26037"/>
                  </a:cubicBezTo>
                  <a:cubicBezTo>
                    <a:pt x="39365" y="26013"/>
                    <a:pt x="39342" y="25990"/>
                    <a:pt x="39318" y="25943"/>
                  </a:cubicBezTo>
                  <a:lnTo>
                    <a:pt x="39342" y="25943"/>
                  </a:lnTo>
                  <a:cubicBezTo>
                    <a:pt x="39412" y="25850"/>
                    <a:pt x="39482" y="25756"/>
                    <a:pt x="39575" y="25663"/>
                  </a:cubicBezTo>
                  <a:close/>
                  <a:moveTo>
                    <a:pt x="41887" y="24122"/>
                  </a:moveTo>
                  <a:cubicBezTo>
                    <a:pt x="41840" y="24215"/>
                    <a:pt x="41793" y="24332"/>
                    <a:pt x="41747" y="24402"/>
                  </a:cubicBezTo>
                  <a:cubicBezTo>
                    <a:pt x="41466" y="24963"/>
                    <a:pt x="41163" y="25523"/>
                    <a:pt x="40813" y="26037"/>
                  </a:cubicBezTo>
                  <a:cubicBezTo>
                    <a:pt x="40766" y="25990"/>
                    <a:pt x="40743" y="25943"/>
                    <a:pt x="40719" y="25896"/>
                  </a:cubicBezTo>
                  <a:cubicBezTo>
                    <a:pt x="41069" y="25406"/>
                    <a:pt x="41420" y="24892"/>
                    <a:pt x="41747" y="24355"/>
                  </a:cubicBezTo>
                  <a:lnTo>
                    <a:pt x="41887" y="24122"/>
                  </a:lnTo>
                  <a:close/>
                  <a:moveTo>
                    <a:pt x="20803" y="25593"/>
                  </a:moveTo>
                  <a:lnTo>
                    <a:pt x="21083" y="25826"/>
                  </a:lnTo>
                  <a:cubicBezTo>
                    <a:pt x="21037" y="25896"/>
                    <a:pt x="20990" y="25966"/>
                    <a:pt x="20967" y="26060"/>
                  </a:cubicBezTo>
                  <a:cubicBezTo>
                    <a:pt x="20897" y="25920"/>
                    <a:pt x="20850" y="25756"/>
                    <a:pt x="20803" y="25616"/>
                  </a:cubicBezTo>
                  <a:lnTo>
                    <a:pt x="20803" y="25593"/>
                  </a:lnTo>
                  <a:close/>
                  <a:moveTo>
                    <a:pt x="45716" y="21904"/>
                  </a:moveTo>
                  <a:lnTo>
                    <a:pt x="45786" y="21997"/>
                  </a:lnTo>
                  <a:cubicBezTo>
                    <a:pt x="45552" y="22674"/>
                    <a:pt x="45272" y="23328"/>
                    <a:pt x="44969" y="23959"/>
                  </a:cubicBezTo>
                  <a:cubicBezTo>
                    <a:pt x="44595" y="24752"/>
                    <a:pt x="44128" y="25500"/>
                    <a:pt x="43591" y="26200"/>
                  </a:cubicBezTo>
                  <a:cubicBezTo>
                    <a:pt x="43614" y="25966"/>
                    <a:pt x="43638" y="25710"/>
                    <a:pt x="43614" y="25476"/>
                  </a:cubicBezTo>
                  <a:lnTo>
                    <a:pt x="43614" y="25476"/>
                  </a:lnTo>
                  <a:lnTo>
                    <a:pt x="43638" y="25500"/>
                  </a:lnTo>
                  <a:cubicBezTo>
                    <a:pt x="44525" y="24425"/>
                    <a:pt x="45389" y="23188"/>
                    <a:pt x="45716" y="21904"/>
                  </a:cubicBezTo>
                  <a:close/>
                  <a:moveTo>
                    <a:pt x="24941" y="25899"/>
                  </a:moveTo>
                  <a:lnTo>
                    <a:pt x="25146" y="26013"/>
                  </a:lnTo>
                  <a:cubicBezTo>
                    <a:pt x="25146" y="26013"/>
                    <a:pt x="25146" y="26037"/>
                    <a:pt x="25146" y="26060"/>
                  </a:cubicBezTo>
                  <a:lnTo>
                    <a:pt x="25029" y="26247"/>
                  </a:lnTo>
                  <a:cubicBezTo>
                    <a:pt x="24986" y="26117"/>
                    <a:pt x="24963" y="26007"/>
                    <a:pt x="24941" y="25899"/>
                  </a:cubicBezTo>
                  <a:close/>
                  <a:moveTo>
                    <a:pt x="21270" y="26083"/>
                  </a:moveTo>
                  <a:cubicBezTo>
                    <a:pt x="21317" y="26153"/>
                    <a:pt x="21340" y="26223"/>
                    <a:pt x="21387" y="26270"/>
                  </a:cubicBezTo>
                  <a:lnTo>
                    <a:pt x="21317" y="26293"/>
                  </a:lnTo>
                  <a:cubicBezTo>
                    <a:pt x="21270" y="26270"/>
                    <a:pt x="21247" y="26247"/>
                    <a:pt x="21200" y="26223"/>
                  </a:cubicBezTo>
                  <a:lnTo>
                    <a:pt x="21270" y="26083"/>
                  </a:lnTo>
                  <a:close/>
                  <a:moveTo>
                    <a:pt x="36026" y="25920"/>
                  </a:moveTo>
                  <a:lnTo>
                    <a:pt x="36166" y="26060"/>
                  </a:lnTo>
                  <a:cubicBezTo>
                    <a:pt x="36096" y="26153"/>
                    <a:pt x="36003" y="26270"/>
                    <a:pt x="35909" y="26340"/>
                  </a:cubicBezTo>
                  <a:cubicBezTo>
                    <a:pt x="35933" y="26293"/>
                    <a:pt x="35933" y="26223"/>
                    <a:pt x="35956" y="26177"/>
                  </a:cubicBezTo>
                  <a:lnTo>
                    <a:pt x="36026" y="25920"/>
                  </a:lnTo>
                  <a:close/>
                  <a:moveTo>
                    <a:pt x="13819" y="26019"/>
                  </a:moveTo>
                  <a:cubicBezTo>
                    <a:pt x="13869" y="26019"/>
                    <a:pt x="13916" y="26025"/>
                    <a:pt x="13962" y="26037"/>
                  </a:cubicBezTo>
                  <a:cubicBezTo>
                    <a:pt x="13892" y="26130"/>
                    <a:pt x="13846" y="26247"/>
                    <a:pt x="13799" y="26363"/>
                  </a:cubicBezTo>
                  <a:cubicBezTo>
                    <a:pt x="13729" y="26247"/>
                    <a:pt x="13682" y="26130"/>
                    <a:pt x="13659" y="26037"/>
                  </a:cubicBezTo>
                  <a:cubicBezTo>
                    <a:pt x="13717" y="26025"/>
                    <a:pt x="13770" y="26019"/>
                    <a:pt x="13819" y="26019"/>
                  </a:cubicBezTo>
                  <a:close/>
                  <a:moveTo>
                    <a:pt x="7191" y="26247"/>
                  </a:moveTo>
                  <a:cubicBezTo>
                    <a:pt x="7378" y="26293"/>
                    <a:pt x="7542" y="26317"/>
                    <a:pt x="7728" y="26340"/>
                  </a:cubicBezTo>
                  <a:cubicBezTo>
                    <a:pt x="7728" y="26340"/>
                    <a:pt x="7728" y="26363"/>
                    <a:pt x="7728" y="26363"/>
                  </a:cubicBezTo>
                  <a:cubicBezTo>
                    <a:pt x="7666" y="26368"/>
                    <a:pt x="7604" y="26369"/>
                    <a:pt x="7542" y="26369"/>
                  </a:cubicBezTo>
                  <a:cubicBezTo>
                    <a:pt x="7255" y="26369"/>
                    <a:pt x="6970" y="26328"/>
                    <a:pt x="6701" y="26270"/>
                  </a:cubicBezTo>
                  <a:cubicBezTo>
                    <a:pt x="6864" y="26270"/>
                    <a:pt x="7028" y="26270"/>
                    <a:pt x="7191" y="26247"/>
                  </a:cubicBezTo>
                  <a:close/>
                  <a:moveTo>
                    <a:pt x="37450" y="24916"/>
                  </a:moveTo>
                  <a:cubicBezTo>
                    <a:pt x="37497" y="25289"/>
                    <a:pt x="37544" y="25686"/>
                    <a:pt x="37521" y="26083"/>
                  </a:cubicBezTo>
                  <a:cubicBezTo>
                    <a:pt x="37521" y="26107"/>
                    <a:pt x="37497" y="26130"/>
                    <a:pt x="37474" y="26177"/>
                  </a:cubicBezTo>
                  <a:cubicBezTo>
                    <a:pt x="37380" y="26247"/>
                    <a:pt x="37287" y="26340"/>
                    <a:pt x="37194" y="26410"/>
                  </a:cubicBezTo>
                  <a:cubicBezTo>
                    <a:pt x="37147" y="26340"/>
                    <a:pt x="37100" y="26270"/>
                    <a:pt x="37030" y="26223"/>
                  </a:cubicBezTo>
                  <a:cubicBezTo>
                    <a:pt x="37100" y="25920"/>
                    <a:pt x="37147" y="25616"/>
                    <a:pt x="37194" y="25313"/>
                  </a:cubicBezTo>
                  <a:cubicBezTo>
                    <a:pt x="37264" y="25173"/>
                    <a:pt x="37357" y="25033"/>
                    <a:pt x="37450" y="24916"/>
                  </a:cubicBezTo>
                  <a:close/>
                  <a:moveTo>
                    <a:pt x="39855" y="25990"/>
                  </a:moveTo>
                  <a:lnTo>
                    <a:pt x="39902" y="26107"/>
                  </a:lnTo>
                  <a:lnTo>
                    <a:pt x="39622" y="26457"/>
                  </a:lnTo>
                  <a:cubicBezTo>
                    <a:pt x="39669" y="26387"/>
                    <a:pt x="39715" y="26293"/>
                    <a:pt x="39762" y="26200"/>
                  </a:cubicBezTo>
                  <a:cubicBezTo>
                    <a:pt x="39809" y="26130"/>
                    <a:pt x="39832" y="26060"/>
                    <a:pt x="39855" y="25990"/>
                  </a:cubicBezTo>
                  <a:close/>
                  <a:moveTo>
                    <a:pt x="32921" y="26340"/>
                  </a:moveTo>
                  <a:lnTo>
                    <a:pt x="32874" y="26550"/>
                  </a:lnTo>
                  <a:lnTo>
                    <a:pt x="32758" y="26574"/>
                  </a:lnTo>
                  <a:lnTo>
                    <a:pt x="32758" y="26574"/>
                  </a:lnTo>
                  <a:lnTo>
                    <a:pt x="32921" y="26340"/>
                  </a:lnTo>
                  <a:close/>
                  <a:moveTo>
                    <a:pt x="11908" y="26340"/>
                  </a:moveTo>
                  <a:cubicBezTo>
                    <a:pt x="11908" y="26387"/>
                    <a:pt x="11884" y="26457"/>
                    <a:pt x="11884" y="26527"/>
                  </a:cubicBezTo>
                  <a:lnTo>
                    <a:pt x="11791" y="26597"/>
                  </a:lnTo>
                  <a:lnTo>
                    <a:pt x="11791" y="26457"/>
                  </a:lnTo>
                  <a:lnTo>
                    <a:pt x="11908" y="26340"/>
                  </a:lnTo>
                  <a:close/>
                  <a:moveTo>
                    <a:pt x="9853" y="26083"/>
                  </a:moveTo>
                  <a:cubicBezTo>
                    <a:pt x="9830" y="26130"/>
                    <a:pt x="9806" y="26200"/>
                    <a:pt x="9806" y="26270"/>
                  </a:cubicBezTo>
                  <a:cubicBezTo>
                    <a:pt x="9806" y="26340"/>
                    <a:pt x="9783" y="26410"/>
                    <a:pt x="9783" y="26503"/>
                  </a:cubicBezTo>
                  <a:cubicBezTo>
                    <a:pt x="9666" y="26550"/>
                    <a:pt x="9573" y="26597"/>
                    <a:pt x="9456" y="26620"/>
                  </a:cubicBezTo>
                  <a:cubicBezTo>
                    <a:pt x="9526" y="26457"/>
                    <a:pt x="9620" y="26293"/>
                    <a:pt x="9690" y="26130"/>
                  </a:cubicBezTo>
                  <a:lnTo>
                    <a:pt x="9853" y="26083"/>
                  </a:lnTo>
                  <a:close/>
                  <a:moveTo>
                    <a:pt x="35372" y="25570"/>
                  </a:moveTo>
                  <a:lnTo>
                    <a:pt x="35559" y="25663"/>
                  </a:lnTo>
                  <a:cubicBezTo>
                    <a:pt x="35536" y="25756"/>
                    <a:pt x="35513" y="25850"/>
                    <a:pt x="35489" y="25943"/>
                  </a:cubicBezTo>
                  <a:lnTo>
                    <a:pt x="35419" y="26013"/>
                  </a:lnTo>
                  <a:cubicBezTo>
                    <a:pt x="35256" y="26129"/>
                    <a:pt x="35001" y="26408"/>
                    <a:pt x="34746" y="26640"/>
                  </a:cubicBezTo>
                  <a:lnTo>
                    <a:pt x="34746" y="26640"/>
                  </a:lnTo>
                  <a:lnTo>
                    <a:pt x="34625" y="26480"/>
                  </a:lnTo>
                  <a:cubicBezTo>
                    <a:pt x="34672" y="26340"/>
                    <a:pt x="34719" y="26200"/>
                    <a:pt x="34765" y="26083"/>
                  </a:cubicBezTo>
                  <a:lnTo>
                    <a:pt x="34859" y="26013"/>
                  </a:lnTo>
                  <a:cubicBezTo>
                    <a:pt x="35022" y="25873"/>
                    <a:pt x="35209" y="25733"/>
                    <a:pt x="35372" y="25570"/>
                  </a:cubicBezTo>
                  <a:close/>
                  <a:moveTo>
                    <a:pt x="28205" y="26457"/>
                  </a:moveTo>
                  <a:lnTo>
                    <a:pt x="28018" y="26644"/>
                  </a:lnTo>
                  <a:lnTo>
                    <a:pt x="27948" y="26620"/>
                  </a:lnTo>
                  <a:lnTo>
                    <a:pt x="28041" y="26457"/>
                  </a:lnTo>
                  <a:close/>
                  <a:moveTo>
                    <a:pt x="32431" y="24963"/>
                  </a:moveTo>
                  <a:lnTo>
                    <a:pt x="32431" y="24986"/>
                  </a:lnTo>
                  <a:cubicBezTo>
                    <a:pt x="32221" y="25313"/>
                    <a:pt x="32057" y="25640"/>
                    <a:pt x="31917" y="25990"/>
                  </a:cubicBezTo>
                  <a:cubicBezTo>
                    <a:pt x="31595" y="26174"/>
                    <a:pt x="31318" y="26404"/>
                    <a:pt x="31064" y="26656"/>
                  </a:cubicBezTo>
                  <a:lnTo>
                    <a:pt x="31064" y="26656"/>
                  </a:lnTo>
                  <a:cubicBezTo>
                    <a:pt x="30953" y="26565"/>
                    <a:pt x="30863" y="26453"/>
                    <a:pt x="30773" y="26363"/>
                  </a:cubicBezTo>
                  <a:cubicBezTo>
                    <a:pt x="31287" y="25966"/>
                    <a:pt x="31730" y="25500"/>
                    <a:pt x="32080" y="24963"/>
                  </a:cubicBezTo>
                  <a:close/>
                  <a:moveTo>
                    <a:pt x="9199" y="26340"/>
                  </a:moveTo>
                  <a:lnTo>
                    <a:pt x="9199" y="26340"/>
                  </a:lnTo>
                  <a:cubicBezTo>
                    <a:pt x="9176" y="26387"/>
                    <a:pt x="9153" y="26457"/>
                    <a:pt x="9129" y="26503"/>
                  </a:cubicBezTo>
                  <a:cubicBezTo>
                    <a:pt x="9106" y="26550"/>
                    <a:pt x="9083" y="26620"/>
                    <a:pt x="9059" y="26667"/>
                  </a:cubicBezTo>
                  <a:cubicBezTo>
                    <a:pt x="9059" y="26597"/>
                    <a:pt x="9083" y="26503"/>
                    <a:pt x="9083" y="26410"/>
                  </a:cubicBezTo>
                  <a:lnTo>
                    <a:pt x="9199" y="26340"/>
                  </a:lnTo>
                  <a:close/>
                  <a:moveTo>
                    <a:pt x="43101" y="24939"/>
                  </a:moveTo>
                  <a:cubicBezTo>
                    <a:pt x="43054" y="25219"/>
                    <a:pt x="42961" y="25500"/>
                    <a:pt x="42867" y="25780"/>
                  </a:cubicBezTo>
                  <a:cubicBezTo>
                    <a:pt x="42610" y="26083"/>
                    <a:pt x="42330" y="26340"/>
                    <a:pt x="42097" y="26620"/>
                  </a:cubicBezTo>
                  <a:lnTo>
                    <a:pt x="41980" y="26714"/>
                  </a:lnTo>
                  <a:cubicBezTo>
                    <a:pt x="42237" y="26363"/>
                    <a:pt x="42470" y="25990"/>
                    <a:pt x="42657" y="25593"/>
                  </a:cubicBezTo>
                  <a:cubicBezTo>
                    <a:pt x="42821" y="25383"/>
                    <a:pt x="42937" y="25149"/>
                    <a:pt x="43101" y="24939"/>
                  </a:cubicBezTo>
                  <a:close/>
                  <a:moveTo>
                    <a:pt x="20430" y="26153"/>
                  </a:moveTo>
                  <a:lnTo>
                    <a:pt x="20430" y="26153"/>
                  </a:lnTo>
                  <a:cubicBezTo>
                    <a:pt x="20500" y="26223"/>
                    <a:pt x="20617" y="26270"/>
                    <a:pt x="20710" y="26340"/>
                  </a:cubicBezTo>
                  <a:cubicBezTo>
                    <a:pt x="20710" y="26410"/>
                    <a:pt x="20733" y="26480"/>
                    <a:pt x="20757" y="26550"/>
                  </a:cubicBezTo>
                  <a:lnTo>
                    <a:pt x="20733" y="26597"/>
                  </a:lnTo>
                  <a:lnTo>
                    <a:pt x="20687" y="26644"/>
                  </a:lnTo>
                  <a:lnTo>
                    <a:pt x="20593" y="26737"/>
                  </a:lnTo>
                  <a:cubicBezTo>
                    <a:pt x="20523" y="26527"/>
                    <a:pt x="20476" y="26340"/>
                    <a:pt x="20430" y="26153"/>
                  </a:cubicBezTo>
                  <a:close/>
                  <a:moveTo>
                    <a:pt x="28812" y="26433"/>
                  </a:moveTo>
                  <a:lnTo>
                    <a:pt x="28625" y="26737"/>
                  </a:lnTo>
                  <a:lnTo>
                    <a:pt x="28508" y="26714"/>
                  </a:lnTo>
                  <a:cubicBezTo>
                    <a:pt x="28602" y="26620"/>
                    <a:pt x="28718" y="26527"/>
                    <a:pt x="28812" y="26433"/>
                  </a:cubicBezTo>
                  <a:close/>
                  <a:moveTo>
                    <a:pt x="42517" y="24472"/>
                  </a:moveTo>
                  <a:lnTo>
                    <a:pt x="42517" y="24472"/>
                  </a:lnTo>
                  <a:cubicBezTo>
                    <a:pt x="42167" y="25289"/>
                    <a:pt x="41700" y="26060"/>
                    <a:pt x="41139" y="26760"/>
                  </a:cubicBezTo>
                  <a:cubicBezTo>
                    <a:pt x="41093" y="26667"/>
                    <a:pt x="41069" y="26574"/>
                    <a:pt x="41023" y="26480"/>
                  </a:cubicBezTo>
                  <a:cubicBezTo>
                    <a:pt x="41326" y="26083"/>
                    <a:pt x="41606" y="25686"/>
                    <a:pt x="41887" y="25289"/>
                  </a:cubicBezTo>
                  <a:lnTo>
                    <a:pt x="41910" y="25289"/>
                  </a:lnTo>
                  <a:cubicBezTo>
                    <a:pt x="42120" y="25033"/>
                    <a:pt x="42307" y="24752"/>
                    <a:pt x="42517" y="24472"/>
                  </a:cubicBezTo>
                  <a:close/>
                  <a:moveTo>
                    <a:pt x="29769" y="26107"/>
                  </a:moveTo>
                  <a:lnTo>
                    <a:pt x="29769" y="26107"/>
                  </a:lnTo>
                  <a:cubicBezTo>
                    <a:pt x="29676" y="26293"/>
                    <a:pt x="29559" y="26503"/>
                    <a:pt x="29489" y="26714"/>
                  </a:cubicBezTo>
                  <a:cubicBezTo>
                    <a:pt x="29372" y="26760"/>
                    <a:pt x="29255" y="26807"/>
                    <a:pt x="29162" y="26830"/>
                  </a:cubicBezTo>
                  <a:lnTo>
                    <a:pt x="29022" y="26807"/>
                  </a:lnTo>
                  <a:cubicBezTo>
                    <a:pt x="29162" y="26620"/>
                    <a:pt x="29279" y="26410"/>
                    <a:pt x="29419" y="26223"/>
                  </a:cubicBezTo>
                  <a:cubicBezTo>
                    <a:pt x="29535" y="26200"/>
                    <a:pt x="29652" y="26153"/>
                    <a:pt x="29769" y="26107"/>
                  </a:cubicBezTo>
                  <a:close/>
                  <a:moveTo>
                    <a:pt x="13005" y="26177"/>
                  </a:moveTo>
                  <a:lnTo>
                    <a:pt x="13005" y="26177"/>
                  </a:lnTo>
                  <a:cubicBezTo>
                    <a:pt x="12865" y="26387"/>
                    <a:pt x="12795" y="26620"/>
                    <a:pt x="12795" y="26877"/>
                  </a:cubicBezTo>
                  <a:lnTo>
                    <a:pt x="12795" y="26854"/>
                  </a:lnTo>
                  <a:lnTo>
                    <a:pt x="12772" y="26807"/>
                  </a:lnTo>
                  <a:lnTo>
                    <a:pt x="12772" y="26550"/>
                  </a:lnTo>
                  <a:cubicBezTo>
                    <a:pt x="12818" y="26433"/>
                    <a:pt x="12865" y="26340"/>
                    <a:pt x="12912" y="26223"/>
                  </a:cubicBezTo>
                  <a:lnTo>
                    <a:pt x="13005" y="26177"/>
                  </a:lnTo>
                  <a:close/>
                  <a:moveTo>
                    <a:pt x="31660" y="26597"/>
                  </a:moveTo>
                  <a:cubicBezTo>
                    <a:pt x="31660" y="26644"/>
                    <a:pt x="31637" y="26667"/>
                    <a:pt x="31637" y="26714"/>
                  </a:cubicBezTo>
                  <a:lnTo>
                    <a:pt x="31427" y="26877"/>
                  </a:lnTo>
                  <a:lnTo>
                    <a:pt x="31357" y="26877"/>
                  </a:lnTo>
                  <a:cubicBezTo>
                    <a:pt x="31450" y="26784"/>
                    <a:pt x="31567" y="26690"/>
                    <a:pt x="31660" y="26597"/>
                  </a:cubicBezTo>
                  <a:close/>
                  <a:moveTo>
                    <a:pt x="26570" y="26760"/>
                  </a:moveTo>
                  <a:cubicBezTo>
                    <a:pt x="26570" y="26807"/>
                    <a:pt x="26524" y="26854"/>
                    <a:pt x="26524" y="26900"/>
                  </a:cubicBezTo>
                  <a:lnTo>
                    <a:pt x="26407" y="26877"/>
                  </a:lnTo>
                  <a:cubicBezTo>
                    <a:pt x="26407" y="26854"/>
                    <a:pt x="26383" y="26854"/>
                    <a:pt x="26383" y="26830"/>
                  </a:cubicBezTo>
                  <a:lnTo>
                    <a:pt x="26570" y="26760"/>
                  </a:lnTo>
                  <a:close/>
                  <a:moveTo>
                    <a:pt x="30353" y="26620"/>
                  </a:moveTo>
                  <a:cubicBezTo>
                    <a:pt x="30446" y="26714"/>
                    <a:pt x="30563" y="26830"/>
                    <a:pt x="30656" y="26900"/>
                  </a:cubicBezTo>
                  <a:cubicBezTo>
                    <a:pt x="30469" y="26900"/>
                    <a:pt x="30259" y="26924"/>
                    <a:pt x="30072" y="26924"/>
                  </a:cubicBezTo>
                  <a:lnTo>
                    <a:pt x="30049" y="26900"/>
                  </a:lnTo>
                  <a:lnTo>
                    <a:pt x="30189" y="26714"/>
                  </a:lnTo>
                  <a:lnTo>
                    <a:pt x="30353" y="26620"/>
                  </a:lnTo>
                  <a:close/>
                  <a:moveTo>
                    <a:pt x="38221" y="26013"/>
                  </a:moveTo>
                  <a:lnTo>
                    <a:pt x="38221" y="26013"/>
                  </a:lnTo>
                  <a:cubicBezTo>
                    <a:pt x="38128" y="26270"/>
                    <a:pt x="38058" y="26527"/>
                    <a:pt x="37941" y="26760"/>
                  </a:cubicBezTo>
                  <a:lnTo>
                    <a:pt x="37824" y="26924"/>
                  </a:lnTo>
                  <a:cubicBezTo>
                    <a:pt x="37847" y="26760"/>
                    <a:pt x="37871" y="26597"/>
                    <a:pt x="37894" y="26433"/>
                  </a:cubicBezTo>
                  <a:lnTo>
                    <a:pt x="37871" y="26410"/>
                  </a:lnTo>
                  <a:cubicBezTo>
                    <a:pt x="37941" y="26340"/>
                    <a:pt x="37987" y="26270"/>
                    <a:pt x="38034" y="26200"/>
                  </a:cubicBezTo>
                  <a:cubicBezTo>
                    <a:pt x="38081" y="26130"/>
                    <a:pt x="38151" y="26083"/>
                    <a:pt x="38221" y="26013"/>
                  </a:cubicBezTo>
                  <a:close/>
                  <a:moveTo>
                    <a:pt x="8429" y="26620"/>
                  </a:moveTo>
                  <a:lnTo>
                    <a:pt x="8429" y="26620"/>
                  </a:lnTo>
                  <a:cubicBezTo>
                    <a:pt x="8405" y="26714"/>
                    <a:pt x="8382" y="26830"/>
                    <a:pt x="8382" y="26924"/>
                  </a:cubicBezTo>
                  <a:cubicBezTo>
                    <a:pt x="8265" y="26947"/>
                    <a:pt x="8172" y="26970"/>
                    <a:pt x="8055" y="26970"/>
                  </a:cubicBezTo>
                  <a:cubicBezTo>
                    <a:pt x="8055" y="26877"/>
                    <a:pt x="8032" y="26784"/>
                    <a:pt x="8009" y="26714"/>
                  </a:cubicBezTo>
                  <a:cubicBezTo>
                    <a:pt x="8149" y="26690"/>
                    <a:pt x="8289" y="26667"/>
                    <a:pt x="8429" y="26620"/>
                  </a:cubicBezTo>
                  <a:close/>
                  <a:moveTo>
                    <a:pt x="14336" y="26083"/>
                  </a:moveTo>
                  <a:cubicBezTo>
                    <a:pt x="14476" y="26130"/>
                    <a:pt x="14616" y="26153"/>
                    <a:pt x="14733" y="26200"/>
                  </a:cubicBezTo>
                  <a:lnTo>
                    <a:pt x="14709" y="26200"/>
                  </a:lnTo>
                  <a:cubicBezTo>
                    <a:pt x="14499" y="26433"/>
                    <a:pt x="14359" y="26690"/>
                    <a:pt x="14289" y="26994"/>
                  </a:cubicBezTo>
                  <a:cubicBezTo>
                    <a:pt x="14196" y="26900"/>
                    <a:pt x="14102" y="26807"/>
                    <a:pt x="14032" y="26714"/>
                  </a:cubicBezTo>
                  <a:cubicBezTo>
                    <a:pt x="14102" y="26480"/>
                    <a:pt x="14196" y="26270"/>
                    <a:pt x="14336" y="26083"/>
                  </a:cubicBezTo>
                  <a:close/>
                  <a:moveTo>
                    <a:pt x="34112" y="26457"/>
                  </a:moveTo>
                  <a:lnTo>
                    <a:pt x="34182" y="26527"/>
                  </a:lnTo>
                  <a:cubicBezTo>
                    <a:pt x="34112" y="26690"/>
                    <a:pt x="34042" y="26830"/>
                    <a:pt x="33972" y="26994"/>
                  </a:cubicBezTo>
                  <a:cubicBezTo>
                    <a:pt x="33855" y="26900"/>
                    <a:pt x="33785" y="26784"/>
                    <a:pt x="33738" y="26644"/>
                  </a:cubicBezTo>
                  <a:cubicBezTo>
                    <a:pt x="33855" y="26574"/>
                    <a:pt x="33995" y="26527"/>
                    <a:pt x="34112" y="26457"/>
                  </a:cubicBezTo>
                  <a:close/>
                  <a:moveTo>
                    <a:pt x="1985" y="24145"/>
                  </a:moveTo>
                  <a:lnTo>
                    <a:pt x="1985" y="24145"/>
                  </a:lnTo>
                  <a:cubicBezTo>
                    <a:pt x="2662" y="24892"/>
                    <a:pt x="3479" y="25453"/>
                    <a:pt x="4390" y="25826"/>
                  </a:cubicBezTo>
                  <a:cubicBezTo>
                    <a:pt x="4693" y="25943"/>
                    <a:pt x="5020" y="26037"/>
                    <a:pt x="5347" y="26107"/>
                  </a:cubicBezTo>
                  <a:cubicBezTo>
                    <a:pt x="6005" y="26510"/>
                    <a:pt x="6759" y="26720"/>
                    <a:pt x="7539" y="26720"/>
                  </a:cubicBezTo>
                  <a:cubicBezTo>
                    <a:pt x="7618" y="26720"/>
                    <a:pt x="7696" y="26718"/>
                    <a:pt x="7775" y="26714"/>
                  </a:cubicBezTo>
                  <a:cubicBezTo>
                    <a:pt x="7775" y="26807"/>
                    <a:pt x="7798" y="26900"/>
                    <a:pt x="7822" y="26994"/>
                  </a:cubicBezTo>
                  <a:cubicBezTo>
                    <a:pt x="7727" y="26998"/>
                    <a:pt x="7632" y="27000"/>
                    <a:pt x="7538" y="27000"/>
                  </a:cubicBezTo>
                  <a:cubicBezTo>
                    <a:pt x="5332" y="27000"/>
                    <a:pt x="3261" y="25959"/>
                    <a:pt x="1985" y="24145"/>
                  </a:cubicBezTo>
                  <a:close/>
                  <a:moveTo>
                    <a:pt x="15293" y="26644"/>
                  </a:moveTo>
                  <a:lnTo>
                    <a:pt x="15293" y="26644"/>
                  </a:lnTo>
                  <a:cubicBezTo>
                    <a:pt x="15200" y="26807"/>
                    <a:pt x="15106" y="26947"/>
                    <a:pt x="14990" y="27064"/>
                  </a:cubicBezTo>
                  <a:cubicBezTo>
                    <a:pt x="15060" y="26900"/>
                    <a:pt x="15153" y="26760"/>
                    <a:pt x="15293" y="26644"/>
                  </a:cubicBezTo>
                  <a:close/>
                  <a:moveTo>
                    <a:pt x="33248" y="26830"/>
                  </a:moveTo>
                  <a:lnTo>
                    <a:pt x="33248" y="26830"/>
                  </a:lnTo>
                  <a:cubicBezTo>
                    <a:pt x="33224" y="26924"/>
                    <a:pt x="33178" y="27017"/>
                    <a:pt x="33154" y="27111"/>
                  </a:cubicBezTo>
                  <a:lnTo>
                    <a:pt x="33154" y="26877"/>
                  </a:lnTo>
                  <a:lnTo>
                    <a:pt x="33248" y="26830"/>
                  </a:lnTo>
                  <a:close/>
                  <a:moveTo>
                    <a:pt x="40042" y="26737"/>
                  </a:moveTo>
                  <a:lnTo>
                    <a:pt x="40042" y="26854"/>
                  </a:lnTo>
                  <a:cubicBezTo>
                    <a:pt x="39925" y="26970"/>
                    <a:pt x="39832" y="27064"/>
                    <a:pt x="39715" y="27181"/>
                  </a:cubicBezTo>
                  <a:lnTo>
                    <a:pt x="39715" y="27134"/>
                  </a:lnTo>
                  <a:cubicBezTo>
                    <a:pt x="39832" y="26994"/>
                    <a:pt x="39925" y="26877"/>
                    <a:pt x="40042" y="26737"/>
                  </a:cubicBezTo>
                  <a:close/>
                  <a:moveTo>
                    <a:pt x="43264" y="25920"/>
                  </a:moveTo>
                  <a:lnTo>
                    <a:pt x="43264" y="25920"/>
                  </a:lnTo>
                  <a:cubicBezTo>
                    <a:pt x="43241" y="26223"/>
                    <a:pt x="43171" y="26527"/>
                    <a:pt x="43077" y="26807"/>
                  </a:cubicBezTo>
                  <a:cubicBezTo>
                    <a:pt x="42895" y="26970"/>
                    <a:pt x="42729" y="27132"/>
                    <a:pt x="42551" y="27295"/>
                  </a:cubicBezTo>
                  <a:lnTo>
                    <a:pt x="42551" y="27295"/>
                  </a:lnTo>
                  <a:cubicBezTo>
                    <a:pt x="42782" y="26900"/>
                    <a:pt x="42977" y="26468"/>
                    <a:pt x="43171" y="26037"/>
                  </a:cubicBezTo>
                  <a:lnTo>
                    <a:pt x="43264" y="25920"/>
                  </a:lnTo>
                  <a:close/>
                  <a:moveTo>
                    <a:pt x="17324" y="25850"/>
                  </a:moveTo>
                  <a:cubicBezTo>
                    <a:pt x="17651" y="26270"/>
                    <a:pt x="17955" y="26690"/>
                    <a:pt x="18188" y="27181"/>
                  </a:cubicBezTo>
                  <a:cubicBezTo>
                    <a:pt x="18165" y="27251"/>
                    <a:pt x="18165" y="27344"/>
                    <a:pt x="18142" y="27414"/>
                  </a:cubicBezTo>
                  <a:lnTo>
                    <a:pt x="18095" y="27391"/>
                  </a:lnTo>
                  <a:cubicBezTo>
                    <a:pt x="17955" y="26854"/>
                    <a:pt x="17628" y="26363"/>
                    <a:pt x="17161" y="26037"/>
                  </a:cubicBezTo>
                  <a:lnTo>
                    <a:pt x="17114" y="26013"/>
                  </a:lnTo>
                  <a:lnTo>
                    <a:pt x="17324" y="25850"/>
                  </a:lnTo>
                  <a:close/>
                  <a:moveTo>
                    <a:pt x="21247" y="26644"/>
                  </a:moveTo>
                  <a:cubicBezTo>
                    <a:pt x="21294" y="26667"/>
                    <a:pt x="21340" y="26714"/>
                    <a:pt x="21387" y="26714"/>
                  </a:cubicBezTo>
                  <a:cubicBezTo>
                    <a:pt x="21340" y="26947"/>
                    <a:pt x="21294" y="27157"/>
                    <a:pt x="21270" y="27367"/>
                  </a:cubicBezTo>
                  <a:lnTo>
                    <a:pt x="21177" y="27437"/>
                  </a:lnTo>
                  <a:cubicBezTo>
                    <a:pt x="21177" y="27391"/>
                    <a:pt x="21177" y="27321"/>
                    <a:pt x="21177" y="27274"/>
                  </a:cubicBezTo>
                  <a:cubicBezTo>
                    <a:pt x="21224" y="27227"/>
                    <a:pt x="21224" y="27157"/>
                    <a:pt x="21177" y="27134"/>
                  </a:cubicBezTo>
                  <a:cubicBezTo>
                    <a:pt x="21154" y="26994"/>
                    <a:pt x="21130" y="26854"/>
                    <a:pt x="21107" y="26737"/>
                  </a:cubicBezTo>
                  <a:cubicBezTo>
                    <a:pt x="21154" y="26690"/>
                    <a:pt x="21200" y="26667"/>
                    <a:pt x="21247" y="26644"/>
                  </a:cubicBezTo>
                  <a:close/>
                  <a:moveTo>
                    <a:pt x="36447" y="26293"/>
                  </a:moveTo>
                  <a:cubicBezTo>
                    <a:pt x="36493" y="26363"/>
                    <a:pt x="36540" y="26410"/>
                    <a:pt x="36587" y="26480"/>
                  </a:cubicBezTo>
                  <a:cubicBezTo>
                    <a:pt x="36563" y="26620"/>
                    <a:pt x="36517" y="26784"/>
                    <a:pt x="36470" y="26947"/>
                  </a:cubicBezTo>
                  <a:cubicBezTo>
                    <a:pt x="36190" y="27134"/>
                    <a:pt x="35886" y="27297"/>
                    <a:pt x="35606" y="27437"/>
                  </a:cubicBezTo>
                  <a:cubicBezTo>
                    <a:pt x="35653" y="27297"/>
                    <a:pt x="35699" y="27157"/>
                    <a:pt x="35746" y="27017"/>
                  </a:cubicBezTo>
                  <a:cubicBezTo>
                    <a:pt x="36003" y="26784"/>
                    <a:pt x="36236" y="26550"/>
                    <a:pt x="36447" y="26293"/>
                  </a:cubicBezTo>
                  <a:close/>
                  <a:moveTo>
                    <a:pt x="39108" y="26293"/>
                  </a:moveTo>
                  <a:cubicBezTo>
                    <a:pt x="39132" y="26340"/>
                    <a:pt x="39155" y="26387"/>
                    <a:pt x="39178" y="26457"/>
                  </a:cubicBezTo>
                  <a:cubicBezTo>
                    <a:pt x="38991" y="26784"/>
                    <a:pt x="38758" y="27134"/>
                    <a:pt x="38501" y="27437"/>
                  </a:cubicBezTo>
                  <a:cubicBezTo>
                    <a:pt x="38595" y="27227"/>
                    <a:pt x="38688" y="26994"/>
                    <a:pt x="38781" y="26784"/>
                  </a:cubicBezTo>
                  <a:lnTo>
                    <a:pt x="38781" y="26760"/>
                  </a:lnTo>
                  <a:cubicBezTo>
                    <a:pt x="38898" y="26620"/>
                    <a:pt x="39015" y="26457"/>
                    <a:pt x="39108" y="26293"/>
                  </a:cubicBezTo>
                  <a:close/>
                  <a:moveTo>
                    <a:pt x="29909" y="27251"/>
                  </a:moveTo>
                  <a:cubicBezTo>
                    <a:pt x="30143" y="27251"/>
                    <a:pt x="30353" y="27274"/>
                    <a:pt x="30586" y="27274"/>
                  </a:cubicBezTo>
                  <a:cubicBezTo>
                    <a:pt x="30563" y="27321"/>
                    <a:pt x="30539" y="27367"/>
                    <a:pt x="30516" y="27391"/>
                  </a:cubicBezTo>
                  <a:lnTo>
                    <a:pt x="30353" y="27484"/>
                  </a:lnTo>
                  <a:cubicBezTo>
                    <a:pt x="30189" y="27414"/>
                    <a:pt x="30049" y="27344"/>
                    <a:pt x="29909" y="27274"/>
                  </a:cubicBezTo>
                  <a:lnTo>
                    <a:pt x="29909" y="27251"/>
                  </a:lnTo>
                  <a:close/>
                  <a:moveTo>
                    <a:pt x="10343" y="26597"/>
                  </a:moveTo>
                  <a:cubicBezTo>
                    <a:pt x="10343" y="26714"/>
                    <a:pt x="10343" y="26807"/>
                    <a:pt x="10320" y="26924"/>
                  </a:cubicBezTo>
                  <a:lnTo>
                    <a:pt x="10320" y="26947"/>
                  </a:lnTo>
                  <a:cubicBezTo>
                    <a:pt x="10250" y="27157"/>
                    <a:pt x="10180" y="27391"/>
                    <a:pt x="10110" y="27601"/>
                  </a:cubicBezTo>
                  <a:cubicBezTo>
                    <a:pt x="10087" y="27321"/>
                    <a:pt x="10063" y="27017"/>
                    <a:pt x="10087" y="26714"/>
                  </a:cubicBezTo>
                  <a:lnTo>
                    <a:pt x="10110" y="26714"/>
                  </a:lnTo>
                  <a:lnTo>
                    <a:pt x="10343" y="26597"/>
                  </a:lnTo>
                  <a:close/>
                  <a:moveTo>
                    <a:pt x="40462" y="27251"/>
                  </a:moveTo>
                  <a:cubicBezTo>
                    <a:pt x="40462" y="27321"/>
                    <a:pt x="40462" y="27391"/>
                    <a:pt x="40462" y="27484"/>
                  </a:cubicBezTo>
                  <a:cubicBezTo>
                    <a:pt x="40439" y="27531"/>
                    <a:pt x="40369" y="27578"/>
                    <a:pt x="40346" y="27624"/>
                  </a:cubicBezTo>
                  <a:cubicBezTo>
                    <a:pt x="40346" y="27531"/>
                    <a:pt x="40369" y="27437"/>
                    <a:pt x="40392" y="27344"/>
                  </a:cubicBezTo>
                  <a:lnTo>
                    <a:pt x="40462" y="27251"/>
                  </a:lnTo>
                  <a:close/>
                  <a:moveTo>
                    <a:pt x="31217" y="27414"/>
                  </a:moveTo>
                  <a:lnTo>
                    <a:pt x="31240" y="27437"/>
                  </a:lnTo>
                  <a:lnTo>
                    <a:pt x="31053" y="27578"/>
                  </a:lnTo>
                  <a:cubicBezTo>
                    <a:pt x="30960" y="27601"/>
                    <a:pt x="30843" y="27648"/>
                    <a:pt x="30750" y="27671"/>
                  </a:cubicBezTo>
                  <a:cubicBezTo>
                    <a:pt x="30913" y="27601"/>
                    <a:pt x="31053" y="27507"/>
                    <a:pt x="31217" y="27414"/>
                  </a:cubicBezTo>
                  <a:close/>
                  <a:moveTo>
                    <a:pt x="32547" y="27274"/>
                  </a:moveTo>
                  <a:lnTo>
                    <a:pt x="32547" y="27274"/>
                  </a:lnTo>
                  <a:cubicBezTo>
                    <a:pt x="32477" y="27414"/>
                    <a:pt x="32407" y="27554"/>
                    <a:pt x="32361" y="27694"/>
                  </a:cubicBezTo>
                  <a:lnTo>
                    <a:pt x="32174" y="27578"/>
                  </a:lnTo>
                  <a:cubicBezTo>
                    <a:pt x="32221" y="27531"/>
                    <a:pt x="32244" y="27484"/>
                    <a:pt x="32267" y="27437"/>
                  </a:cubicBezTo>
                  <a:cubicBezTo>
                    <a:pt x="32361" y="27391"/>
                    <a:pt x="32454" y="27344"/>
                    <a:pt x="32547" y="27274"/>
                  </a:cubicBezTo>
                  <a:close/>
                  <a:moveTo>
                    <a:pt x="16017" y="26877"/>
                  </a:moveTo>
                  <a:lnTo>
                    <a:pt x="16064" y="26924"/>
                  </a:lnTo>
                  <a:cubicBezTo>
                    <a:pt x="16180" y="27134"/>
                    <a:pt x="16297" y="27367"/>
                    <a:pt x="16367" y="27578"/>
                  </a:cubicBezTo>
                  <a:lnTo>
                    <a:pt x="16320" y="27718"/>
                  </a:lnTo>
                  <a:cubicBezTo>
                    <a:pt x="16250" y="27437"/>
                    <a:pt x="16134" y="27157"/>
                    <a:pt x="16017" y="26877"/>
                  </a:cubicBezTo>
                  <a:close/>
                  <a:moveTo>
                    <a:pt x="18889" y="27087"/>
                  </a:moveTo>
                  <a:lnTo>
                    <a:pt x="18959" y="27204"/>
                  </a:lnTo>
                  <a:cubicBezTo>
                    <a:pt x="18959" y="27367"/>
                    <a:pt x="18959" y="27554"/>
                    <a:pt x="18935" y="27718"/>
                  </a:cubicBezTo>
                  <a:cubicBezTo>
                    <a:pt x="18935" y="27648"/>
                    <a:pt x="18912" y="27578"/>
                    <a:pt x="18889" y="27531"/>
                  </a:cubicBezTo>
                  <a:cubicBezTo>
                    <a:pt x="18889" y="27391"/>
                    <a:pt x="18889" y="27227"/>
                    <a:pt x="18889" y="27087"/>
                  </a:cubicBezTo>
                  <a:close/>
                  <a:moveTo>
                    <a:pt x="28905" y="27274"/>
                  </a:moveTo>
                  <a:lnTo>
                    <a:pt x="29232" y="27391"/>
                  </a:lnTo>
                  <a:cubicBezTo>
                    <a:pt x="29185" y="27461"/>
                    <a:pt x="29162" y="27531"/>
                    <a:pt x="29139" y="27601"/>
                  </a:cubicBezTo>
                  <a:lnTo>
                    <a:pt x="29069" y="27741"/>
                  </a:lnTo>
                  <a:cubicBezTo>
                    <a:pt x="28882" y="27671"/>
                    <a:pt x="28718" y="27601"/>
                    <a:pt x="28578" y="27531"/>
                  </a:cubicBezTo>
                  <a:lnTo>
                    <a:pt x="28602" y="27531"/>
                  </a:lnTo>
                  <a:lnTo>
                    <a:pt x="28718" y="27321"/>
                  </a:lnTo>
                  <a:lnTo>
                    <a:pt x="28905" y="27274"/>
                  </a:lnTo>
                  <a:close/>
                  <a:moveTo>
                    <a:pt x="46043" y="22371"/>
                  </a:moveTo>
                  <a:cubicBezTo>
                    <a:pt x="46253" y="22698"/>
                    <a:pt x="46393" y="23048"/>
                    <a:pt x="46463" y="23422"/>
                  </a:cubicBezTo>
                  <a:cubicBezTo>
                    <a:pt x="46416" y="23632"/>
                    <a:pt x="46346" y="23842"/>
                    <a:pt x="46299" y="24029"/>
                  </a:cubicBezTo>
                  <a:cubicBezTo>
                    <a:pt x="45622" y="24963"/>
                    <a:pt x="44899" y="25873"/>
                    <a:pt x="44105" y="26714"/>
                  </a:cubicBezTo>
                  <a:cubicBezTo>
                    <a:pt x="43754" y="27087"/>
                    <a:pt x="43428" y="27437"/>
                    <a:pt x="43054" y="27788"/>
                  </a:cubicBezTo>
                  <a:cubicBezTo>
                    <a:pt x="43194" y="27531"/>
                    <a:pt x="43311" y="27274"/>
                    <a:pt x="43404" y="26994"/>
                  </a:cubicBezTo>
                  <a:cubicBezTo>
                    <a:pt x="44455" y="25756"/>
                    <a:pt x="45272" y="24379"/>
                    <a:pt x="45856" y="22885"/>
                  </a:cubicBezTo>
                  <a:cubicBezTo>
                    <a:pt x="45926" y="22698"/>
                    <a:pt x="45973" y="22534"/>
                    <a:pt x="46043" y="22371"/>
                  </a:cubicBezTo>
                  <a:close/>
                  <a:moveTo>
                    <a:pt x="8335" y="27181"/>
                  </a:moveTo>
                  <a:lnTo>
                    <a:pt x="8335" y="27181"/>
                  </a:lnTo>
                  <a:cubicBezTo>
                    <a:pt x="8289" y="27391"/>
                    <a:pt x="8265" y="27601"/>
                    <a:pt x="8242" y="27811"/>
                  </a:cubicBezTo>
                  <a:cubicBezTo>
                    <a:pt x="8195" y="27601"/>
                    <a:pt x="8149" y="27414"/>
                    <a:pt x="8102" y="27227"/>
                  </a:cubicBezTo>
                  <a:cubicBezTo>
                    <a:pt x="8172" y="27227"/>
                    <a:pt x="8242" y="27204"/>
                    <a:pt x="8335" y="27181"/>
                  </a:cubicBezTo>
                  <a:close/>
                  <a:moveTo>
                    <a:pt x="34625" y="27134"/>
                  </a:moveTo>
                  <a:lnTo>
                    <a:pt x="34672" y="27204"/>
                  </a:lnTo>
                  <a:cubicBezTo>
                    <a:pt x="34532" y="27367"/>
                    <a:pt x="34392" y="27554"/>
                    <a:pt x="34228" y="27694"/>
                  </a:cubicBezTo>
                  <a:cubicBezTo>
                    <a:pt x="34135" y="27764"/>
                    <a:pt x="34018" y="27811"/>
                    <a:pt x="33902" y="27858"/>
                  </a:cubicBezTo>
                  <a:cubicBezTo>
                    <a:pt x="33995" y="27764"/>
                    <a:pt x="34042" y="27648"/>
                    <a:pt x="34088" y="27554"/>
                  </a:cubicBezTo>
                  <a:cubicBezTo>
                    <a:pt x="34275" y="27414"/>
                    <a:pt x="34439" y="27297"/>
                    <a:pt x="34625" y="27134"/>
                  </a:cubicBezTo>
                  <a:close/>
                  <a:moveTo>
                    <a:pt x="25963" y="27111"/>
                  </a:moveTo>
                  <a:lnTo>
                    <a:pt x="26103" y="27157"/>
                  </a:lnTo>
                  <a:lnTo>
                    <a:pt x="26150" y="27181"/>
                  </a:lnTo>
                  <a:cubicBezTo>
                    <a:pt x="26243" y="27297"/>
                    <a:pt x="26337" y="27437"/>
                    <a:pt x="26430" y="27554"/>
                  </a:cubicBezTo>
                  <a:lnTo>
                    <a:pt x="26430" y="27858"/>
                  </a:lnTo>
                  <a:cubicBezTo>
                    <a:pt x="26430" y="27881"/>
                    <a:pt x="26430" y="27881"/>
                    <a:pt x="26430" y="27904"/>
                  </a:cubicBezTo>
                  <a:cubicBezTo>
                    <a:pt x="26197" y="27834"/>
                    <a:pt x="25987" y="27788"/>
                    <a:pt x="25776" y="27764"/>
                  </a:cubicBezTo>
                  <a:lnTo>
                    <a:pt x="25800" y="27764"/>
                  </a:lnTo>
                  <a:cubicBezTo>
                    <a:pt x="25776" y="27741"/>
                    <a:pt x="25753" y="27694"/>
                    <a:pt x="25706" y="27648"/>
                  </a:cubicBezTo>
                  <a:cubicBezTo>
                    <a:pt x="25800" y="27461"/>
                    <a:pt x="25870" y="27274"/>
                    <a:pt x="25963" y="27111"/>
                  </a:cubicBezTo>
                  <a:close/>
                  <a:moveTo>
                    <a:pt x="36306" y="27507"/>
                  </a:moveTo>
                  <a:lnTo>
                    <a:pt x="36236" y="27648"/>
                  </a:lnTo>
                  <a:cubicBezTo>
                    <a:pt x="36143" y="27741"/>
                    <a:pt x="36050" y="27834"/>
                    <a:pt x="35933" y="27904"/>
                  </a:cubicBezTo>
                  <a:lnTo>
                    <a:pt x="35793" y="27788"/>
                  </a:lnTo>
                  <a:cubicBezTo>
                    <a:pt x="35956" y="27694"/>
                    <a:pt x="36120" y="27601"/>
                    <a:pt x="36283" y="27507"/>
                  </a:cubicBezTo>
                  <a:close/>
                  <a:moveTo>
                    <a:pt x="20873" y="27274"/>
                  </a:moveTo>
                  <a:cubicBezTo>
                    <a:pt x="20873" y="27507"/>
                    <a:pt x="20897" y="27694"/>
                    <a:pt x="20897" y="27881"/>
                  </a:cubicBezTo>
                  <a:lnTo>
                    <a:pt x="20850" y="27951"/>
                  </a:lnTo>
                  <a:cubicBezTo>
                    <a:pt x="20850" y="27881"/>
                    <a:pt x="20827" y="27811"/>
                    <a:pt x="20803" y="27764"/>
                  </a:cubicBezTo>
                  <a:cubicBezTo>
                    <a:pt x="20780" y="27694"/>
                    <a:pt x="20780" y="27648"/>
                    <a:pt x="20780" y="27578"/>
                  </a:cubicBezTo>
                  <a:cubicBezTo>
                    <a:pt x="20757" y="27507"/>
                    <a:pt x="20827" y="27391"/>
                    <a:pt x="20850" y="27274"/>
                  </a:cubicBezTo>
                  <a:close/>
                  <a:moveTo>
                    <a:pt x="23161" y="27367"/>
                  </a:moveTo>
                  <a:cubicBezTo>
                    <a:pt x="23255" y="27507"/>
                    <a:pt x="23348" y="27601"/>
                    <a:pt x="23442" y="27718"/>
                  </a:cubicBezTo>
                  <a:lnTo>
                    <a:pt x="23418" y="27718"/>
                  </a:lnTo>
                  <a:cubicBezTo>
                    <a:pt x="23418" y="27811"/>
                    <a:pt x="23418" y="27904"/>
                    <a:pt x="23418" y="27998"/>
                  </a:cubicBezTo>
                  <a:cubicBezTo>
                    <a:pt x="23302" y="27928"/>
                    <a:pt x="23208" y="27858"/>
                    <a:pt x="23115" y="27788"/>
                  </a:cubicBezTo>
                  <a:cubicBezTo>
                    <a:pt x="23115" y="27694"/>
                    <a:pt x="23115" y="27578"/>
                    <a:pt x="23091" y="27461"/>
                  </a:cubicBezTo>
                  <a:lnTo>
                    <a:pt x="23161" y="27367"/>
                  </a:lnTo>
                  <a:close/>
                  <a:moveTo>
                    <a:pt x="33598" y="27017"/>
                  </a:moveTo>
                  <a:cubicBezTo>
                    <a:pt x="33668" y="27134"/>
                    <a:pt x="33738" y="27251"/>
                    <a:pt x="33785" y="27367"/>
                  </a:cubicBezTo>
                  <a:cubicBezTo>
                    <a:pt x="33668" y="27578"/>
                    <a:pt x="33528" y="27811"/>
                    <a:pt x="33388" y="28021"/>
                  </a:cubicBezTo>
                  <a:lnTo>
                    <a:pt x="33365" y="28021"/>
                  </a:lnTo>
                  <a:cubicBezTo>
                    <a:pt x="33388" y="27858"/>
                    <a:pt x="33411" y="27694"/>
                    <a:pt x="33458" y="27531"/>
                  </a:cubicBezTo>
                  <a:cubicBezTo>
                    <a:pt x="33481" y="27367"/>
                    <a:pt x="33551" y="27181"/>
                    <a:pt x="33598" y="27017"/>
                  </a:cubicBezTo>
                  <a:close/>
                  <a:moveTo>
                    <a:pt x="27831" y="27554"/>
                  </a:moveTo>
                  <a:cubicBezTo>
                    <a:pt x="27901" y="27601"/>
                    <a:pt x="27971" y="27648"/>
                    <a:pt x="28065" y="27694"/>
                  </a:cubicBezTo>
                  <a:cubicBezTo>
                    <a:pt x="27994" y="27811"/>
                    <a:pt x="27924" y="27928"/>
                    <a:pt x="27854" y="28044"/>
                  </a:cubicBezTo>
                  <a:lnTo>
                    <a:pt x="27574" y="28044"/>
                  </a:lnTo>
                  <a:cubicBezTo>
                    <a:pt x="27644" y="27858"/>
                    <a:pt x="27738" y="27694"/>
                    <a:pt x="27831" y="27554"/>
                  </a:cubicBezTo>
                  <a:close/>
                  <a:moveTo>
                    <a:pt x="28368" y="27858"/>
                  </a:moveTo>
                  <a:cubicBezTo>
                    <a:pt x="28485" y="27904"/>
                    <a:pt x="28578" y="27951"/>
                    <a:pt x="28672" y="27998"/>
                  </a:cubicBezTo>
                  <a:cubicBezTo>
                    <a:pt x="28578" y="28021"/>
                    <a:pt x="28461" y="28021"/>
                    <a:pt x="28368" y="28044"/>
                  </a:cubicBezTo>
                  <a:lnTo>
                    <a:pt x="28275" y="28044"/>
                  </a:lnTo>
                  <a:lnTo>
                    <a:pt x="28368" y="27858"/>
                  </a:lnTo>
                  <a:close/>
                  <a:moveTo>
                    <a:pt x="32828" y="27507"/>
                  </a:moveTo>
                  <a:cubicBezTo>
                    <a:pt x="32851" y="27694"/>
                    <a:pt x="32874" y="27881"/>
                    <a:pt x="32944" y="28068"/>
                  </a:cubicBezTo>
                  <a:lnTo>
                    <a:pt x="32664" y="27904"/>
                  </a:lnTo>
                  <a:cubicBezTo>
                    <a:pt x="32711" y="27764"/>
                    <a:pt x="32781" y="27648"/>
                    <a:pt x="32828" y="27507"/>
                  </a:cubicBezTo>
                  <a:close/>
                  <a:moveTo>
                    <a:pt x="15387" y="27040"/>
                  </a:moveTo>
                  <a:cubicBezTo>
                    <a:pt x="15414" y="27081"/>
                    <a:pt x="15457" y="27106"/>
                    <a:pt x="15502" y="27106"/>
                  </a:cubicBezTo>
                  <a:cubicBezTo>
                    <a:pt x="15534" y="27106"/>
                    <a:pt x="15567" y="27093"/>
                    <a:pt x="15597" y="27064"/>
                  </a:cubicBezTo>
                  <a:cubicBezTo>
                    <a:pt x="15760" y="27391"/>
                    <a:pt x="15900" y="27718"/>
                    <a:pt x="15994" y="28068"/>
                  </a:cubicBezTo>
                  <a:cubicBezTo>
                    <a:pt x="15994" y="28068"/>
                    <a:pt x="15994" y="28068"/>
                    <a:pt x="15994" y="28091"/>
                  </a:cubicBezTo>
                  <a:cubicBezTo>
                    <a:pt x="15643" y="27928"/>
                    <a:pt x="15293" y="27741"/>
                    <a:pt x="14966" y="27531"/>
                  </a:cubicBezTo>
                  <a:cubicBezTo>
                    <a:pt x="15106" y="27391"/>
                    <a:pt x="15246" y="27227"/>
                    <a:pt x="15387" y="27040"/>
                  </a:cubicBezTo>
                  <a:close/>
                  <a:moveTo>
                    <a:pt x="31380" y="27858"/>
                  </a:moveTo>
                  <a:cubicBezTo>
                    <a:pt x="31380" y="27881"/>
                    <a:pt x="31403" y="27904"/>
                    <a:pt x="31427" y="27928"/>
                  </a:cubicBezTo>
                  <a:lnTo>
                    <a:pt x="31497" y="27998"/>
                  </a:lnTo>
                  <a:cubicBezTo>
                    <a:pt x="31497" y="28044"/>
                    <a:pt x="31497" y="28115"/>
                    <a:pt x="31520" y="28161"/>
                  </a:cubicBezTo>
                  <a:cubicBezTo>
                    <a:pt x="31427" y="28091"/>
                    <a:pt x="31310" y="27998"/>
                    <a:pt x="31170" y="27928"/>
                  </a:cubicBezTo>
                  <a:lnTo>
                    <a:pt x="31193" y="27928"/>
                  </a:lnTo>
                  <a:lnTo>
                    <a:pt x="31380" y="27858"/>
                  </a:lnTo>
                  <a:close/>
                  <a:moveTo>
                    <a:pt x="39832" y="27998"/>
                  </a:moveTo>
                  <a:cubicBezTo>
                    <a:pt x="39832" y="28044"/>
                    <a:pt x="39809" y="28068"/>
                    <a:pt x="39785" y="28115"/>
                  </a:cubicBezTo>
                  <a:lnTo>
                    <a:pt x="39575" y="28301"/>
                  </a:lnTo>
                  <a:lnTo>
                    <a:pt x="39575" y="28278"/>
                  </a:lnTo>
                  <a:cubicBezTo>
                    <a:pt x="39669" y="28185"/>
                    <a:pt x="39762" y="28091"/>
                    <a:pt x="39832" y="27998"/>
                  </a:cubicBezTo>
                  <a:close/>
                  <a:moveTo>
                    <a:pt x="35419" y="27928"/>
                  </a:moveTo>
                  <a:cubicBezTo>
                    <a:pt x="35466" y="27998"/>
                    <a:pt x="35536" y="28068"/>
                    <a:pt x="35606" y="28115"/>
                  </a:cubicBezTo>
                  <a:cubicBezTo>
                    <a:pt x="35489" y="28185"/>
                    <a:pt x="35372" y="28255"/>
                    <a:pt x="35256" y="28325"/>
                  </a:cubicBezTo>
                  <a:cubicBezTo>
                    <a:pt x="35302" y="28208"/>
                    <a:pt x="35372" y="28091"/>
                    <a:pt x="35419" y="27951"/>
                  </a:cubicBezTo>
                  <a:lnTo>
                    <a:pt x="35419" y="27928"/>
                  </a:lnTo>
                  <a:close/>
                  <a:moveTo>
                    <a:pt x="16531" y="26410"/>
                  </a:moveTo>
                  <a:cubicBezTo>
                    <a:pt x="16741" y="26457"/>
                    <a:pt x="16928" y="26597"/>
                    <a:pt x="17068" y="26760"/>
                  </a:cubicBezTo>
                  <a:lnTo>
                    <a:pt x="17068" y="26784"/>
                  </a:lnTo>
                  <a:cubicBezTo>
                    <a:pt x="17091" y="26854"/>
                    <a:pt x="17138" y="26924"/>
                    <a:pt x="17184" y="26994"/>
                  </a:cubicBezTo>
                  <a:cubicBezTo>
                    <a:pt x="17348" y="27461"/>
                    <a:pt x="17278" y="27951"/>
                    <a:pt x="16974" y="28348"/>
                  </a:cubicBezTo>
                  <a:lnTo>
                    <a:pt x="16881" y="28348"/>
                  </a:lnTo>
                  <a:cubicBezTo>
                    <a:pt x="16881" y="28301"/>
                    <a:pt x="16881" y="28255"/>
                    <a:pt x="16881" y="28185"/>
                  </a:cubicBezTo>
                  <a:cubicBezTo>
                    <a:pt x="17044" y="27578"/>
                    <a:pt x="16741" y="27064"/>
                    <a:pt x="16297" y="26690"/>
                  </a:cubicBezTo>
                  <a:lnTo>
                    <a:pt x="16250" y="26620"/>
                  </a:lnTo>
                  <a:cubicBezTo>
                    <a:pt x="16344" y="26527"/>
                    <a:pt x="16437" y="26480"/>
                    <a:pt x="16531" y="26410"/>
                  </a:cubicBezTo>
                  <a:close/>
                  <a:moveTo>
                    <a:pt x="42377" y="26877"/>
                  </a:moveTo>
                  <a:lnTo>
                    <a:pt x="42377" y="26877"/>
                  </a:lnTo>
                  <a:cubicBezTo>
                    <a:pt x="42167" y="27274"/>
                    <a:pt x="41933" y="27648"/>
                    <a:pt x="41700" y="28044"/>
                  </a:cubicBezTo>
                  <a:cubicBezTo>
                    <a:pt x="41560" y="28138"/>
                    <a:pt x="41396" y="28231"/>
                    <a:pt x="41256" y="28348"/>
                  </a:cubicBezTo>
                  <a:cubicBezTo>
                    <a:pt x="41280" y="28185"/>
                    <a:pt x="41280" y="28044"/>
                    <a:pt x="41280" y="27904"/>
                  </a:cubicBezTo>
                  <a:lnTo>
                    <a:pt x="41303" y="27928"/>
                  </a:lnTo>
                  <a:cubicBezTo>
                    <a:pt x="41676" y="27601"/>
                    <a:pt x="42027" y="27251"/>
                    <a:pt x="42377" y="26877"/>
                  </a:cubicBezTo>
                  <a:close/>
                  <a:moveTo>
                    <a:pt x="12912" y="27718"/>
                  </a:moveTo>
                  <a:cubicBezTo>
                    <a:pt x="13052" y="27928"/>
                    <a:pt x="13192" y="28115"/>
                    <a:pt x="13285" y="28255"/>
                  </a:cubicBezTo>
                  <a:lnTo>
                    <a:pt x="13285" y="28231"/>
                  </a:lnTo>
                  <a:lnTo>
                    <a:pt x="13379" y="28395"/>
                  </a:lnTo>
                  <a:cubicBezTo>
                    <a:pt x="13309" y="28348"/>
                    <a:pt x="13239" y="28301"/>
                    <a:pt x="13168" y="28255"/>
                  </a:cubicBezTo>
                  <a:cubicBezTo>
                    <a:pt x="13098" y="28208"/>
                    <a:pt x="13098" y="28161"/>
                    <a:pt x="13052" y="28091"/>
                  </a:cubicBezTo>
                  <a:cubicBezTo>
                    <a:pt x="13005" y="27974"/>
                    <a:pt x="12958" y="27858"/>
                    <a:pt x="12912" y="27718"/>
                  </a:cubicBezTo>
                  <a:close/>
                  <a:moveTo>
                    <a:pt x="11581" y="27578"/>
                  </a:moveTo>
                  <a:lnTo>
                    <a:pt x="11674" y="27648"/>
                  </a:lnTo>
                  <a:cubicBezTo>
                    <a:pt x="11721" y="27788"/>
                    <a:pt x="11768" y="27904"/>
                    <a:pt x="11814" y="28021"/>
                  </a:cubicBezTo>
                  <a:cubicBezTo>
                    <a:pt x="11861" y="28138"/>
                    <a:pt x="11838" y="28301"/>
                    <a:pt x="11861" y="28465"/>
                  </a:cubicBezTo>
                  <a:cubicBezTo>
                    <a:pt x="11744" y="28185"/>
                    <a:pt x="11627" y="27881"/>
                    <a:pt x="11581" y="27578"/>
                  </a:cubicBezTo>
                  <a:close/>
                  <a:moveTo>
                    <a:pt x="15136" y="28071"/>
                  </a:moveTo>
                  <a:cubicBezTo>
                    <a:pt x="15355" y="28182"/>
                    <a:pt x="15591" y="28308"/>
                    <a:pt x="15807" y="28395"/>
                  </a:cubicBezTo>
                  <a:lnTo>
                    <a:pt x="15877" y="28418"/>
                  </a:lnTo>
                  <a:lnTo>
                    <a:pt x="15830" y="28465"/>
                  </a:lnTo>
                  <a:cubicBezTo>
                    <a:pt x="15597" y="28371"/>
                    <a:pt x="15387" y="28278"/>
                    <a:pt x="15176" y="28138"/>
                  </a:cubicBezTo>
                  <a:cubicBezTo>
                    <a:pt x="15160" y="28122"/>
                    <a:pt x="15144" y="28094"/>
                    <a:pt x="15136" y="28071"/>
                  </a:cubicBezTo>
                  <a:close/>
                  <a:moveTo>
                    <a:pt x="34228" y="28371"/>
                  </a:moveTo>
                  <a:lnTo>
                    <a:pt x="34065" y="28605"/>
                  </a:lnTo>
                  <a:lnTo>
                    <a:pt x="33925" y="28535"/>
                  </a:lnTo>
                  <a:lnTo>
                    <a:pt x="34042" y="28441"/>
                  </a:lnTo>
                  <a:cubicBezTo>
                    <a:pt x="34112" y="28441"/>
                    <a:pt x="34182" y="28395"/>
                    <a:pt x="34228" y="28371"/>
                  </a:cubicBezTo>
                  <a:close/>
                  <a:moveTo>
                    <a:pt x="34952" y="28161"/>
                  </a:moveTo>
                  <a:cubicBezTo>
                    <a:pt x="34882" y="28301"/>
                    <a:pt x="34835" y="28465"/>
                    <a:pt x="34765" y="28605"/>
                  </a:cubicBezTo>
                  <a:lnTo>
                    <a:pt x="34649" y="28628"/>
                  </a:lnTo>
                  <a:cubicBezTo>
                    <a:pt x="34742" y="28465"/>
                    <a:pt x="34835" y="28325"/>
                    <a:pt x="34929" y="28161"/>
                  </a:cubicBezTo>
                  <a:close/>
                  <a:moveTo>
                    <a:pt x="25800" y="28371"/>
                  </a:moveTo>
                  <a:cubicBezTo>
                    <a:pt x="25846" y="28418"/>
                    <a:pt x="25917" y="28488"/>
                    <a:pt x="25987" y="28558"/>
                  </a:cubicBezTo>
                  <a:lnTo>
                    <a:pt x="25987" y="28581"/>
                  </a:lnTo>
                  <a:lnTo>
                    <a:pt x="25963" y="28652"/>
                  </a:lnTo>
                  <a:lnTo>
                    <a:pt x="25870" y="28605"/>
                  </a:lnTo>
                  <a:cubicBezTo>
                    <a:pt x="25823" y="28535"/>
                    <a:pt x="25800" y="28441"/>
                    <a:pt x="25800" y="28371"/>
                  </a:cubicBezTo>
                  <a:close/>
                  <a:moveTo>
                    <a:pt x="22134" y="27344"/>
                  </a:moveTo>
                  <a:cubicBezTo>
                    <a:pt x="22157" y="27367"/>
                    <a:pt x="22181" y="27391"/>
                    <a:pt x="22204" y="27437"/>
                  </a:cubicBezTo>
                  <a:cubicBezTo>
                    <a:pt x="22228" y="27461"/>
                    <a:pt x="22204" y="27554"/>
                    <a:pt x="22228" y="27624"/>
                  </a:cubicBezTo>
                  <a:cubicBezTo>
                    <a:pt x="22017" y="27974"/>
                    <a:pt x="21784" y="28325"/>
                    <a:pt x="21597" y="28698"/>
                  </a:cubicBezTo>
                  <a:cubicBezTo>
                    <a:pt x="21574" y="28652"/>
                    <a:pt x="21550" y="28605"/>
                    <a:pt x="21550" y="28558"/>
                  </a:cubicBezTo>
                  <a:cubicBezTo>
                    <a:pt x="21550" y="28441"/>
                    <a:pt x="21527" y="28325"/>
                    <a:pt x="21527" y="28208"/>
                  </a:cubicBezTo>
                  <a:lnTo>
                    <a:pt x="21527" y="28161"/>
                  </a:lnTo>
                  <a:cubicBezTo>
                    <a:pt x="21527" y="28044"/>
                    <a:pt x="21574" y="27928"/>
                    <a:pt x="21644" y="27834"/>
                  </a:cubicBezTo>
                  <a:cubicBezTo>
                    <a:pt x="21761" y="27624"/>
                    <a:pt x="21924" y="27461"/>
                    <a:pt x="22134" y="27344"/>
                  </a:cubicBezTo>
                  <a:close/>
                  <a:moveTo>
                    <a:pt x="24749" y="28465"/>
                  </a:moveTo>
                  <a:lnTo>
                    <a:pt x="24819" y="28488"/>
                  </a:lnTo>
                  <a:cubicBezTo>
                    <a:pt x="24889" y="28581"/>
                    <a:pt x="24936" y="28652"/>
                    <a:pt x="24983" y="28722"/>
                  </a:cubicBezTo>
                  <a:lnTo>
                    <a:pt x="24936" y="28722"/>
                  </a:lnTo>
                  <a:lnTo>
                    <a:pt x="24772" y="28581"/>
                  </a:lnTo>
                  <a:cubicBezTo>
                    <a:pt x="24772" y="28535"/>
                    <a:pt x="24772" y="28488"/>
                    <a:pt x="24749" y="28465"/>
                  </a:cubicBezTo>
                  <a:close/>
                  <a:moveTo>
                    <a:pt x="40883" y="28231"/>
                  </a:moveTo>
                  <a:cubicBezTo>
                    <a:pt x="40883" y="28301"/>
                    <a:pt x="40883" y="28371"/>
                    <a:pt x="40859" y="28441"/>
                  </a:cubicBezTo>
                  <a:cubicBezTo>
                    <a:pt x="40836" y="28488"/>
                    <a:pt x="40836" y="28511"/>
                    <a:pt x="40836" y="28558"/>
                  </a:cubicBezTo>
                  <a:cubicBezTo>
                    <a:pt x="40719" y="28605"/>
                    <a:pt x="40579" y="28675"/>
                    <a:pt x="40462" y="28722"/>
                  </a:cubicBezTo>
                  <a:cubicBezTo>
                    <a:pt x="40509" y="28652"/>
                    <a:pt x="40579" y="28558"/>
                    <a:pt x="40626" y="28465"/>
                  </a:cubicBezTo>
                  <a:lnTo>
                    <a:pt x="40883" y="28231"/>
                  </a:lnTo>
                  <a:close/>
                  <a:moveTo>
                    <a:pt x="31217" y="28652"/>
                  </a:moveTo>
                  <a:lnTo>
                    <a:pt x="31403" y="28675"/>
                  </a:lnTo>
                  <a:lnTo>
                    <a:pt x="31403" y="28768"/>
                  </a:lnTo>
                  <a:cubicBezTo>
                    <a:pt x="31333" y="28722"/>
                    <a:pt x="31263" y="28698"/>
                    <a:pt x="31217" y="28652"/>
                  </a:cubicBezTo>
                  <a:close/>
                  <a:moveTo>
                    <a:pt x="27457" y="28581"/>
                  </a:moveTo>
                  <a:lnTo>
                    <a:pt x="27528" y="28652"/>
                  </a:lnTo>
                  <a:lnTo>
                    <a:pt x="27457" y="28792"/>
                  </a:lnTo>
                  <a:cubicBezTo>
                    <a:pt x="27457" y="28722"/>
                    <a:pt x="27457" y="28652"/>
                    <a:pt x="27457" y="28581"/>
                  </a:cubicBezTo>
                  <a:close/>
                  <a:moveTo>
                    <a:pt x="28602" y="28418"/>
                  </a:moveTo>
                  <a:cubicBezTo>
                    <a:pt x="28532" y="28535"/>
                    <a:pt x="28461" y="28675"/>
                    <a:pt x="28391" y="28792"/>
                  </a:cubicBezTo>
                  <a:cubicBezTo>
                    <a:pt x="28251" y="28722"/>
                    <a:pt x="28111" y="28628"/>
                    <a:pt x="27994" y="28511"/>
                  </a:cubicBezTo>
                  <a:lnTo>
                    <a:pt x="28041" y="28418"/>
                  </a:lnTo>
                  <a:close/>
                  <a:moveTo>
                    <a:pt x="14920" y="28371"/>
                  </a:moveTo>
                  <a:lnTo>
                    <a:pt x="15013" y="28441"/>
                  </a:lnTo>
                  <a:cubicBezTo>
                    <a:pt x="15200" y="28628"/>
                    <a:pt x="15433" y="28768"/>
                    <a:pt x="15690" y="28862"/>
                  </a:cubicBezTo>
                  <a:lnTo>
                    <a:pt x="15667" y="28862"/>
                  </a:lnTo>
                  <a:cubicBezTo>
                    <a:pt x="15363" y="28792"/>
                    <a:pt x="15106" y="28628"/>
                    <a:pt x="14920" y="28371"/>
                  </a:cubicBezTo>
                  <a:close/>
                  <a:moveTo>
                    <a:pt x="32851" y="28652"/>
                  </a:moveTo>
                  <a:cubicBezTo>
                    <a:pt x="32758" y="28745"/>
                    <a:pt x="32664" y="28838"/>
                    <a:pt x="32547" y="28932"/>
                  </a:cubicBezTo>
                  <a:cubicBezTo>
                    <a:pt x="32501" y="28862"/>
                    <a:pt x="32431" y="28792"/>
                    <a:pt x="32337" y="28745"/>
                  </a:cubicBezTo>
                  <a:lnTo>
                    <a:pt x="32361" y="28675"/>
                  </a:lnTo>
                  <a:cubicBezTo>
                    <a:pt x="32524" y="28675"/>
                    <a:pt x="32687" y="28675"/>
                    <a:pt x="32851" y="28652"/>
                  </a:cubicBezTo>
                  <a:close/>
                  <a:moveTo>
                    <a:pt x="14289" y="27936"/>
                  </a:moveTo>
                  <a:lnTo>
                    <a:pt x="14289" y="27998"/>
                  </a:lnTo>
                  <a:cubicBezTo>
                    <a:pt x="14406" y="28418"/>
                    <a:pt x="14709" y="28792"/>
                    <a:pt x="15106" y="29002"/>
                  </a:cubicBezTo>
                  <a:cubicBezTo>
                    <a:pt x="14873" y="28955"/>
                    <a:pt x="14663" y="28908"/>
                    <a:pt x="14453" y="28862"/>
                  </a:cubicBezTo>
                  <a:cubicBezTo>
                    <a:pt x="14336" y="28745"/>
                    <a:pt x="14242" y="28628"/>
                    <a:pt x="14172" y="28488"/>
                  </a:cubicBezTo>
                  <a:cubicBezTo>
                    <a:pt x="14056" y="28325"/>
                    <a:pt x="13986" y="28161"/>
                    <a:pt x="13939" y="27974"/>
                  </a:cubicBezTo>
                  <a:cubicBezTo>
                    <a:pt x="14070" y="27974"/>
                    <a:pt x="14180" y="27974"/>
                    <a:pt x="14289" y="27936"/>
                  </a:cubicBezTo>
                  <a:close/>
                  <a:moveTo>
                    <a:pt x="18375" y="28441"/>
                  </a:moveTo>
                  <a:cubicBezTo>
                    <a:pt x="18352" y="28628"/>
                    <a:pt x="18282" y="28815"/>
                    <a:pt x="18235" y="29002"/>
                  </a:cubicBezTo>
                  <a:cubicBezTo>
                    <a:pt x="18235" y="28885"/>
                    <a:pt x="18258" y="28768"/>
                    <a:pt x="18258" y="28675"/>
                  </a:cubicBezTo>
                  <a:cubicBezTo>
                    <a:pt x="18282" y="28558"/>
                    <a:pt x="18352" y="28535"/>
                    <a:pt x="18375" y="28441"/>
                  </a:cubicBezTo>
                  <a:close/>
                  <a:moveTo>
                    <a:pt x="42587" y="27834"/>
                  </a:moveTo>
                  <a:cubicBezTo>
                    <a:pt x="42377" y="28185"/>
                    <a:pt x="42097" y="28511"/>
                    <a:pt x="41770" y="28768"/>
                  </a:cubicBezTo>
                  <a:cubicBezTo>
                    <a:pt x="41630" y="28885"/>
                    <a:pt x="41466" y="29002"/>
                    <a:pt x="41326" y="29095"/>
                  </a:cubicBezTo>
                  <a:cubicBezTo>
                    <a:pt x="41466" y="28862"/>
                    <a:pt x="41606" y="28675"/>
                    <a:pt x="41770" y="28441"/>
                  </a:cubicBezTo>
                  <a:lnTo>
                    <a:pt x="41793" y="28465"/>
                  </a:lnTo>
                  <a:cubicBezTo>
                    <a:pt x="42073" y="28255"/>
                    <a:pt x="42330" y="28044"/>
                    <a:pt x="42587" y="27834"/>
                  </a:cubicBezTo>
                  <a:close/>
                  <a:moveTo>
                    <a:pt x="22228" y="28138"/>
                  </a:moveTo>
                  <a:cubicBezTo>
                    <a:pt x="22228" y="28278"/>
                    <a:pt x="22228" y="28418"/>
                    <a:pt x="22204" y="28558"/>
                  </a:cubicBezTo>
                  <a:cubicBezTo>
                    <a:pt x="22111" y="28768"/>
                    <a:pt x="22041" y="28978"/>
                    <a:pt x="21971" y="29212"/>
                  </a:cubicBezTo>
                  <a:cubicBezTo>
                    <a:pt x="21901" y="29142"/>
                    <a:pt x="21831" y="29072"/>
                    <a:pt x="21761" y="28978"/>
                  </a:cubicBezTo>
                  <a:cubicBezTo>
                    <a:pt x="21901" y="28698"/>
                    <a:pt x="22064" y="28418"/>
                    <a:pt x="22228" y="28138"/>
                  </a:cubicBezTo>
                  <a:close/>
                  <a:moveTo>
                    <a:pt x="33528" y="28838"/>
                  </a:moveTo>
                  <a:cubicBezTo>
                    <a:pt x="33621" y="28885"/>
                    <a:pt x="33715" y="28932"/>
                    <a:pt x="33808" y="28955"/>
                  </a:cubicBezTo>
                  <a:cubicBezTo>
                    <a:pt x="33738" y="29048"/>
                    <a:pt x="33668" y="29142"/>
                    <a:pt x="33575" y="29212"/>
                  </a:cubicBezTo>
                  <a:cubicBezTo>
                    <a:pt x="33528" y="29118"/>
                    <a:pt x="33481" y="29025"/>
                    <a:pt x="33435" y="28908"/>
                  </a:cubicBezTo>
                  <a:lnTo>
                    <a:pt x="33528" y="28838"/>
                  </a:lnTo>
                  <a:close/>
                  <a:moveTo>
                    <a:pt x="45809" y="26807"/>
                  </a:moveTo>
                  <a:cubicBezTo>
                    <a:pt x="45202" y="27694"/>
                    <a:pt x="44502" y="28535"/>
                    <a:pt x="43684" y="29259"/>
                  </a:cubicBezTo>
                  <a:lnTo>
                    <a:pt x="43684" y="29235"/>
                  </a:lnTo>
                  <a:cubicBezTo>
                    <a:pt x="44105" y="28768"/>
                    <a:pt x="44478" y="28255"/>
                    <a:pt x="44828" y="27741"/>
                  </a:cubicBezTo>
                  <a:cubicBezTo>
                    <a:pt x="45179" y="27437"/>
                    <a:pt x="45506" y="27134"/>
                    <a:pt x="45809" y="26807"/>
                  </a:cubicBezTo>
                  <a:close/>
                  <a:moveTo>
                    <a:pt x="24539" y="29072"/>
                  </a:moveTo>
                  <a:cubicBezTo>
                    <a:pt x="24586" y="29165"/>
                    <a:pt x="24609" y="29282"/>
                    <a:pt x="24656" y="29375"/>
                  </a:cubicBezTo>
                  <a:lnTo>
                    <a:pt x="24656" y="29399"/>
                  </a:lnTo>
                  <a:lnTo>
                    <a:pt x="24516" y="29235"/>
                  </a:lnTo>
                  <a:cubicBezTo>
                    <a:pt x="24516" y="29189"/>
                    <a:pt x="24516" y="29142"/>
                    <a:pt x="24539" y="29072"/>
                  </a:cubicBezTo>
                  <a:close/>
                  <a:moveTo>
                    <a:pt x="29302" y="28978"/>
                  </a:moveTo>
                  <a:cubicBezTo>
                    <a:pt x="29325" y="29118"/>
                    <a:pt x="29372" y="29259"/>
                    <a:pt x="29419" y="29399"/>
                  </a:cubicBezTo>
                  <a:lnTo>
                    <a:pt x="29255" y="29329"/>
                  </a:lnTo>
                  <a:lnTo>
                    <a:pt x="29255" y="28978"/>
                  </a:lnTo>
                  <a:close/>
                  <a:moveTo>
                    <a:pt x="33084" y="29142"/>
                  </a:moveTo>
                  <a:cubicBezTo>
                    <a:pt x="33108" y="29212"/>
                    <a:pt x="33131" y="29282"/>
                    <a:pt x="33178" y="29352"/>
                  </a:cubicBezTo>
                  <a:lnTo>
                    <a:pt x="32968" y="29399"/>
                  </a:lnTo>
                  <a:lnTo>
                    <a:pt x="32874" y="29259"/>
                  </a:lnTo>
                  <a:lnTo>
                    <a:pt x="33084" y="29142"/>
                  </a:lnTo>
                  <a:close/>
                  <a:moveTo>
                    <a:pt x="17651" y="28768"/>
                  </a:moveTo>
                  <a:cubicBezTo>
                    <a:pt x="17651" y="28792"/>
                    <a:pt x="17651" y="28862"/>
                    <a:pt x="17651" y="28908"/>
                  </a:cubicBezTo>
                  <a:lnTo>
                    <a:pt x="17651" y="28932"/>
                  </a:lnTo>
                  <a:cubicBezTo>
                    <a:pt x="17394" y="29165"/>
                    <a:pt x="17068" y="29329"/>
                    <a:pt x="16741" y="29422"/>
                  </a:cubicBezTo>
                  <a:cubicBezTo>
                    <a:pt x="16787" y="29352"/>
                    <a:pt x="16811" y="29259"/>
                    <a:pt x="16857" y="29165"/>
                  </a:cubicBezTo>
                  <a:cubicBezTo>
                    <a:pt x="17091" y="29072"/>
                    <a:pt x="17301" y="28955"/>
                    <a:pt x="17535" y="28838"/>
                  </a:cubicBezTo>
                  <a:lnTo>
                    <a:pt x="17651" y="28768"/>
                  </a:lnTo>
                  <a:close/>
                  <a:moveTo>
                    <a:pt x="16064" y="29352"/>
                  </a:moveTo>
                  <a:cubicBezTo>
                    <a:pt x="16064" y="29399"/>
                    <a:pt x="16040" y="29445"/>
                    <a:pt x="16040" y="29492"/>
                  </a:cubicBezTo>
                  <a:cubicBezTo>
                    <a:pt x="15783" y="29492"/>
                    <a:pt x="15527" y="29445"/>
                    <a:pt x="15270" y="29375"/>
                  </a:cubicBezTo>
                  <a:lnTo>
                    <a:pt x="15270" y="29375"/>
                  </a:lnTo>
                  <a:cubicBezTo>
                    <a:pt x="15345" y="29382"/>
                    <a:pt x="15422" y="29385"/>
                    <a:pt x="15500" y="29385"/>
                  </a:cubicBezTo>
                  <a:cubicBezTo>
                    <a:pt x="15689" y="29385"/>
                    <a:pt x="15882" y="29368"/>
                    <a:pt x="16064" y="29352"/>
                  </a:cubicBezTo>
                  <a:close/>
                  <a:moveTo>
                    <a:pt x="19332" y="27881"/>
                  </a:moveTo>
                  <a:cubicBezTo>
                    <a:pt x="19402" y="28021"/>
                    <a:pt x="19449" y="28161"/>
                    <a:pt x="19519" y="28301"/>
                  </a:cubicBezTo>
                  <a:cubicBezTo>
                    <a:pt x="19566" y="28441"/>
                    <a:pt x="19589" y="28558"/>
                    <a:pt x="19636" y="28675"/>
                  </a:cubicBezTo>
                  <a:cubicBezTo>
                    <a:pt x="19636" y="28885"/>
                    <a:pt x="19589" y="29072"/>
                    <a:pt x="19566" y="29259"/>
                  </a:cubicBezTo>
                  <a:cubicBezTo>
                    <a:pt x="19426" y="29352"/>
                    <a:pt x="19309" y="29422"/>
                    <a:pt x="19169" y="29492"/>
                  </a:cubicBezTo>
                  <a:cubicBezTo>
                    <a:pt x="19169" y="29352"/>
                    <a:pt x="19169" y="29212"/>
                    <a:pt x="19146" y="29048"/>
                  </a:cubicBezTo>
                  <a:cubicBezTo>
                    <a:pt x="19146" y="29002"/>
                    <a:pt x="19122" y="28955"/>
                    <a:pt x="19122" y="28885"/>
                  </a:cubicBezTo>
                  <a:cubicBezTo>
                    <a:pt x="19216" y="28558"/>
                    <a:pt x="19286" y="28231"/>
                    <a:pt x="19332" y="27881"/>
                  </a:cubicBezTo>
                  <a:close/>
                  <a:moveTo>
                    <a:pt x="28602" y="29399"/>
                  </a:moveTo>
                  <a:lnTo>
                    <a:pt x="28788" y="29515"/>
                  </a:lnTo>
                  <a:lnTo>
                    <a:pt x="28602" y="29469"/>
                  </a:lnTo>
                  <a:cubicBezTo>
                    <a:pt x="28578" y="29469"/>
                    <a:pt x="28578" y="29445"/>
                    <a:pt x="28578" y="29422"/>
                  </a:cubicBezTo>
                  <a:lnTo>
                    <a:pt x="28602" y="29399"/>
                  </a:lnTo>
                  <a:close/>
                  <a:moveTo>
                    <a:pt x="18749" y="28745"/>
                  </a:moveTo>
                  <a:lnTo>
                    <a:pt x="18749" y="28792"/>
                  </a:lnTo>
                  <a:cubicBezTo>
                    <a:pt x="18674" y="29047"/>
                    <a:pt x="18579" y="29293"/>
                    <a:pt x="18472" y="29529"/>
                  </a:cubicBezTo>
                  <a:lnTo>
                    <a:pt x="18472" y="29529"/>
                  </a:lnTo>
                  <a:cubicBezTo>
                    <a:pt x="18583" y="29272"/>
                    <a:pt x="18671" y="29008"/>
                    <a:pt x="18749" y="28745"/>
                  </a:cubicBezTo>
                  <a:close/>
                  <a:moveTo>
                    <a:pt x="40649" y="29072"/>
                  </a:moveTo>
                  <a:cubicBezTo>
                    <a:pt x="40602" y="29189"/>
                    <a:pt x="40556" y="29305"/>
                    <a:pt x="40509" y="29422"/>
                  </a:cubicBezTo>
                  <a:cubicBezTo>
                    <a:pt x="40229" y="29492"/>
                    <a:pt x="39949" y="29539"/>
                    <a:pt x="39645" y="29539"/>
                  </a:cubicBezTo>
                  <a:lnTo>
                    <a:pt x="39832" y="29399"/>
                  </a:lnTo>
                  <a:cubicBezTo>
                    <a:pt x="40112" y="29305"/>
                    <a:pt x="40392" y="29212"/>
                    <a:pt x="40649" y="29072"/>
                  </a:cubicBezTo>
                  <a:close/>
                  <a:moveTo>
                    <a:pt x="30283" y="28511"/>
                  </a:moveTo>
                  <a:cubicBezTo>
                    <a:pt x="30399" y="28535"/>
                    <a:pt x="30516" y="28558"/>
                    <a:pt x="30633" y="28581"/>
                  </a:cubicBezTo>
                  <a:cubicBezTo>
                    <a:pt x="30866" y="28768"/>
                    <a:pt x="31100" y="28955"/>
                    <a:pt x="31357" y="29118"/>
                  </a:cubicBezTo>
                  <a:cubicBezTo>
                    <a:pt x="31333" y="29235"/>
                    <a:pt x="31333" y="29352"/>
                    <a:pt x="31357" y="29492"/>
                  </a:cubicBezTo>
                  <a:cubicBezTo>
                    <a:pt x="31100" y="29562"/>
                    <a:pt x="30843" y="29609"/>
                    <a:pt x="30586" y="29655"/>
                  </a:cubicBezTo>
                  <a:cubicBezTo>
                    <a:pt x="30376" y="29655"/>
                    <a:pt x="30166" y="29655"/>
                    <a:pt x="29932" y="29632"/>
                  </a:cubicBezTo>
                  <a:lnTo>
                    <a:pt x="29909" y="29632"/>
                  </a:lnTo>
                  <a:cubicBezTo>
                    <a:pt x="29816" y="29352"/>
                    <a:pt x="29769" y="29072"/>
                    <a:pt x="29746" y="28792"/>
                  </a:cubicBezTo>
                  <a:cubicBezTo>
                    <a:pt x="29932" y="28698"/>
                    <a:pt x="30096" y="28605"/>
                    <a:pt x="30283" y="28511"/>
                  </a:cubicBezTo>
                  <a:close/>
                  <a:moveTo>
                    <a:pt x="22858" y="27951"/>
                  </a:moveTo>
                  <a:lnTo>
                    <a:pt x="22905" y="27998"/>
                  </a:lnTo>
                  <a:cubicBezTo>
                    <a:pt x="22928" y="28581"/>
                    <a:pt x="22881" y="29165"/>
                    <a:pt x="22765" y="29749"/>
                  </a:cubicBezTo>
                  <a:cubicBezTo>
                    <a:pt x="22694" y="29702"/>
                    <a:pt x="22601" y="29655"/>
                    <a:pt x="22508" y="29609"/>
                  </a:cubicBezTo>
                  <a:lnTo>
                    <a:pt x="22438" y="29539"/>
                  </a:lnTo>
                  <a:cubicBezTo>
                    <a:pt x="22484" y="29375"/>
                    <a:pt x="22508" y="29212"/>
                    <a:pt x="22554" y="29025"/>
                  </a:cubicBezTo>
                  <a:cubicBezTo>
                    <a:pt x="22554" y="28932"/>
                    <a:pt x="22578" y="28838"/>
                    <a:pt x="22578" y="28745"/>
                  </a:cubicBezTo>
                  <a:cubicBezTo>
                    <a:pt x="22648" y="28465"/>
                    <a:pt x="22741" y="28208"/>
                    <a:pt x="22858" y="27951"/>
                  </a:cubicBezTo>
                  <a:close/>
                  <a:moveTo>
                    <a:pt x="35162" y="29352"/>
                  </a:moveTo>
                  <a:lnTo>
                    <a:pt x="35186" y="29375"/>
                  </a:lnTo>
                  <a:lnTo>
                    <a:pt x="35232" y="29375"/>
                  </a:lnTo>
                  <a:cubicBezTo>
                    <a:pt x="35046" y="29515"/>
                    <a:pt x="34835" y="29632"/>
                    <a:pt x="34602" y="29749"/>
                  </a:cubicBezTo>
                  <a:lnTo>
                    <a:pt x="34602" y="29726"/>
                  </a:lnTo>
                  <a:cubicBezTo>
                    <a:pt x="34789" y="29609"/>
                    <a:pt x="34976" y="29492"/>
                    <a:pt x="35162" y="29352"/>
                  </a:cubicBezTo>
                  <a:close/>
                  <a:moveTo>
                    <a:pt x="9760" y="26854"/>
                  </a:moveTo>
                  <a:lnTo>
                    <a:pt x="9760" y="26854"/>
                  </a:lnTo>
                  <a:cubicBezTo>
                    <a:pt x="9736" y="27391"/>
                    <a:pt x="9783" y="27928"/>
                    <a:pt x="9923" y="28441"/>
                  </a:cubicBezTo>
                  <a:cubicBezTo>
                    <a:pt x="9876" y="28885"/>
                    <a:pt x="9853" y="29352"/>
                    <a:pt x="9876" y="29819"/>
                  </a:cubicBezTo>
                  <a:cubicBezTo>
                    <a:pt x="9713" y="29585"/>
                    <a:pt x="9550" y="29329"/>
                    <a:pt x="9409" y="29048"/>
                  </a:cubicBezTo>
                  <a:cubicBezTo>
                    <a:pt x="9363" y="28908"/>
                    <a:pt x="9316" y="28768"/>
                    <a:pt x="9269" y="28628"/>
                  </a:cubicBezTo>
                  <a:cubicBezTo>
                    <a:pt x="9199" y="28325"/>
                    <a:pt x="9153" y="28021"/>
                    <a:pt x="9106" y="27694"/>
                  </a:cubicBezTo>
                  <a:cubicBezTo>
                    <a:pt x="9176" y="27461"/>
                    <a:pt x="9223" y="27227"/>
                    <a:pt x="9316" y="26994"/>
                  </a:cubicBezTo>
                  <a:cubicBezTo>
                    <a:pt x="9456" y="26947"/>
                    <a:pt x="9596" y="26900"/>
                    <a:pt x="9760" y="26854"/>
                  </a:cubicBezTo>
                  <a:close/>
                  <a:moveTo>
                    <a:pt x="14850" y="29562"/>
                  </a:moveTo>
                  <a:cubicBezTo>
                    <a:pt x="15060" y="29655"/>
                    <a:pt x="15293" y="29749"/>
                    <a:pt x="15550" y="29796"/>
                  </a:cubicBezTo>
                  <a:lnTo>
                    <a:pt x="15527" y="29796"/>
                  </a:lnTo>
                  <a:cubicBezTo>
                    <a:pt x="15410" y="29819"/>
                    <a:pt x="15293" y="29819"/>
                    <a:pt x="15176" y="29819"/>
                  </a:cubicBezTo>
                  <a:cubicBezTo>
                    <a:pt x="15060" y="29749"/>
                    <a:pt x="14966" y="29655"/>
                    <a:pt x="14850" y="29562"/>
                  </a:cubicBezTo>
                  <a:close/>
                  <a:moveTo>
                    <a:pt x="21083" y="29352"/>
                  </a:moveTo>
                  <a:lnTo>
                    <a:pt x="21224" y="29492"/>
                  </a:lnTo>
                  <a:cubicBezTo>
                    <a:pt x="21177" y="29609"/>
                    <a:pt x="21130" y="29702"/>
                    <a:pt x="21083" y="29819"/>
                  </a:cubicBezTo>
                  <a:lnTo>
                    <a:pt x="21083" y="29352"/>
                  </a:lnTo>
                  <a:close/>
                  <a:moveTo>
                    <a:pt x="45949" y="24986"/>
                  </a:moveTo>
                  <a:lnTo>
                    <a:pt x="45949" y="24986"/>
                  </a:lnTo>
                  <a:cubicBezTo>
                    <a:pt x="45739" y="25476"/>
                    <a:pt x="45506" y="25966"/>
                    <a:pt x="45249" y="26433"/>
                  </a:cubicBezTo>
                  <a:cubicBezTo>
                    <a:pt x="45179" y="26527"/>
                    <a:pt x="45085" y="26620"/>
                    <a:pt x="45015" y="26690"/>
                  </a:cubicBezTo>
                  <a:cubicBezTo>
                    <a:pt x="44572" y="27157"/>
                    <a:pt x="44128" y="27624"/>
                    <a:pt x="43661" y="28068"/>
                  </a:cubicBezTo>
                  <a:cubicBezTo>
                    <a:pt x="43031" y="28581"/>
                    <a:pt x="42354" y="29072"/>
                    <a:pt x="41770" y="29515"/>
                  </a:cubicBezTo>
                  <a:lnTo>
                    <a:pt x="41210" y="29889"/>
                  </a:lnTo>
                  <a:cubicBezTo>
                    <a:pt x="42821" y="28605"/>
                    <a:pt x="44291" y="27111"/>
                    <a:pt x="45552" y="25500"/>
                  </a:cubicBezTo>
                  <a:lnTo>
                    <a:pt x="45949" y="24986"/>
                  </a:lnTo>
                  <a:close/>
                  <a:moveTo>
                    <a:pt x="11721" y="28885"/>
                  </a:moveTo>
                  <a:lnTo>
                    <a:pt x="11721" y="28885"/>
                  </a:lnTo>
                  <a:cubicBezTo>
                    <a:pt x="11814" y="29072"/>
                    <a:pt x="11908" y="29259"/>
                    <a:pt x="12024" y="29422"/>
                  </a:cubicBezTo>
                  <a:lnTo>
                    <a:pt x="12024" y="29445"/>
                  </a:lnTo>
                  <a:cubicBezTo>
                    <a:pt x="12048" y="29632"/>
                    <a:pt x="12094" y="29796"/>
                    <a:pt x="12164" y="29982"/>
                  </a:cubicBezTo>
                  <a:cubicBezTo>
                    <a:pt x="11978" y="29632"/>
                    <a:pt x="11838" y="29259"/>
                    <a:pt x="11721" y="28885"/>
                  </a:cubicBezTo>
                  <a:close/>
                  <a:moveTo>
                    <a:pt x="12351" y="28908"/>
                  </a:moveTo>
                  <a:cubicBezTo>
                    <a:pt x="12468" y="29072"/>
                    <a:pt x="12585" y="29259"/>
                    <a:pt x="12725" y="29422"/>
                  </a:cubicBezTo>
                  <a:lnTo>
                    <a:pt x="12865" y="29609"/>
                  </a:lnTo>
                  <a:cubicBezTo>
                    <a:pt x="12912" y="29749"/>
                    <a:pt x="12982" y="29889"/>
                    <a:pt x="13052" y="30006"/>
                  </a:cubicBezTo>
                  <a:cubicBezTo>
                    <a:pt x="12842" y="29842"/>
                    <a:pt x="12655" y="29655"/>
                    <a:pt x="12491" y="29445"/>
                  </a:cubicBezTo>
                  <a:cubicBezTo>
                    <a:pt x="12421" y="29282"/>
                    <a:pt x="12375" y="29118"/>
                    <a:pt x="12351" y="28932"/>
                  </a:cubicBezTo>
                  <a:cubicBezTo>
                    <a:pt x="12328" y="28932"/>
                    <a:pt x="12328" y="28908"/>
                    <a:pt x="12351" y="28908"/>
                  </a:cubicBezTo>
                  <a:close/>
                  <a:moveTo>
                    <a:pt x="25263" y="29702"/>
                  </a:moveTo>
                  <a:cubicBezTo>
                    <a:pt x="25333" y="29749"/>
                    <a:pt x="25403" y="29819"/>
                    <a:pt x="25496" y="29889"/>
                  </a:cubicBezTo>
                  <a:cubicBezTo>
                    <a:pt x="25496" y="29936"/>
                    <a:pt x="25473" y="29982"/>
                    <a:pt x="25450" y="30029"/>
                  </a:cubicBezTo>
                  <a:cubicBezTo>
                    <a:pt x="25356" y="29912"/>
                    <a:pt x="25309" y="29842"/>
                    <a:pt x="25263" y="29726"/>
                  </a:cubicBezTo>
                  <a:lnTo>
                    <a:pt x="25263" y="29702"/>
                  </a:lnTo>
                  <a:close/>
                  <a:moveTo>
                    <a:pt x="32454" y="29936"/>
                  </a:moveTo>
                  <a:lnTo>
                    <a:pt x="32594" y="30029"/>
                  </a:lnTo>
                  <a:cubicBezTo>
                    <a:pt x="32407" y="30076"/>
                    <a:pt x="32221" y="30076"/>
                    <a:pt x="32010" y="30099"/>
                  </a:cubicBezTo>
                  <a:cubicBezTo>
                    <a:pt x="32010" y="30076"/>
                    <a:pt x="32010" y="30029"/>
                    <a:pt x="32034" y="29982"/>
                  </a:cubicBezTo>
                  <a:cubicBezTo>
                    <a:pt x="32150" y="29959"/>
                    <a:pt x="32291" y="29936"/>
                    <a:pt x="32431" y="29936"/>
                  </a:cubicBezTo>
                  <a:close/>
                  <a:moveTo>
                    <a:pt x="19309" y="29866"/>
                  </a:moveTo>
                  <a:cubicBezTo>
                    <a:pt x="19262" y="29959"/>
                    <a:pt x="19216" y="30029"/>
                    <a:pt x="19169" y="30122"/>
                  </a:cubicBezTo>
                  <a:lnTo>
                    <a:pt x="19169" y="29936"/>
                  </a:lnTo>
                  <a:lnTo>
                    <a:pt x="19309" y="29866"/>
                  </a:lnTo>
                  <a:close/>
                  <a:moveTo>
                    <a:pt x="17488" y="29445"/>
                  </a:moveTo>
                  <a:lnTo>
                    <a:pt x="17488" y="29445"/>
                  </a:lnTo>
                  <a:cubicBezTo>
                    <a:pt x="17418" y="29749"/>
                    <a:pt x="17208" y="30029"/>
                    <a:pt x="16951" y="30193"/>
                  </a:cubicBezTo>
                  <a:lnTo>
                    <a:pt x="16928" y="30193"/>
                  </a:lnTo>
                  <a:cubicBezTo>
                    <a:pt x="16822" y="30204"/>
                    <a:pt x="16717" y="30210"/>
                    <a:pt x="16612" y="30210"/>
                  </a:cubicBezTo>
                  <a:cubicBezTo>
                    <a:pt x="16507" y="30210"/>
                    <a:pt x="16402" y="30204"/>
                    <a:pt x="16297" y="30193"/>
                  </a:cubicBezTo>
                  <a:cubicBezTo>
                    <a:pt x="16344" y="30076"/>
                    <a:pt x="16367" y="29959"/>
                    <a:pt x="16390" y="29842"/>
                  </a:cubicBezTo>
                  <a:cubicBezTo>
                    <a:pt x="16554" y="29819"/>
                    <a:pt x="16717" y="29796"/>
                    <a:pt x="16881" y="29749"/>
                  </a:cubicBezTo>
                  <a:cubicBezTo>
                    <a:pt x="17114" y="29679"/>
                    <a:pt x="17301" y="29585"/>
                    <a:pt x="17488" y="29445"/>
                  </a:cubicBezTo>
                  <a:close/>
                  <a:moveTo>
                    <a:pt x="23161" y="28231"/>
                  </a:moveTo>
                  <a:lnTo>
                    <a:pt x="23161" y="28231"/>
                  </a:lnTo>
                  <a:cubicBezTo>
                    <a:pt x="23278" y="28301"/>
                    <a:pt x="23395" y="28371"/>
                    <a:pt x="23512" y="28441"/>
                  </a:cubicBezTo>
                  <a:cubicBezTo>
                    <a:pt x="23512" y="28932"/>
                    <a:pt x="23652" y="29422"/>
                    <a:pt x="23932" y="29842"/>
                  </a:cubicBezTo>
                  <a:cubicBezTo>
                    <a:pt x="23909" y="30029"/>
                    <a:pt x="23909" y="30216"/>
                    <a:pt x="23909" y="30379"/>
                  </a:cubicBezTo>
                  <a:cubicBezTo>
                    <a:pt x="23605" y="30239"/>
                    <a:pt x="23325" y="30099"/>
                    <a:pt x="23021" y="29936"/>
                  </a:cubicBezTo>
                  <a:cubicBezTo>
                    <a:pt x="23045" y="29819"/>
                    <a:pt x="23068" y="29726"/>
                    <a:pt x="23091" y="29609"/>
                  </a:cubicBezTo>
                  <a:cubicBezTo>
                    <a:pt x="23161" y="29165"/>
                    <a:pt x="23185" y="28698"/>
                    <a:pt x="23161" y="28231"/>
                  </a:cubicBezTo>
                  <a:close/>
                  <a:moveTo>
                    <a:pt x="34252" y="30286"/>
                  </a:moveTo>
                  <a:lnTo>
                    <a:pt x="34532" y="30333"/>
                  </a:lnTo>
                  <a:cubicBezTo>
                    <a:pt x="34509" y="30356"/>
                    <a:pt x="34485" y="30379"/>
                    <a:pt x="34485" y="30379"/>
                  </a:cubicBezTo>
                  <a:lnTo>
                    <a:pt x="34182" y="30403"/>
                  </a:lnTo>
                  <a:lnTo>
                    <a:pt x="34182" y="30403"/>
                  </a:lnTo>
                  <a:lnTo>
                    <a:pt x="34252" y="30286"/>
                  </a:lnTo>
                  <a:close/>
                  <a:moveTo>
                    <a:pt x="33785" y="30309"/>
                  </a:moveTo>
                  <a:lnTo>
                    <a:pt x="33715" y="30403"/>
                  </a:lnTo>
                  <a:lnTo>
                    <a:pt x="33388" y="30403"/>
                  </a:lnTo>
                  <a:cubicBezTo>
                    <a:pt x="33411" y="30379"/>
                    <a:pt x="33411" y="30356"/>
                    <a:pt x="33388" y="30356"/>
                  </a:cubicBezTo>
                  <a:cubicBezTo>
                    <a:pt x="33411" y="30333"/>
                    <a:pt x="33411" y="30309"/>
                    <a:pt x="33435" y="30309"/>
                  </a:cubicBezTo>
                  <a:close/>
                  <a:moveTo>
                    <a:pt x="24469" y="29796"/>
                  </a:moveTo>
                  <a:cubicBezTo>
                    <a:pt x="24586" y="29912"/>
                    <a:pt x="24726" y="30029"/>
                    <a:pt x="24889" y="30122"/>
                  </a:cubicBezTo>
                  <a:cubicBezTo>
                    <a:pt x="24889" y="30239"/>
                    <a:pt x="24889" y="30379"/>
                    <a:pt x="24913" y="30496"/>
                  </a:cubicBezTo>
                  <a:cubicBezTo>
                    <a:pt x="24749" y="30379"/>
                    <a:pt x="24609" y="30239"/>
                    <a:pt x="24492" y="30099"/>
                  </a:cubicBezTo>
                  <a:cubicBezTo>
                    <a:pt x="24492" y="30076"/>
                    <a:pt x="24446" y="30029"/>
                    <a:pt x="24446" y="29982"/>
                  </a:cubicBezTo>
                  <a:lnTo>
                    <a:pt x="24469" y="29796"/>
                  </a:lnTo>
                  <a:close/>
                  <a:moveTo>
                    <a:pt x="10974" y="29679"/>
                  </a:moveTo>
                  <a:lnTo>
                    <a:pt x="10974" y="29679"/>
                  </a:lnTo>
                  <a:cubicBezTo>
                    <a:pt x="11114" y="29959"/>
                    <a:pt x="11301" y="30239"/>
                    <a:pt x="11487" y="30519"/>
                  </a:cubicBezTo>
                  <a:lnTo>
                    <a:pt x="11464" y="30496"/>
                  </a:lnTo>
                  <a:cubicBezTo>
                    <a:pt x="11324" y="30356"/>
                    <a:pt x="11184" y="30193"/>
                    <a:pt x="11067" y="30052"/>
                  </a:cubicBezTo>
                  <a:cubicBezTo>
                    <a:pt x="11020" y="29912"/>
                    <a:pt x="10997" y="29796"/>
                    <a:pt x="10974" y="29679"/>
                  </a:cubicBezTo>
                  <a:close/>
                  <a:moveTo>
                    <a:pt x="28415" y="30286"/>
                  </a:moveTo>
                  <a:lnTo>
                    <a:pt x="28672" y="30333"/>
                  </a:lnTo>
                  <a:cubicBezTo>
                    <a:pt x="28695" y="30403"/>
                    <a:pt x="28718" y="30449"/>
                    <a:pt x="28718" y="30519"/>
                  </a:cubicBezTo>
                  <a:cubicBezTo>
                    <a:pt x="28602" y="30449"/>
                    <a:pt x="28508" y="30356"/>
                    <a:pt x="28391" y="30286"/>
                  </a:cubicBezTo>
                  <a:close/>
                  <a:moveTo>
                    <a:pt x="21434" y="29726"/>
                  </a:moveTo>
                  <a:lnTo>
                    <a:pt x="21480" y="29772"/>
                  </a:lnTo>
                  <a:cubicBezTo>
                    <a:pt x="21550" y="29959"/>
                    <a:pt x="21620" y="30169"/>
                    <a:pt x="21714" y="30356"/>
                  </a:cubicBezTo>
                  <a:cubicBezTo>
                    <a:pt x="21714" y="30379"/>
                    <a:pt x="21714" y="30379"/>
                    <a:pt x="21714" y="30379"/>
                  </a:cubicBezTo>
                  <a:cubicBezTo>
                    <a:pt x="21667" y="30473"/>
                    <a:pt x="21620" y="30543"/>
                    <a:pt x="21597" y="30636"/>
                  </a:cubicBezTo>
                  <a:cubicBezTo>
                    <a:pt x="21480" y="30496"/>
                    <a:pt x="21387" y="30356"/>
                    <a:pt x="21294" y="30216"/>
                  </a:cubicBezTo>
                  <a:cubicBezTo>
                    <a:pt x="21340" y="30052"/>
                    <a:pt x="21387" y="29889"/>
                    <a:pt x="21434" y="29726"/>
                  </a:cubicBezTo>
                  <a:close/>
                  <a:moveTo>
                    <a:pt x="25846" y="30122"/>
                  </a:moveTo>
                  <a:cubicBezTo>
                    <a:pt x="26010" y="30239"/>
                    <a:pt x="26197" y="30356"/>
                    <a:pt x="26360" y="30449"/>
                  </a:cubicBezTo>
                  <a:cubicBezTo>
                    <a:pt x="26407" y="30496"/>
                    <a:pt x="26454" y="30566"/>
                    <a:pt x="26500" y="30613"/>
                  </a:cubicBezTo>
                  <a:cubicBezTo>
                    <a:pt x="26500" y="30613"/>
                    <a:pt x="26500" y="30636"/>
                    <a:pt x="26500" y="30636"/>
                  </a:cubicBezTo>
                  <a:cubicBezTo>
                    <a:pt x="26267" y="30519"/>
                    <a:pt x="26033" y="30403"/>
                    <a:pt x="25823" y="30263"/>
                  </a:cubicBezTo>
                  <a:lnTo>
                    <a:pt x="25823" y="30263"/>
                  </a:lnTo>
                  <a:cubicBezTo>
                    <a:pt x="25824" y="30218"/>
                    <a:pt x="25827" y="30162"/>
                    <a:pt x="25846" y="30122"/>
                  </a:cubicBezTo>
                  <a:close/>
                  <a:moveTo>
                    <a:pt x="25286" y="30496"/>
                  </a:moveTo>
                  <a:lnTo>
                    <a:pt x="25356" y="30636"/>
                  </a:lnTo>
                  <a:lnTo>
                    <a:pt x="25356" y="30846"/>
                  </a:lnTo>
                  <a:lnTo>
                    <a:pt x="25333" y="30823"/>
                  </a:lnTo>
                  <a:cubicBezTo>
                    <a:pt x="25309" y="30706"/>
                    <a:pt x="25286" y="30613"/>
                    <a:pt x="25286" y="30496"/>
                  </a:cubicBezTo>
                  <a:close/>
                  <a:moveTo>
                    <a:pt x="29092" y="30379"/>
                  </a:moveTo>
                  <a:cubicBezTo>
                    <a:pt x="29185" y="30566"/>
                    <a:pt x="29279" y="30730"/>
                    <a:pt x="29395" y="30893"/>
                  </a:cubicBezTo>
                  <a:cubicBezTo>
                    <a:pt x="29255" y="30823"/>
                    <a:pt x="29139" y="30753"/>
                    <a:pt x="28998" y="30683"/>
                  </a:cubicBezTo>
                  <a:cubicBezTo>
                    <a:pt x="28975" y="30589"/>
                    <a:pt x="28952" y="30473"/>
                    <a:pt x="28928" y="30379"/>
                  </a:cubicBezTo>
                  <a:close/>
                  <a:moveTo>
                    <a:pt x="22928" y="30286"/>
                  </a:moveTo>
                  <a:lnTo>
                    <a:pt x="23488" y="30566"/>
                  </a:lnTo>
                  <a:cubicBezTo>
                    <a:pt x="23628" y="30636"/>
                    <a:pt x="23768" y="30706"/>
                    <a:pt x="23909" y="30776"/>
                  </a:cubicBezTo>
                  <a:lnTo>
                    <a:pt x="23909" y="30916"/>
                  </a:lnTo>
                  <a:cubicBezTo>
                    <a:pt x="23698" y="30823"/>
                    <a:pt x="23512" y="30706"/>
                    <a:pt x="23325" y="30613"/>
                  </a:cubicBezTo>
                  <a:cubicBezTo>
                    <a:pt x="23185" y="30543"/>
                    <a:pt x="23045" y="30449"/>
                    <a:pt x="22905" y="30356"/>
                  </a:cubicBezTo>
                  <a:cubicBezTo>
                    <a:pt x="22928" y="30333"/>
                    <a:pt x="22928" y="30309"/>
                    <a:pt x="22928" y="30286"/>
                  </a:cubicBezTo>
                  <a:close/>
                  <a:moveTo>
                    <a:pt x="22368" y="30496"/>
                  </a:moveTo>
                  <a:lnTo>
                    <a:pt x="22531" y="30636"/>
                  </a:lnTo>
                  <a:cubicBezTo>
                    <a:pt x="22508" y="30753"/>
                    <a:pt x="22461" y="30870"/>
                    <a:pt x="22414" y="30963"/>
                  </a:cubicBezTo>
                  <a:lnTo>
                    <a:pt x="22368" y="30870"/>
                  </a:lnTo>
                  <a:lnTo>
                    <a:pt x="22368" y="30496"/>
                  </a:lnTo>
                  <a:close/>
                  <a:moveTo>
                    <a:pt x="12818" y="28488"/>
                  </a:moveTo>
                  <a:lnTo>
                    <a:pt x="12888" y="28535"/>
                  </a:lnTo>
                  <a:cubicBezTo>
                    <a:pt x="13332" y="29259"/>
                    <a:pt x="13986" y="29819"/>
                    <a:pt x="14756" y="30169"/>
                  </a:cubicBezTo>
                  <a:cubicBezTo>
                    <a:pt x="14943" y="30309"/>
                    <a:pt x="15176" y="30403"/>
                    <a:pt x="15410" y="30426"/>
                  </a:cubicBezTo>
                  <a:cubicBezTo>
                    <a:pt x="15503" y="30449"/>
                    <a:pt x="15620" y="30473"/>
                    <a:pt x="15713" y="30496"/>
                  </a:cubicBezTo>
                  <a:lnTo>
                    <a:pt x="15783" y="30543"/>
                  </a:lnTo>
                  <a:cubicBezTo>
                    <a:pt x="15713" y="30730"/>
                    <a:pt x="15597" y="30893"/>
                    <a:pt x="15457" y="31033"/>
                  </a:cubicBezTo>
                  <a:cubicBezTo>
                    <a:pt x="15130" y="30986"/>
                    <a:pt x="14826" y="30893"/>
                    <a:pt x="14546" y="30730"/>
                  </a:cubicBezTo>
                  <a:lnTo>
                    <a:pt x="14546" y="30753"/>
                  </a:lnTo>
                  <a:cubicBezTo>
                    <a:pt x="14289" y="30543"/>
                    <a:pt x="14009" y="30333"/>
                    <a:pt x="13776" y="30122"/>
                  </a:cubicBezTo>
                  <a:cubicBezTo>
                    <a:pt x="13402" y="29679"/>
                    <a:pt x="13098" y="29212"/>
                    <a:pt x="12865" y="28698"/>
                  </a:cubicBezTo>
                  <a:cubicBezTo>
                    <a:pt x="12865" y="28628"/>
                    <a:pt x="12842" y="28558"/>
                    <a:pt x="12818" y="28488"/>
                  </a:cubicBezTo>
                  <a:close/>
                  <a:moveTo>
                    <a:pt x="16974" y="30589"/>
                  </a:moveTo>
                  <a:lnTo>
                    <a:pt x="16974" y="30589"/>
                  </a:lnTo>
                  <a:cubicBezTo>
                    <a:pt x="16671" y="30870"/>
                    <a:pt x="16274" y="31010"/>
                    <a:pt x="15853" y="31033"/>
                  </a:cubicBezTo>
                  <a:lnTo>
                    <a:pt x="15900" y="30963"/>
                  </a:lnTo>
                  <a:cubicBezTo>
                    <a:pt x="15994" y="30846"/>
                    <a:pt x="16040" y="30753"/>
                    <a:pt x="16110" y="30636"/>
                  </a:cubicBezTo>
                  <a:cubicBezTo>
                    <a:pt x="16233" y="30667"/>
                    <a:pt x="16364" y="30684"/>
                    <a:pt x="16494" y="30684"/>
                  </a:cubicBezTo>
                  <a:cubicBezTo>
                    <a:pt x="16663" y="30684"/>
                    <a:pt x="16829" y="30655"/>
                    <a:pt x="16974" y="30589"/>
                  </a:cubicBezTo>
                  <a:close/>
                  <a:moveTo>
                    <a:pt x="21195" y="30654"/>
                  </a:moveTo>
                  <a:lnTo>
                    <a:pt x="21195" y="30654"/>
                  </a:lnTo>
                  <a:cubicBezTo>
                    <a:pt x="21279" y="30741"/>
                    <a:pt x="21346" y="30827"/>
                    <a:pt x="21434" y="30893"/>
                  </a:cubicBezTo>
                  <a:lnTo>
                    <a:pt x="21317" y="31080"/>
                  </a:lnTo>
                  <a:cubicBezTo>
                    <a:pt x="21247" y="31010"/>
                    <a:pt x="21200" y="30916"/>
                    <a:pt x="21154" y="30823"/>
                  </a:cubicBezTo>
                  <a:cubicBezTo>
                    <a:pt x="21175" y="30780"/>
                    <a:pt x="21177" y="30718"/>
                    <a:pt x="21195" y="30654"/>
                  </a:cubicBezTo>
                  <a:close/>
                  <a:moveTo>
                    <a:pt x="31894" y="30706"/>
                  </a:moveTo>
                  <a:cubicBezTo>
                    <a:pt x="31964" y="30776"/>
                    <a:pt x="32034" y="30823"/>
                    <a:pt x="32127" y="30893"/>
                  </a:cubicBezTo>
                  <a:cubicBezTo>
                    <a:pt x="32150" y="30905"/>
                    <a:pt x="32180" y="30910"/>
                    <a:pt x="32212" y="30910"/>
                  </a:cubicBezTo>
                  <a:cubicBezTo>
                    <a:pt x="32244" y="30910"/>
                    <a:pt x="32279" y="30905"/>
                    <a:pt x="32314" y="30893"/>
                  </a:cubicBezTo>
                  <a:lnTo>
                    <a:pt x="32501" y="30730"/>
                  </a:lnTo>
                  <a:lnTo>
                    <a:pt x="32594" y="30730"/>
                  </a:lnTo>
                  <a:cubicBezTo>
                    <a:pt x="32501" y="30823"/>
                    <a:pt x="32407" y="30940"/>
                    <a:pt x="32291" y="31033"/>
                  </a:cubicBezTo>
                  <a:cubicBezTo>
                    <a:pt x="32150" y="31056"/>
                    <a:pt x="32010" y="31080"/>
                    <a:pt x="31847" y="31103"/>
                  </a:cubicBezTo>
                  <a:cubicBezTo>
                    <a:pt x="31870" y="30963"/>
                    <a:pt x="31894" y="30846"/>
                    <a:pt x="31894" y="30706"/>
                  </a:cubicBezTo>
                  <a:close/>
                  <a:moveTo>
                    <a:pt x="29886" y="30426"/>
                  </a:moveTo>
                  <a:cubicBezTo>
                    <a:pt x="30049" y="30683"/>
                    <a:pt x="30259" y="30940"/>
                    <a:pt x="30516" y="31126"/>
                  </a:cubicBezTo>
                  <a:cubicBezTo>
                    <a:pt x="30353" y="31103"/>
                    <a:pt x="30166" y="31103"/>
                    <a:pt x="29979" y="31080"/>
                  </a:cubicBezTo>
                  <a:cubicBezTo>
                    <a:pt x="29769" y="30893"/>
                    <a:pt x="29606" y="30683"/>
                    <a:pt x="29489" y="30426"/>
                  </a:cubicBezTo>
                  <a:close/>
                  <a:moveTo>
                    <a:pt x="30516" y="30356"/>
                  </a:moveTo>
                  <a:cubicBezTo>
                    <a:pt x="30656" y="30379"/>
                    <a:pt x="30796" y="30379"/>
                    <a:pt x="30936" y="30403"/>
                  </a:cubicBezTo>
                  <a:cubicBezTo>
                    <a:pt x="31146" y="30473"/>
                    <a:pt x="31357" y="30519"/>
                    <a:pt x="31567" y="30566"/>
                  </a:cubicBezTo>
                  <a:cubicBezTo>
                    <a:pt x="31543" y="30753"/>
                    <a:pt x="31520" y="30940"/>
                    <a:pt x="31497" y="31126"/>
                  </a:cubicBezTo>
                  <a:lnTo>
                    <a:pt x="31193" y="31150"/>
                  </a:lnTo>
                  <a:cubicBezTo>
                    <a:pt x="30843" y="30986"/>
                    <a:pt x="30516" y="30706"/>
                    <a:pt x="30306" y="30379"/>
                  </a:cubicBezTo>
                  <a:lnTo>
                    <a:pt x="30516" y="30356"/>
                  </a:lnTo>
                  <a:close/>
                  <a:moveTo>
                    <a:pt x="8942" y="28792"/>
                  </a:moveTo>
                  <a:cubicBezTo>
                    <a:pt x="9013" y="29095"/>
                    <a:pt x="9106" y="29375"/>
                    <a:pt x="9199" y="29655"/>
                  </a:cubicBezTo>
                  <a:cubicBezTo>
                    <a:pt x="9409" y="30169"/>
                    <a:pt x="9643" y="30659"/>
                    <a:pt x="9946" y="31126"/>
                  </a:cubicBezTo>
                  <a:cubicBezTo>
                    <a:pt x="9946" y="31150"/>
                    <a:pt x="9946" y="31150"/>
                    <a:pt x="9946" y="31173"/>
                  </a:cubicBezTo>
                  <a:cubicBezTo>
                    <a:pt x="9550" y="30636"/>
                    <a:pt x="9223" y="30099"/>
                    <a:pt x="8942" y="29515"/>
                  </a:cubicBezTo>
                  <a:cubicBezTo>
                    <a:pt x="8919" y="29282"/>
                    <a:pt x="8919" y="29025"/>
                    <a:pt x="8942" y="28792"/>
                  </a:cubicBezTo>
                  <a:close/>
                  <a:moveTo>
                    <a:pt x="24469" y="31010"/>
                  </a:moveTo>
                  <a:lnTo>
                    <a:pt x="24516" y="31033"/>
                  </a:lnTo>
                  <a:cubicBezTo>
                    <a:pt x="24562" y="31080"/>
                    <a:pt x="24586" y="31150"/>
                    <a:pt x="24609" y="31196"/>
                  </a:cubicBezTo>
                  <a:lnTo>
                    <a:pt x="24469" y="31150"/>
                  </a:lnTo>
                  <a:lnTo>
                    <a:pt x="24469" y="31010"/>
                  </a:lnTo>
                  <a:close/>
                  <a:moveTo>
                    <a:pt x="25987" y="30753"/>
                  </a:moveTo>
                  <a:lnTo>
                    <a:pt x="25987" y="30753"/>
                  </a:lnTo>
                  <a:cubicBezTo>
                    <a:pt x="26150" y="30846"/>
                    <a:pt x="26337" y="30916"/>
                    <a:pt x="26500" y="30986"/>
                  </a:cubicBezTo>
                  <a:lnTo>
                    <a:pt x="26430" y="31196"/>
                  </a:lnTo>
                  <a:cubicBezTo>
                    <a:pt x="26267" y="31056"/>
                    <a:pt x="26127" y="30916"/>
                    <a:pt x="25987" y="30753"/>
                  </a:cubicBezTo>
                  <a:close/>
                  <a:moveTo>
                    <a:pt x="11137" y="27881"/>
                  </a:moveTo>
                  <a:cubicBezTo>
                    <a:pt x="11254" y="29165"/>
                    <a:pt x="11768" y="30379"/>
                    <a:pt x="12655" y="31337"/>
                  </a:cubicBezTo>
                  <a:cubicBezTo>
                    <a:pt x="11861" y="30613"/>
                    <a:pt x="11254" y="29679"/>
                    <a:pt x="10904" y="28675"/>
                  </a:cubicBezTo>
                  <a:cubicBezTo>
                    <a:pt x="10927" y="28511"/>
                    <a:pt x="10950" y="28325"/>
                    <a:pt x="10950" y="28161"/>
                  </a:cubicBezTo>
                  <a:cubicBezTo>
                    <a:pt x="10997" y="28068"/>
                    <a:pt x="11067" y="27974"/>
                    <a:pt x="11137" y="27881"/>
                  </a:cubicBezTo>
                  <a:close/>
                  <a:moveTo>
                    <a:pt x="21691" y="31220"/>
                  </a:moveTo>
                  <a:cubicBezTo>
                    <a:pt x="21691" y="31360"/>
                    <a:pt x="21714" y="31523"/>
                    <a:pt x="21761" y="31663"/>
                  </a:cubicBezTo>
                  <a:cubicBezTo>
                    <a:pt x="21691" y="31593"/>
                    <a:pt x="21620" y="31500"/>
                    <a:pt x="21550" y="31430"/>
                  </a:cubicBezTo>
                  <a:cubicBezTo>
                    <a:pt x="21597" y="31360"/>
                    <a:pt x="21644" y="31290"/>
                    <a:pt x="21691" y="31220"/>
                  </a:cubicBezTo>
                  <a:close/>
                  <a:moveTo>
                    <a:pt x="18632" y="30193"/>
                  </a:moveTo>
                  <a:lnTo>
                    <a:pt x="18632" y="30193"/>
                  </a:lnTo>
                  <a:cubicBezTo>
                    <a:pt x="18585" y="30519"/>
                    <a:pt x="18468" y="30823"/>
                    <a:pt x="18352" y="31103"/>
                  </a:cubicBezTo>
                  <a:lnTo>
                    <a:pt x="18305" y="31150"/>
                  </a:lnTo>
                  <a:cubicBezTo>
                    <a:pt x="17955" y="31407"/>
                    <a:pt x="17558" y="31593"/>
                    <a:pt x="17138" y="31710"/>
                  </a:cubicBezTo>
                  <a:cubicBezTo>
                    <a:pt x="17208" y="31663"/>
                    <a:pt x="17254" y="31617"/>
                    <a:pt x="17324" y="31570"/>
                  </a:cubicBezTo>
                  <a:cubicBezTo>
                    <a:pt x="17791" y="31196"/>
                    <a:pt x="18165" y="30753"/>
                    <a:pt x="18492" y="30263"/>
                  </a:cubicBezTo>
                  <a:lnTo>
                    <a:pt x="18632" y="30193"/>
                  </a:lnTo>
                  <a:close/>
                  <a:moveTo>
                    <a:pt x="24516" y="31407"/>
                  </a:moveTo>
                  <a:lnTo>
                    <a:pt x="24843" y="31500"/>
                  </a:lnTo>
                  <a:cubicBezTo>
                    <a:pt x="24889" y="31593"/>
                    <a:pt x="24959" y="31663"/>
                    <a:pt x="25029" y="31757"/>
                  </a:cubicBezTo>
                  <a:cubicBezTo>
                    <a:pt x="24866" y="31663"/>
                    <a:pt x="24702" y="31593"/>
                    <a:pt x="24539" y="31500"/>
                  </a:cubicBezTo>
                  <a:cubicBezTo>
                    <a:pt x="24539" y="31477"/>
                    <a:pt x="24539" y="31430"/>
                    <a:pt x="24516" y="31407"/>
                  </a:cubicBezTo>
                  <a:close/>
                  <a:moveTo>
                    <a:pt x="17955" y="30449"/>
                  </a:moveTo>
                  <a:cubicBezTo>
                    <a:pt x="17535" y="31010"/>
                    <a:pt x="16974" y="31453"/>
                    <a:pt x="16344" y="31757"/>
                  </a:cubicBezTo>
                  <a:lnTo>
                    <a:pt x="16344" y="31780"/>
                  </a:lnTo>
                  <a:cubicBezTo>
                    <a:pt x="16157" y="31687"/>
                    <a:pt x="15970" y="31593"/>
                    <a:pt x="15783" y="31500"/>
                  </a:cubicBezTo>
                  <a:cubicBezTo>
                    <a:pt x="15994" y="31500"/>
                    <a:pt x="16180" y="31453"/>
                    <a:pt x="16367" y="31430"/>
                  </a:cubicBezTo>
                  <a:cubicBezTo>
                    <a:pt x="16974" y="31267"/>
                    <a:pt x="17535" y="30940"/>
                    <a:pt x="17931" y="30449"/>
                  </a:cubicBezTo>
                  <a:close/>
                  <a:moveTo>
                    <a:pt x="28181" y="31523"/>
                  </a:moveTo>
                  <a:lnTo>
                    <a:pt x="28695" y="31640"/>
                  </a:lnTo>
                  <a:cubicBezTo>
                    <a:pt x="28695" y="31687"/>
                    <a:pt x="28672" y="31733"/>
                    <a:pt x="28648" y="31780"/>
                  </a:cubicBezTo>
                  <a:lnTo>
                    <a:pt x="28578" y="31780"/>
                  </a:lnTo>
                  <a:cubicBezTo>
                    <a:pt x="28438" y="31710"/>
                    <a:pt x="28321" y="31617"/>
                    <a:pt x="28181" y="31523"/>
                  </a:cubicBezTo>
                  <a:close/>
                  <a:moveTo>
                    <a:pt x="15316" y="31570"/>
                  </a:moveTo>
                  <a:cubicBezTo>
                    <a:pt x="15480" y="31663"/>
                    <a:pt x="15643" y="31757"/>
                    <a:pt x="15830" y="31850"/>
                  </a:cubicBezTo>
                  <a:lnTo>
                    <a:pt x="15620" y="31827"/>
                  </a:lnTo>
                  <a:cubicBezTo>
                    <a:pt x="15503" y="31757"/>
                    <a:pt x="15387" y="31663"/>
                    <a:pt x="15293" y="31593"/>
                  </a:cubicBezTo>
                  <a:lnTo>
                    <a:pt x="15316" y="31570"/>
                  </a:lnTo>
                  <a:close/>
                  <a:moveTo>
                    <a:pt x="28998" y="31710"/>
                  </a:moveTo>
                  <a:cubicBezTo>
                    <a:pt x="29349" y="31780"/>
                    <a:pt x="29676" y="31827"/>
                    <a:pt x="29979" y="31874"/>
                  </a:cubicBezTo>
                  <a:lnTo>
                    <a:pt x="30166" y="31897"/>
                  </a:lnTo>
                  <a:cubicBezTo>
                    <a:pt x="29746" y="31874"/>
                    <a:pt x="29349" y="31850"/>
                    <a:pt x="28952" y="31804"/>
                  </a:cubicBezTo>
                  <a:cubicBezTo>
                    <a:pt x="28975" y="31780"/>
                    <a:pt x="28998" y="31733"/>
                    <a:pt x="28998" y="31710"/>
                  </a:cubicBezTo>
                  <a:close/>
                  <a:moveTo>
                    <a:pt x="8989" y="30099"/>
                  </a:moveTo>
                  <a:lnTo>
                    <a:pt x="8989" y="30099"/>
                  </a:lnTo>
                  <a:cubicBezTo>
                    <a:pt x="9293" y="30613"/>
                    <a:pt x="9620" y="31103"/>
                    <a:pt x="9993" y="31593"/>
                  </a:cubicBezTo>
                  <a:cubicBezTo>
                    <a:pt x="9993" y="31710"/>
                    <a:pt x="10016" y="31850"/>
                    <a:pt x="10063" y="31990"/>
                  </a:cubicBezTo>
                  <a:cubicBezTo>
                    <a:pt x="9643" y="31547"/>
                    <a:pt x="9293" y="31033"/>
                    <a:pt x="9036" y="30496"/>
                  </a:cubicBezTo>
                  <a:cubicBezTo>
                    <a:pt x="9013" y="30356"/>
                    <a:pt x="8989" y="30239"/>
                    <a:pt x="8989" y="30099"/>
                  </a:cubicBezTo>
                  <a:close/>
                  <a:moveTo>
                    <a:pt x="13192" y="31103"/>
                  </a:moveTo>
                  <a:lnTo>
                    <a:pt x="13192" y="31103"/>
                  </a:lnTo>
                  <a:cubicBezTo>
                    <a:pt x="13589" y="31500"/>
                    <a:pt x="14056" y="31780"/>
                    <a:pt x="14593" y="31967"/>
                  </a:cubicBezTo>
                  <a:lnTo>
                    <a:pt x="14593" y="31990"/>
                  </a:lnTo>
                  <a:cubicBezTo>
                    <a:pt x="14032" y="31850"/>
                    <a:pt x="13542" y="31547"/>
                    <a:pt x="13192" y="31103"/>
                  </a:cubicBezTo>
                  <a:close/>
                  <a:moveTo>
                    <a:pt x="19613" y="30706"/>
                  </a:moveTo>
                  <a:lnTo>
                    <a:pt x="19613" y="30706"/>
                  </a:lnTo>
                  <a:cubicBezTo>
                    <a:pt x="19472" y="31103"/>
                    <a:pt x="19286" y="31500"/>
                    <a:pt x="19052" y="31850"/>
                  </a:cubicBezTo>
                  <a:cubicBezTo>
                    <a:pt x="18912" y="31897"/>
                    <a:pt x="18795" y="31944"/>
                    <a:pt x="18655" y="31990"/>
                  </a:cubicBezTo>
                  <a:cubicBezTo>
                    <a:pt x="18679" y="31920"/>
                    <a:pt x="18725" y="31850"/>
                    <a:pt x="18749" y="31780"/>
                  </a:cubicBezTo>
                  <a:cubicBezTo>
                    <a:pt x="18795" y="31710"/>
                    <a:pt x="18842" y="31710"/>
                    <a:pt x="18889" y="31663"/>
                  </a:cubicBezTo>
                  <a:cubicBezTo>
                    <a:pt x="19169" y="31383"/>
                    <a:pt x="19426" y="31056"/>
                    <a:pt x="19613" y="30706"/>
                  </a:cubicBezTo>
                  <a:close/>
                  <a:moveTo>
                    <a:pt x="40182" y="29889"/>
                  </a:moveTo>
                  <a:lnTo>
                    <a:pt x="40182" y="29889"/>
                  </a:lnTo>
                  <a:cubicBezTo>
                    <a:pt x="39342" y="31033"/>
                    <a:pt x="37917" y="31710"/>
                    <a:pt x="36517" y="31990"/>
                  </a:cubicBezTo>
                  <a:cubicBezTo>
                    <a:pt x="36423" y="32014"/>
                    <a:pt x="36330" y="32014"/>
                    <a:pt x="36236" y="32037"/>
                  </a:cubicBezTo>
                  <a:cubicBezTo>
                    <a:pt x="37054" y="31453"/>
                    <a:pt x="37847" y="30846"/>
                    <a:pt x="38595" y="30169"/>
                  </a:cubicBezTo>
                  <a:cubicBezTo>
                    <a:pt x="38758" y="30076"/>
                    <a:pt x="38898" y="30006"/>
                    <a:pt x="39061" y="29912"/>
                  </a:cubicBezTo>
                  <a:cubicBezTo>
                    <a:pt x="39229" y="29933"/>
                    <a:pt x="39397" y="29945"/>
                    <a:pt x="39565" y="29945"/>
                  </a:cubicBezTo>
                  <a:cubicBezTo>
                    <a:pt x="39771" y="29945"/>
                    <a:pt x="39977" y="29928"/>
                    <a:pt x="40182" y="29889"/>
                  </a:cubicBezTo>
                  <a:close/>
                  <a:moveTo>
                    <a:pt x="17651" y="31850"/>
                  </a:moveTo>
                  <a:lnTo>
                    <a:pt x="17651" y="31850"/>
                  </a:lnTo>
                  <a:cubicBezTo>
                    <a:pt x="17581" y="31920"/>
                    <a:pt x="17511" y="31990"/>
                    <a:pt x="17418" y="32060"/>
                  </a:cubicBezTo>
                  <a:cubicBezTo>
                    <a:pt x="17394" y="32060"/>
                    <a:pt x="17301" y="32060"/>
                    <a:pt x="17231" y="32037"/>
                  </a:cubicBezTo>
                  <a:lnTo>
                    <a:pt x="17208" y="32014"/>
                  </a:lnTo>
                  <a:cubicBezTo>
                    <a:pt x="17371" y="31967"/>
                    <a:pt x="17511" y="31920"/>
                    <a:pt x="17651" y="31850"/>
                  </a:cubicBezTo>
                  <a:close/>
                  <a:moveTo>
                    <a:pt x="11347" y="30823"/>
                  </a:moveTo>
                  <a:lnTo>
                    <a:pt x="11347" y="30823"/>
                  </a:lnTo>
                  <a:cubicBezTo>
                    <a:pt x="11721" y="31173"/>
                    <a:pt x="12141" y="31500"/>
                    <a:pt x="12608" y="31780"/>
                  </a:cubicBezTo>
                  <a:lnTo>
                    <a:pt x="12655" y="31804"/>
                  </a:lnTo>
                  <a:cubicBezTo>
                    <a:pt x="12785" y="31891"/>
                    <a:pt x="12896" y="31998"/>
                    <a:pt x="13004" y="32088"/>
                  </a:cubicBezTo>
                  <a:lnTo>
                    <a:pt x="13004" y="32088"/>
                  </a:lnTo>
                  <a:cubicBezTo>
                    <a:pt x="12508" y="31883"/>
                    <a:pt x="12033" y="31654"/>
                    <a:pt x="11581" y="31360"/>
                  </a:cubicBezTo>
                  <a:cubicBezTo>
                    <a:pt x="11487" y="31196"/>
                    <a:pt x="11417" y="31010"/>
                    <a:pt x="11347" y="30823"/>
                  </a:cubicBezTo>
                  <a:close/>
                  <a:moveTo>
                    <a:pt x="22788" y="30800"/>
                  </a:moveTo>
                  <a:cubicBezTo>
                    <a:pt x="23161" y="31056"/>
                    <a:pt x="23582" y="31313"/>
                    <a:pt x="23979" y="31547"/>
                  </a:cubicBezTo>
                  <a:cubicBezTo>
                    <a:pt x="24025" y="31733"/>
                    <a:pt x="24049" y="31920"/>
                    <a:pt x="24095" y="32107"/>
                  </a:cubicBezTo>
                  <a:cubicBezTo>
                    <a:pt x="23698" y="31967"/>
                    <a:pt x="23302" y="31804"/>
                    <a:pt x="22951" y="31617"/>
                  </a:cubicBezTo>
                  <a:cubicBezTo>
                    <a:pt x="22835" y="31500"/>
                    <a:pt x="22718" y="31360"/>
                    <a:pt x="22624" y="31220"/>
                  </a:cubicBezTo>
                  <a:cubicBezTo>
                    <a:pt x="22671" y="31103"/>
                    <a:pt x="22718" y="30963"/>
                    <a:pt x="22765" y="30823"/>
                  </a:cubicBezTo>
                  <a:lnTo>
                    <a:pt x="22788" y="30800"/>
                  </a:lnTo>
                  <a:close/>
                  <a:moveTo>
                    <a:pt x="37007" y="31010"/>
                  </a:moveTo>
                  <a:lnTo>
                    <a:pt x="37007" y="31010"/>
                  </a:lnTo>
                  <a:cubicBezTo>
                    <a:pt x="36563" y="31337"/>
                    <a:pt x="36120" y="31687"/>
                    <a:pt x="35653" y="31990"/>
                  </a:cubicBezTo>
                  <a:lnTo>
                    <a:pt x="35419" y="32154"/>
                  </a:lnTo>
                  <a:cubicBezTo>
                    <a:pt x="35172" y="32170"/>
                    <a:pt x="34924" y="32187"/>
                    <a:pt x="34676" y="32187"/>
                  </a:cubicBezTo>
                  <a:cubicBezTo>
                    <a:pt x="34574" y="32187"/>
                    <a:pt x="34471" y="32184"/>
                    <a:pt x="34369" y="32177"/>
                  </a:cubicBezTo>
                  <a:cubicBezTo>
                    <a:pt x="34555" y="32084"/>
                    <a:pt x="34765" y="31990"/>
                    <a:pt x="34976" y="31874"/>
                  </a:cubicBezTo>
                  <a:cubicBezTo>
                    <a:pt x="35676" y="31640"/>
                    <a:pt x="36353" y="31360"/>
                    <a:pt x="37007" y="31010"/>
                  </a:cubicBezTo>
                  <a:close/>
                  <a:moveTo>
                    <a:pt x="25917" y="31804"/>
                  </a:moveTo>
                  <a:cubicBezTo>
                    <a:pt x="26033" y="31827"/>
                    <a:pt x="26150" y="31850"/>
                    <a:pt x="26267" y="31874"/>
                  </a:cubicBezTo>
                  <a:cubicBezTo>
                    <a:pt x="26243" y="31990"/>
                    <a:pt x="26220" y="32130"/>
                    <a:pt x="26220" y="32270"/>
                  </a:cubicBezTo>
                  <a:lnTo>
                    <a:pt x="26080" y="32200"/>
                  </a:lnTo>
                  <a:cubicBezTo>
                    <a:pt x="26010" y="32084"/>
                    <a:pt x="25963" y="31944"/>
                    <a:pt x="25917" y="31804"/>
                  </a:cubicBezTo>
                  <a:close/>
                  <a:moveTo>
                    <a:pt x="43824" y="28535"/>
                  </a:moveTo>
                  <a:lnTo>
                    <a:pt x="43824" y="28535"/>
                  </a:lnTo>
                  <a:cubicBezTo>
                    <a:pt x="43124" y="29399"/>
                    <a:pt x="42354" y="30216"/>
                    <a:pt x="41490" y="30940"/>
                  </a:cubicBezTo>
                  <a:cubicBezTo>
                    <a:pt x="40743" y="31430"/>
                    <a:pt x="39972" y="31874"/>
                    <a:pt x="39155" y="32270"/>
                  </a:cubicBezTo>
                  <a:cubicBezTo>
                    <a:pt x="40602" y="31243"/>
                    <a:pt x="41957" y="30146"/>
                    <a:pt x="43241" y="28955"/>
                  </a:cubicBezTo>
                  <a:cubicBezTo>
                    <a:pt x="43451" y="28815"/>
                    <a:pt x="43638" y="28675"/>
                    <a:pt x="43824" y="28535"/>
                  </a:cubicBezTo>
                  <a:close/>
                  <a:moveTo>
                    <a:pt x="16577" y="32177"/>
                  </a:moveTo>
                  <a:cubicBezTo>
                    <a:pt x="16671" y="32200"/>
                    <a:pt x="16787" y="32247"/>
                    <a:pt x="16881" y="32270"/>
                  </a:cubicBezTo>
                  <a:cubicBezTo>
                    <a:pt x="16717" y="32294"/>
                    <a:pt x="16577" y="32317"/>
                    <a:pt x="16437" y="32341"/>
                  </a:cubicBezTo>
                  <a:cubicBezTo>
                    <a:pt x="16354" y="32320"/>
                    <a:pt x="16307" y="32280"/>
                    <a:pt x="16215" y="32222"/>
                  </a:cubicBezTo>
                  <a:lnTo>
                    <a:pt x="16215" y="32222"/>
                  </a:lnTo>
                  <a:cubicBezTo>
                    <a:pt x="16329" y="32200"/>
                    <a:pt x="16464" y="32200"/>
                    <a:pt x="16577" y="32177"/>
                  </a:cubicBezTo>
                  <a:close/>
                  <a:moveTo>
                    <a:pt x="26664" y="31920"/>
                  </a:moveTo>
                  <a:cubicBezTo>
                    <a:pt x="26804" y="32014"/>
                    <a:pt x="26967" y="32130"/>
                    <a:pt x="27131" y="32200"/>
                  </a:cubicBezTo>
                  <a:lnTo>
                    <a:pt x="27387" y="32341"/>
                  </a:lnTo>
                  <a:cubicBezTo>
                    <a:pt x="27387" y="32341"/>
                    <a:pt x="27387" y="32364"/>
                    <a:pt x="27387" y="32364"/>
                  </a:cubicBezTo>
                  <a:cubicBezTo>
                    <a:pt x="27387" y="32411"/>
                    <a:pt x="27411" y="32457"/>
                    <a:pt x="27434" y="32504"/>
                  </a:cubicBezTo>
                  <a:cubicBezTo>
                    <a:pt x="27131" y="32504"/>
                    <a:pt x="26850" y="32457"/>
                    <a:pt x="26594" y="32364"/>
                  </a:cubicBezTo>
                  <a:cubicBezTo>
                    <a:pt x="26594" y="32294"/>
                    <a:pt x="26594" y="32224"/>
                    <a:pt x="26617" y="32177"/>
                  </a:cubicBezTo>
                  <a:cubicBezTo>
                    <a:pt x="26617" y="32084"/>
                    <a:pt x="26640" y="31990"/>
                    <a:pt x="26664" y="31920"/>
                  </a:cubicBezTo>
                  <a:close/>
                  <a:moveTo>
                    <a:pt x="24632" y="31920"/>
                  </a:moveTo>
                  <a:lnTo>
                    <a:pt x="24632" y="31920"/>
                  </a:lnTo>
                  <a:cubicBezTo>
                    <a:pt x="24889" y="32060"/>
                    <a:pt x="25193" y="32200"/>
                    <a:pt x="25473" y="32317"/>
                  </a:cubicBezTo>
                  <a:cubicBezTo>
                    <a:pt x="25520" y="32387"/>
                    <a:pt x="25566" y="32457"/>
                    <a:pt x="25613" y="32527"/>
                  </a:cubicBezTo>
                  <a:cubicBezTo>
                    <a:pt x="25309" y="32481"/>
                    <a:pt x="25053" y="32411"/>
                    <a:pt x="24749" y="32341"/>
                  </a:cubicBezTo>
                  <a:cubicBezTo>
                    <a:pt x="24702" y="32200"/>
                    <a:pt x="24656" y="32060"/>
                    <a:pt x="24632" y="31920"/>
                  </a:cubicBezTo>
                  <a:close/>
                  <a:moveTo>
                    <a:pt x="21340" y="31663"/>
                  </a:moveTo>
                  <a:cubicBezTo>
                    <a:pt x="21480" y="31827"/>
                    <a:pt x="21620" y="31990"/>
                    <a:pt x="21761" y="32130"/>
                  </a:cubicBezTo>
                  <a:cubicBezTo>
                    <a:pt x="21644" y="32317"/>
                    <a:pt x="21504" y="32481"/>
                    <a:pt x="21364" y="32667"/>
                  </a:cubicBezTo>
                  <a:cubicBezTo>
                    <a:pt x="21270" y="32411"/>
                    <a:pt x="21200" y="32177"/>
                    <a:pt x="21177" y="31920"/>
                  </a:cubicBezTo>
                  <a:lnTo>
                    <a:pt x="21154" y="31920"/>
                  </a:lnTo>
                  <a:cubicBezTo>
                    <a:pt x="21224" y="31827"/>
                    <a:pt x="21294" y="31757"/>
                    <a:pt x="21340" y="31663"/>
                  </a:cubicBezTo>
                  <a:close/>
                  <a:moveTo>
                    <a:pt x="19682" y="31899"/>
                  </a:moveTo>
                  <a:cubicBezTo>
                    <a:pt x="19677" y="31956"/>
                    <a:pt x="19656" y="31999"/>
                    <a:pt x="19636" y="32060"/>
                  </a:cubicBezTo>
                  <a:cubicBezTo>
                    <a:pt x="19496" y="32270"/>
                    <a:pt x="19332" y="32481"/>
                    <a:pt x="19146" y="32691"/>
                  </a:cubicBezTo>
                  <a:cubicBezTo>
                    <a:pt x="19355" y="32434"/>
                    <a:pt x="19518" y="32178"/>
                    <a:pt x="19682" y="31899"/>
                  </a:cubicBezTo>
                  <a:close/>
                  <a:moveTo>
                    <a:pt x="23488" y="32200"/>
                  </a:moveTo>
                  <a:cubicBezTo>
                    <a:pt x="23698" y="32294"/>
                    <a:pt x="23932" y="32387"/>
                    <a:pt x="24165" y="32457"/>
                  </a:cubicBezTo>
                  <a:cubicBezTo>
                    <a:pt x="24212" y="32597"/>
                    <a:pt x="24235" y="32714"/>
                    <a:pt x="24282" y="32854"/>
                  </a:cubicBezTo>
                  <a:cubicBezTo>
                    <a:pt x="24002" y="32644"/>
                    <a:pt x="23722" y="32434"/>
                    <a:pt x="23488" y="32200"/>
                  </a:cubicBezTo>
                  <a:close/>
                  <a:moveTo>
                    <a:pt x="28158" y="32714"/>
                  </a:moveTo>
                  <a:lnTo>
                    <a:pt x="28181" y="32737"/>
                  </a:lnTo>
                  <a:cubicBezTo>
                    <a:pt x="28275" y="32784"/>
                    <a:pt x="28391" y="32854"/>
                    <a:pt x="28532" y="32901"/>
                  </a:cubicBezTo>
                  <a:cubicBezTo>
                    <a:pt x="28345" y="32901"/>
                    <a:pt x="28158" y="32901"/>
                    <a:pt x="27994" y="32878"/>
                  </a:cubicBezTo>
                  <a:cubicBezTo>
                    <a:pt x="27971" y="32854"/>
                    <a:pt x="27948" y="32831"/>
                    <a:pt x="27948" y="32807"/>
                  </a:cubicBezTo>
                  <a:cubicBezTo>
                    <a:pt x="28018" y="32784"/>
                    <a:pt x="28088" y="32761"/>
                    <a:pt x="28158" y="32714"/>
                  </a:cubicBezTo>
                  <a:close/>
                  <a:moveTo>
                    <a:pt x="40065" y="31196"/>
                  </a:moveTo>
                  <a:cubicBezTo>
                    <a:pt x="39178" y="31850"/>
                    <a:pt x="38291" y="32481"/>
                    <a:pt x="37380" y="33064"/>
                  </a:cubicBezTo>
                  <a:lnTo>
                    <a:pt x="37124" y="33158"/>
                  </a:lnTo>
                  <a:cubicBezTo>
                    <a:pt x="37427" y="32948"/>
                    <a:pt x="37684" y="32737"/>
                    <a:pt x="37964" y="32527"/>
                  </a:cubicBezTo>
                  <a:cubicBezTo>
                    <a:pt x="38688" y="32107"/>
                    <a:pt x="39388" y="31663"/>
                    <a:pt x="40065" y="31196"/>
                  </a:cubicBezTo>
                  <a:close/>
                  <a:moveTo>
                    <a:pt x="36470" y="32411"/>
                  </a:moveTo>
                  <a:lnTo>
                    <a:pt x="36470" y="32411"/>
                  </a:lnTo>
                  <a:cubicBezTo>
                    <a:pt x="35793" y="32714"/>
                    <a:pt x="35116" y="32971"/>
                    <a:pt x="34415" y="33204"/>
                  </a:cubicBezTo>
                  <a:lnTo>
                    <a:pt x="34812" y="32971"/>
                  </a:lnTo>
                  <a:lnTo>
                    <a:pt x="34999" y="32854"/>
                  </a:lnTo>
                  <a:cubicBezTo>
                    <a:pt x="35139" y="32761"/>
                    <a:pt x="35302" y="32667"/>
                    <a:pt x="35443" y="32551"/>
                  </a:cubicBezTo>
                  <a:lnTo>
                    <a:pt x="35513" y="32527"/>
                  </a:lnTo>
                  <a:cubicBezTo>
                    <a:pt x="35839" y="32504"/>
                    <a:pt x="36143" y="32457"/>
                    <a:pt x="36470" y="32411"/>
                  </a:cubicBezTo>
                  <a:close/>
                  <a:moveTo>
                    <a:pt x="29349" y="33181"/>
                  </a:moveTo>
                  <a:cubicBezTo>
                    <a:pt x="29465" y="33204"/>
                    <a:pt x="29559" y="33251"/>
                    <a:pt x="29699" y="33251"/>
                  </a:cubicBezTo>
                  <a:cubicBezTo>
                    <a:pt x="29425" y="33306"/>
                    <a:pt x="29152" y="33328"/>
                    <a:pt x="28883" y="33328"/>
                  </a:cubicBezTo>
                  <a:cubicBezTo>
                    <a:pt x="28693" y="33328"/>
                    <a:pt x="28505" y="33317"/>
                    <a:pt x="28321" y="33298"/>
                  </a:cubicBezTo>
                  <a:lnTo>
                    <a:pt x="28251" y="33228"/>
                  </a:lnTo>
                  <a:cubicBezTo>
                    <a:pt x="28602" y="33228"/>
                    <a:pt x="28952" y="33204"/>
                    <a:pt x="29325" y="33181"/>
                  </a:cubicBezTo>
                  <a:close/>
                  <a:moveTo>
                    <a:pt x="11814" y="31827"/>
                  </a:moveTo>
                  <a:lnTo>
                    <a:pt x="11814" y="31827"/>
                  </a:lnTo>
                  <a:cubicBezTo>
                    <a:pt x="12445" y="32177"/>
                    <a:pt x="13122" y="32434"/>
                    <a:pt x="13799" y="32621"/>
                  </a:cubicBezTo>
                  <a:cubicBezTo>
                    <a:pt x="13962" y="32714"/>
                    <a:pt x="14126" y="32784"/>
                    <a:pt x="14289" y="32854"/>
                  </a:cubicBezTo>
                  <a:cubicBezTo>
                    <a:pt x="14639" y="33018"/>
                    <a:pt x="15013" y="33111"/>
                    <a:pt x="15410" y="33181"/>
                  </a:cubicBezTo>
                  <a:lnTo>
                    <a:pt x="15457" y="33181"/>
                  </a:lnTo>
                  <a:lnTo>
                    <a:pt x="15363" y="33204"/>
                  </a:lnTo>
                  <a:cubicBezTo>
                    <a:pt x="15060" y="33298"/>
                    <a:pt x="14756" y="33368"/>
                    <a:pt x="14453" y="33391"/>
                  </a:cubicBezTo>
                  <a:cubicBezTo>
                    <a:pt x="14313" y="33368"/>
                    <a:pt x="14172" y="33345"/>
                    <a:pt x="14032" y="33321"/>
                  </a:cubicBezTo>
                  <a:cubicBezTo>
                    <a:pt x="13542" y="33204"/>
                    <a:pt x="13052" y="33041"/>
                    <a:pt x="12608" y="32854"/>
                  </a:cubicBezTo>
                  <a:lnTo>
                    <a:pt x="12585" y="32831"/>
                  </a:lnTo>
                  <a:cubicBezTo>
                    <a:pt x="12328" y="32574"/>
                    <a:pt x="12118" y="32294"/>
                    <a:pt x="11931" y="32014"/>
                  </a:cubicBezTo>
                  <a:cubicBezTo>
                    <a:pt x="11884" y="31944"/>
                    <a:pt x="11861" y="31897"/>
                    <a:pt x="11814" y="31827"/>
                  </a:cubicBezTo>
                  <a:close/>
                  <a:moveTo>
                    <a:pt x="9573" y="32014"/>
                  </a:moveTo>
                  <a:lnTo>
                    <a:pt x="9573" y="32014"/>
                  </a:lnTo>
                  <a:cubicBezTo>
                    <a:pt x="9783" y="32247"/>
                    <a:pt x="10016" y="32481"/>
                    <a:pt x="10250" y="32691"/>
                  </a:cubicBezTo>
                  <a:cubicBezTo>
                    <a:pt x="10320" y="32948"/>
                    <a:pt x="10413" y="33181"/>
                    <a:pt x="10530" y="33438"/>
                  </a:cubicBezTo>
                  <a:cubicBezTo>
                    <a:pt x="10460" y="33345"/>
                    <a:pt x="10390" y="33251"/>
                    <a:pt x="10320" y="33158"/>
                  </a:cubicBezTo>
                  <a:lnTo>
                    <a:pt x="10320" y="33181"/>
                  </a:lnTo>
                  <a:cubicBezTo>
                    <a:pt x="10110" y="32924"/>
                    <a:pt x="9923" y="32667"/>
                    <a:pt x="9760" y="32364"/>
                  </a:cubicBezTo>
                  <a:cubicBezTo>
                    <a:pt x="9713" y="32247"/>
                    <a:pt x="9643" y="32130"/>
                    <a:pt x="9573" y="32014"/>
                  </a:cubicBezTo>
                  <a:close/>
                  <a:moveTo>
                    <a:pt x="22508" y="31733"/>
                  </a:moveTo>
                  <a:lnTo>
                    <a:pt x="22648" y="31804"/>
                  </a:lnTo>
                  <a:cubicBezTo>
                    <a:pt x="23161" y="32434"/>
                    <a:pt x="23792" y="32971"/>
                    <a:pt x="24492" y="33391"/>
                  </a:cubicBezTo>
                  <a:cubicBezTo>
                    <a:pt x="24492" y="33415"/>
                    <a:pt x="24492" y="33415"/>
                    <a:pt x="24516" y="33438"/>
                  </a:cubicBezTo>
                  <a:cubicBezTo>
                    <a:pt x="23909" y="33204"/>
                    <a:pt x="23325" y="32924"/>
                    <a:pt x="22788" y="32574"/>
                  </a:cubicBezTo>
                  <a:cubicBezTo>
                    <a:pt x="22671" y="32294"/>
                    <a:pt x="22578" y="32014"/>
                    <a:pt x="22508" y="31733"/>
                  </a:cubicBezTo>
                  <a:close/>
                  <a:moveTo>
                    <a:pt x="16110" y="33298"/>
                  </a:moveTo>
                  <a:lnTo>
                    <a:pt x="16110" y="33321"/>
                  </a:lnTo>
                  <a:cubicBezTo>
                    <a:pt x="16250" y="33333"/>
                    <a:pt x="16396" y="33339"/>
                    <a:pt x="16542" y="33339"/>
                  </a:cubicBezTo>
                  <a:cubicBezTo>
                    <a:pt x="16688" y="33339"/>
                    <a:pt x="16834" y="33333"/>
                    <a:pt x="16974" y="33321"/>
                  </a:cubicBezTo>
                  <a:lnTo>
                    <a:pt x="16974" y="33321"/>
                  </a:lnTo>
                  <a:cubicBezTo>
                    <a:pt x="16531" y="33438"/>
                    <a:pt x="16064" y="33508"/>
                    <a:pt x="15573" y="33508"/>
                  </a:cubicBezTo>
                  <a:cubicBezTo>
                    <a:pt x="15760" y="33438"/>
                    <a:pt x="15924" y="33368"/>
                    <a:pt x="16110" y="33298"/>
                  </a:cubicBezTo>
                  <a:close/>
                  <a:moveTo>
                    <a:pt x="31263" y="33274"/>
                  </a:moveTo>
                  <a:lnTo>
                    <a:pt x="31263" y="33274"/>
                  </a:lnTo>
                  <a:cubicBezTo>
                    <a:pt x="30936" y="33438"/>
                    <a:pt x="30586" y="33555"/>
                    <a:pt x="30236" y="33625"/>
                  </a:cubicBezTo>
                  <a:cubicBezTo>
                    <a:pt x="29991" y="33677"/>
                    <a:pt x="29759" y="33703"/>
                    <a:pt x="29520" y="33703"/>
                  </a:cubicBezTo>
                  <a:cubicBezTo>
                    <a:pt x="29441" y="33703"/>
                    <a:pt x="29360" y="33701"/>
                    <a:pt x="29279" y="33695"/>
                  </a:cubicBezTo>
                  <a:cubicBezTo>
                    <a:pt x="29419" y="33671"/>
                    <a:pt x="29535" y="33648"/>
                    <a:pt x="29676" y="33625"/>
                  </a:cubicBezTo>
                  <a:lnTo>
                    <a:pt x="29699" y="33625"/>
                  </a:lnTo>
                  <a:cubicBezTo>
                    <a:pt x="30072" y="33578"/>
                    <a:pt x="30469" y="33461"/>
                    <a:pt x="30820" y="33321"/>
                  </a:cubicBezTo>
                  <a:lnTo>
                    <a:pt x="30913" y="33321"/>
                  </a:lnTo>
                  <a:cubicBezTo>
                    <a:pt x="31030" y="33321"/>
                    <a:pt x="31146" y="33298"/>
                    <a:pt x="31263" y="33274"/>
                  </a:cubicBezTo>
                  <a:close/>
                  <a:moveTo>
                    <a:pt x="20873" y="32224"/>
                  </a:moveTo>
                  <a:cubicBezTo>
                    <a:pt x="20943" y="32481"/>
                    <a:pt x="21013" y="32714"/>
                    <a:pt x="21130" y="32924"/>
                  </a:cubicBezTo>
                  <a:cubicBezTo>
                    <a:pt x="20827" y="33251"/>
                    <a:pt x="20476" y="33555"/>
                    <a:pt x="20103" y="33811"/>
                  </a:cubicBezTo>
                  <a:cubicBezTo>
                    <a:pt x="20173" y="33671"/>
                    <a:pt x="20220" y="33555"/>
                    <a:pt x="20290" y="33415"/>
                  </a:cubicBezTo>
                  <a:cubicBezTo>
                    <a:pt x="20430" y="33111"/>
                    <a:pt x="20570" y="32784"/>
                    <a:pt x="20663" y="32457"/>
                  </a:cubicBezTo>
                  <a:lnTo>
                    <a:pt x="20873" y="32224"/>
                  </a:lnTo>
                  <a:close/>
                  <a:moveTo>
                    <a:pt x="24913" y="32714"/>
                  </a:moveTo>
                  <a:cubicBezTo>
                    <a:pt x="25239" y="32807"/>
                    <a:pt x="25566" y="32901"/>
                    <a:pt x="25917" y="32971"/>
                  </a:cubicBezTo>
                  <a:cubicBezTo>
                    <a:pt x="26010" y="33088"/>
                    <a:pt x="26103" y="33181"/>
                    <a:pt x="26197" y="33298"/>
                  </a:cubicBezTo>
                  <a:cubicBezTo>
                    <a:pt x="26197" y="33321"/>
                    <a:pt x="26197" y="33345"/>
                    <a:pt x="26197" y="33368"/>
                  </a:cubicBezTo>
                  <a:cubicBezTo>
                    <a:pt x="26220" y="33531"/>
                    <a:pt x="26243" y="33671"/>
                    <a:pt x="26290" y="33835"/>
                  </a:cubicBezTo>
                  <a:cubicBezTo>
                    <a:pt x="26012" y="33719"/>
                    <a:pt x="25712" y="33626"/>
                    <a:pt x="25433" y="33488"/>
                  </a:cubicBezTo>
                  <a:lnTo>
                    <a:pt x="25433" y="33488"/>
                  </a:lnTo>
                  <a:cubicBezTo>
                    <a:pt x="25230" y="33238"/>
                    <a:pt x="25049" y="32987"/>
                    <a:pt x="24913" y="32714"/>
                  </a:cubicBezTo>
                  <a:close/>
                  <a:moveTo>
                    <a:pt x="11301" y="32667"/>
                  </a:moveTo>
                  <a:cubicBezTo>
                    <a:pt x="11627" y="32948"/>
                    <a:pt x="11978" y="33158"/>
                    <a:pt x="12375" y="33345"/>
                  </a:cubicBezTo>
                  <a:lnTo>
                    <a:pt x="12351" y="33345"/>
                  </a:lnTo>
                  <a:cubicBezTo>
                    <a:pt x="12538" y="33461"/>
                    <a:pt x="12725" y="33601"/>
                    <a:pt x="12935" y="33695"/>
                  </a:cubicBezTo>
                  <a:cubicBezTo>
                    <a:pt x="13005" y="33765"/>
                    <a:pt x="13098" y="33835"/>
                    <a:pt x="13168" y="33882"/>
                  </a:cubicBezTo>
                  <a:cubicBezTo>
                    <a:pt x="13052" y="33858"/>
                    <a:pt x="12935" y="33811"/>
                    <a:pt x="12818" y="33765"/>
                  </a:cubicBezTo>
                  <a:cubicBezTo>
                    <a:pt x="12701" y="33718"/>
                    <a:pt x="12538" y="33671"/>
                    <a:pt x="12398" y="33601"/>
                  </a:cubicBezTo>
                  <a:cubicBezTo>
                    <a:pt x="12141" y="33415"/>
                    <a:pt x="11908" y="33228"/>
                    <a:pt x="11674" y="33041"/>
                  </a:cubicBezTo>
                  <a:cubicBezTo>
                    <a:pt x="11581" y="32971"/>
                    <a:pt x="11487" y="32878"/>
                    <a:pt x="11394" y="32784"/>
                  </a:cubicBezTo>
                  <a:cubicBezTo>
                    <a:pt x="11347" y="32761"/>
                    <a:pt x="11324" y="32714"/>
                    <a:pt x="11301" y="32667"/>
                  </a:cubicBezTo>
                  <a:close/>
                  <a:moveTo>
                    <a:pt x="14219" y="33718"/>
                  </a:moveTo>
                  <a:cubicBezTo>
                    <a:pt x="14664" y="33795"/>
                    <a:pt x="15109" y="33841"/>
                    <a:pt x="15554" y="33841"/>
                  </a:cubicBezTo>
                  <a:cubicBezTo>
                    <a:pt x="15646" y="33841"/>
                    <a:pt x="15738" y="33839"/>
                    <a:pt x="15830" y="33835"/>
                  </a:cubicBezTo>
                  <a:lnTo>
                    <a:pt x="15830" y="33835"/>
                  </a:lnTo>
                  <a:cubicBezTo>
                    <a:pt x="15584" y="33896"/>
                    <a:pt x="15324" y="33926"/>
                    <a:pt x="15065" y="33926"/>
                  </a:cubicBezTo>
                  <a:cubicBezTo>
                    <a:pt x="14834" y="33926"/>
                    <a:pt x="14603" y="33902"/>
                    <a:pt x="14383" y="33858"/>
                  </a:cubicBezTo>
                  <a:cubicBezTo>
                    <a:pt x="14219" y="33835"/>
                    <a:pt x="14056" y="33788"/>
                    <a:pt x="13892" y="33718"/>
                  </a:cubicBezTo>
                  <a:close/>
                  <a:moveTo>
                    <a:pt x="33691" y="32527"/>
                  </a:moveTo>
                  <a:cubicBezTo>
                    <a:pt x="34065" y="32551"/>
                    <a:pt x="34415" y="32574"/>
                    <a:pt x="34789" y="32574"/>
                  </a:cubicBezTo>
                  <a:cubicBezTo>
                    <a:pt x="34042" y="33041"/>
                    <a:pt x="33271" y="33438"/>
                    <a:pt x="32454" y="33765"/>
                  </a:cubicBezTo>
                  <a:cubicBezTo>
                    <a:pt x="32104" y="33858"/>
                    <a:pt x="31754" y="33905"/>
                    <a:pt x="31403" y="33975"/>
                  </a:cubicBezTo>
                  <a:cubicBezTo>
                    <a:pt x="31870" y="33648"/>
                    <a:pt x="32337" y="33274"/>
                    <a:pt x="32758" y="32901"/>
                  </a:cubicBezTo>
                  <a:cubicBezTo>
                    <a:pt x="33084" y="32784"/>
                    <a:pt x="33388" y="32667"/>
                    <a:pt x="33691" y="32527"/>
                  </a:cubicBezTo>
                  <a:close/>
                  <a:moveTo>
                    <a:pt x="18165" y="33134"/>
                  </a:moveTo>
                  <a:cubicBezTo>
                    <a:pt x="17721" y="33508"/>
                    <a:pt x="17208" y="33811"/>
                    <a:pt x="16647" y="33998"/>
                  </a:cubicBezTo>
                  <a:lnTo>
                    <a:pt x="16624" y="33975"/>
                  </a:lnTo>
                  <a:cubicBezTo>
                    <a:pt x="16928" y="33835"/>
                    <a:pt x="17208" y="33671"/>
                    <a:pt x="17465" y="33461"/>
                  </a:cubicBezTo>
                  <a:cubicBezTo>
                    <a:pt x="17675" y="33368"/>
                    <a:pt x="17885" y="33251"/>
                    <a:pt x="18072" y="33134"/>
                  </a:cubicBezTo>
                  <a:close/>
                  <a:moveTo>
                    <a:pt x="23091" y="33111"/>
                  </a:moveTo>
                  <a:lnTo>
                    <a:pt x="23091" y="33111"/>
                  </a:lnTo>
                  <a:cubicBezTo>
                    <a:pt x="23628" y="33415"/>
                    <a:pt x="24165" y="33648"/>
                    <a:pt x="24726" y="33835"/>
                  </a:cubicBezTo>
                  <a:lnTo>
                    <a:pt x="24726" y="33858"/>
                  </a:lnTo>
                  <a:cubicBezTo>
                    <a:pt x="24772" y="33905"/>
                    <a:pt x="24796" y="33975"/>
                    <a:pt x="24843" y="34022"/>
                  </a:cubicBezTo>
                  <a:cubicBezTo>
                    <a:pt x="24235" y="33858"/>
                    <a:pt x="23675" y="33578"/>
                    <a:pt x="23161" y="33204"/>
                  </a:cubicBezTo>
                  <a:lnTo>
                    <a:pt x="23091" y="33111"/>
                  </a:lnTo>
                  <a:close/>
                  <a:moveTo>
                    <a:pt x="26640" y="33671"/>
                  </a:moveTo>
                  <a:lnTo>
                    <a:pt x="26640" y="33671"/>
                  </a:lnTo>
                  <a:cubicBezTo>
                    <a:pt x="26827" y="33811"/>
                    <a:pt x="27014" y="33928"/>
                    <a:pt x="27201" y="34022"/>
                  </a:cubicBezTo>
                  <a:lnTo>
                    <a:pt x="27201" y="34045"/>
                  </a:lnTo>
                  <a:cubicBezTo>
                    <a:pt x="27037" y="33998"/>
                    <a:pt x="26874" y="33975"/>
                    <a:pt x="26734" y="33928"/>
                  </a:cubicBezTo>
                  <a:cubicBezTo>
                    <a:pt x="26687" y="33858"/>
                    <a:pt x="26664" y="33765"/>
                    <a:pt x="26640" y="33671"/>
                  </a:cubicBezTo>
                  <a:close/>
                  <a:moveTo>
                    <a:pt x="39412" y="32504"/>
                  </a:moveTo>
                  <a:lnTo>
                    <a:pt x="39155" y="32667"/>
                  </a:lnTo>
                  <a:cubicBezTo>
                    <a:pt x="38268" y="33228"/>
                    <a:pt x="37310" y="33718"/>
                    <a:pt x="36330" y="34138"/>
                  </a:cubicBezTo>
                  <a:cubicBezTo>
                    <a:pt x="36820" y="33858"/>
                    <a:pt x="37287" y="33555"/>
                    <a:pt x="37707" y="33274"/>
                  </a:cubicBezTo>
                  <a:cubicBezTo>
                    <a:pt x="38291" y="33041"/>
                    <a:pt x="38851" y="32784"/>
                    <a:pt x="39412" y="32504"/>
                  </a:cubicBezTo>
                  <a:close/>
                  <a:moveTo>
                    <a:pt x="35933" y="33134"/>
                  </a:moveTo>
                  <a:lnTo>
                    <a:pt x="35933" y="33134"/>
                  </a:lnTo>
                  <a:cubicBezTo>
                    <a:pt x="35372" y="33438"/>
                    <a:pt x="34742" y="33741"/>
                    <a:pt x="34088" y="34022"/>
                  </a:cubicBezTo>
                  <a:cubicBezTo>
                    <a:pt x="33761" y="34068"/>
                    <a:pt x="33435" y="34138"/>
                    <a:pt x="33108" y="34185"/>
                  </a:cubicBezTo>
                  <a:cubicBezTo>
                    <a:pt x="34088" y="33905"/>
                    <a:pt x="35022" y="33555"/>
                    <a:pt x="35933" y="33134"/>
                  </a:cubicBezTo>
                  <a:close/>
                  <a:moveTo>
                    <a:pt x="26827" y="33204"/>
                  </a:moveTo>
                  <a:lnTo>
                    <a:pt x="26827" y="33204"/>
                  </a:lnTo>
                  <a:cubicBezTo>
                    <a:pt x="27247" y="33415"/>
                    <a:pt x="27668" y="33555"/>
                    <a:pt x="28111" y="33625"/>
                  </a:cubicBezTo>
                  <a:cubicBezTo>
                    <a:pt x="28511" y="33931"/>
                    <a:pt x="29033" y="34063"/>
                    <a:pt x="29576" y="34063"/>
                  </a:cubicBezTo>
                  <a:cubicBezTo>
                    <a:pt x="29985" y="34063"/>
                    <a:pt x="30405" y="33988"/>
                    <a:pt x="30796" y="33858"/>
                  </a:cubicBezTo>
                  <a:lnTo>
                    <a:pt x="30820" y="33858"/>
                  </a:lnTo>
                  <a:cubicBezTo>
                    <a:pt x="30703" y="33928"/>
                    <a:pt x="30609" y="33998"/>
                    <a:pt x="30516" y="34068"/>
                  </a:cubicBezTo>
                  <a:lnTo>
                    <a:pt x="30446" y="34115"/>
                  </a:lnTo>
                  <a:lnTo>
                    <a:pt x="30259" y="34138"/>
                  </a:lnTo>
                  <a:cubicBezTo>
                    <a:pt x="29900" y="34173"/>
                    <a:pt x="29541" y="34194"/>
                    <a:pt x="29182" y="34194"/>
                  </a:cubicBezTo>
                  <a:cubicBezTo>
                    <a:pt x="29051" y="34194"/>
                    <a:pt x="28920" y="34191"/>
                    <a:pt x="28788" y="34185"/>
                  </a:cubicBezTo>
                  <a:cubicBezTo>
                    <a:pt x="28648" y="34162"/>
                    <a:pt x="28508" y="34115"/>
                    <a:pt x="28368" y="34092"/>
                  </a:cubicBezTo>
                  <a:cubicBezTo>
                    <a:pt x="28065" y="33998"/>
                    <a:pt x="27784" y="33858"/>
                    <a:pt x="27504" y="33718"/>
                  </a:cubicBezTo>
                  <a:cubicBezTo>
                    <a:pt x="27271" y="33578"/>
                    <a:pt x="27037" y="33415"/>
                    <a:pt x="26827" y="33204"/>
                  </a:cubicBezTo>
                  <a:close/>
                  <a:moveTo>
                    <a:pt x="25286" y="34022"/>
                  </a:moveTo>
                  <a:lnTo>
                    <a:pt x="25286" y="34022"/>
                  </a:lnTo>
                  <a:cubicBezTo>
                    <a:pt x="25380" y="34068"/>
                    <a:pt x="25496" y="34092"/>
                    <a:pt x="25590" y="34115"/>
                  </a:cubicBezTo>
                  <a:cubicBezTo>
                    <a:pt x="25636" y="34162"/>
                    <a:pt x="25706" y="34208"/>
                    <a:pt x="25753" y="34255"/>
                  </a:cubicBezTo>
                  <a:lnTo>
                    <a:pt x="25380" y="34185"/>
                  </a:lnTo>
                  <a:cubicBezTo>
                    <a:pt x="25333" y="34138"/>
                    <a:pt x="25309" y="34068"/>
                    <a:pt x="25286" y="34022"/>
                  </a:cubicBezTo>
                  <a:close/>
                  <a:moveTo>
                    <a:pt x="10764" y="33111"/>
                  </a:moveTo>
                  <a:lnTo>
                    <a:pt x="10950" y="33228"/>
                  </a:lnTo>
                  <a:cubicBezTo>
                    <a:pt x="11067" y="33415"/>
                    <a:pt x="11207" y="33578"/>
                    <a:pt x="11347" y="33741"/>
                  </a:cubicBezTo>
                  <a:cubicBezTo>
                    <a:pt x="11441" y="33975"/>
                    <a:pt x="11581" y="34208"/>
                    <a:pt x="11721" y="34419"/>
                  </a:cubicBezTo>
                  <a:cubicBezTo>
                    <a:pt x="11627" y="34372"/>
                    <a:pt x="11534" y="34302"/>
                    <a:pt x="11417" y="34208"/>
                  </a:cubicBezTo>
                  <a:cubicBezTo>
                    <a:pt x="11161" y="33858"/>
                    <a:pt x="10950" y="33485"/>
                    <a:pt x="10764" y="33111"/>
                  </a:cubicBezTo>
                  <a:close/>
                  <a:moveTo>
                    <a:pt x="19753" y="33368"/>
                  </a:moveTo>
                  <a:cubicBezTo>
                    <a:pt x="19613" y="33695"/>
                    <a:pt x="19426" y="34022"/>
                    <a:pt x="19216" y="34348"/>
                  </a:cubicBezTo>
                  <a:lnTo>
                    <a:pt x="19216" y="34325"/>
                  </a:lnTo>
                  <a:cubicBezTo>
                    <a:pt x="18982" y="34442"/>
                    <a:pt x="18725" y="34535"/>
                    <a:pt x="18468" y="34629"/>
                  </a:cubicBezTo>
                  <a:cubicBezTo>
                    <a:pt x="18959" y="34278"/>
                    <a:pt x="19402" y="33858"/>
                    <a:pt x="19753" y="33368"/>
                  </a:cubicBezTo>
                  <a:close/>
                  <a:moveTo>
                    <a:pt x="34672" y="34208"/>
                  </a:moveTo>
                  <a:lnTo>
                    <a:pt x="34439" y="34325"/>
                  </a:lnTo>
                  <a:cubicBezTo>
                    <a:pt x="34158" y="34442"/>
                    <a:pt x="33855" y="34559"/>
                    <a:pt x="33551" y="34652"/>
                  </a:cubicBezTo>
                  <a:cubicBezTo>
                    <a:pt x="33925" y="34512"/>
                    <a:pt x="34298" y="34348"/>
                    <a:pt x="34672" y="34208"/>
                  </a:cubicBezTo>
                  <a:close/>
                  <a:moveTo>
                    <a:pt x="17955" y="34465"/>
                  </a:moveTo>
                  <a:lnTo>
                    <a:pt x="17955" y="34465"/>
                  </a:lnTo>
                  <a:cubicBezTo>
                    <a:pt x="17721" y="34652"/>
                    <a:pt x="17441" y="34815"/>
                    <a:pt x="17161" y="34956"/>
                  </a:cubicBezTo>
                  <a:cubicBezTo>
                    <a:pt x="16972" y="34974"/>
                    <a:pt x="16781" y="34983"/>
                    <a:pt x="16590" y="34983"/>
                  </a:cubicBezTo>
                  <a:cubicBezTo>
                    <a:pt x="16050" y="34983"/>
                    <a:pt x="15507" y="34913"/>
                    <a:pt x="14990" y="34792"/>
                  </a:cubicBezTo>
                  <a:cubicBezTo>
                    <a:pt x="15200" y="34792"/>
                    <a:pt x="15433" y="34792"/>
                    <a:pt x="15667" y="34769"/>
                  </a:cubicBezTo>
                  <a:lnTo>
                    <a:pt x="15620" y="34745"/>
                  </a:lnTo>
                  <a:cubicBezTo>
                    <a:pt x="15877" y="34745"/>
                    <a:pt x="16134" y="34745"/>
                    <a:pt x="16390" y="34699"/>
                  </a:cubicBezTo>
                  <a:cubicBezTo>
                    <a:pt x="16531" y="34699"/>
                    <a:pt x="16671" y="34675"/>
                    <a:pt x="16811" y="34629"/>
                  </a:cubicBezTo>
                  <a:cubicBezTo>
                    <a:pt x="17184" y="34629"/>
                    <a:pt x="17581" y="34559"/>
                    <a:pt x="17955" y="34465"/>
                  </a:cubicBezTo>
                  <a:close/>
                  <a:moveTo>
                    <a:pt x="27457" y="34769"/>
                  </a:moveTo>
                  <a:cubicBezTo>
                    <a:pt x="27621" y="34769"/>
                    <a:pt x="27784" y="34792"/>
                    <a:pt x="27948" y="34792"/>
                  </a:cubicBezTo>
                  <a:cubicBezTo>
                    <a:pt x="28228" y="34809"/>
                    <a:pt x="28509" y="34825"/>
                    <a:pt x="28790" y="34825"/>
                  </a:cubicBezTo>
                  <a:cubicBezTo>
                    <a:pt x="28906" y="34825"/>
                    <a:pt x="29022" y="34822"/>
                    <a:pt x="29139" y="34815"/>
                  </a:cubicBezTo>
                  <a:lnTo>
                    <a:pt x="29162" y="34815"/>
                  </a:lnTo>
                  <a:cubicBezTo>
                    <a:pt x="28869" y="34933"/>
                    <a:pt x="28542" y="34985"/>
                    <a:pt x="28225" y="34985"/>
                  </a:cubicBezTo>
                  <a:cubicBezTo>
                    <a:pt x="28163" y="34985"/>
                    <a:pt x="28102" y="34983"/>
                    <a:pt x="28041" y="34979"/>
                  </a:cubicBezTo>
                  <a:cubicBezTo>
                    <a:pt x="27878" y="34932"/>
                    <a:pt x="27738" y="34885"/>
                    <a:pt x="27598" y="34839"/>
                  </a:cubicBezTo>
                  <a:cubicBezTo>
                    <a:pt x="27551" y="34815"/>
                    <a:pt x="27504" y="34792"/>
                    <a:pt x="27457" y="34769"/>
                  </a:cubicBezTo>
                  <a:close/>
                  <a:moveTo>
                    <a:pt x="23862" y="34022"/>
                  </a:moveTo>
                  <a:lnTo>
                    <a:pt x="23862" y="34022"/>
                  </a:lnTo>
                  <a:cubicBezTo>
                    <a:pt x="24259" y="34185"/>
                    <a:pt x="24679" y="34325"/>
                    <a:pt x="25099" y="34419"/>
                  </a:cubicBezTo>
                  <a:lnTo>
                    <a:pt x="25123" y="34442"/>
                  </a:lnTo>
                  <a:cubicBezTo>
                    <a:pt x="25263" y="34652"/>
                    <a:pt x="25426" y="34839"/>
                    <a:pt x="25613" y="35026"/>
                  </a:cubicBezTo>
                  <a:cubicBezTo>
                    <a:pt x="25239" y="34885"/>
                    <a:pt x="24866" y="34699"/>
                    <a:pt x="24516" y="34512"/>
                  </a:cubicBezTo>
                  <a:cubicBezTo>
                    <a:pt x="24282" y="34372"/>
                    <a:pt x="24072" y="34208"/>
                    <a:pt x="23862" y="34022"/>
                  </a:cubicBezTo>
                  <a:close/>
                  <a:moveTo>
                    <a:pt x="12375" y="34675"/>
                  </a:moveTo>
                  <a:lnTo>
                    <a:pt x="12375" y="34675"/>
                  </a:lnTo>
                  <a:cubicBezTo>
                    <a:pt x="12608" y="34839"/>
                    <a:pt x="12842" y="34979"/>
                    <a:pt x="13098" y="35119"/>
                  </a:cubicBezTo>
                  <a:cubicBezTo>
                    <a:pt x="12912" y="35049"/>
                    <a:pt x="12725" y="34979"/>
                    <a:pt x="12538" y="34885"/>
                  </a:cubicBezTo>
                  <a:cubicBezTo>
                    <a:pt x="12468" y="34815"/>
                    <a:pt x="12421" y="34745"/>
                    <a:pt x="12375" y="34675"/>
                  </a:cubicBezTo>
                  <a:close/>
                  <a:moveTo>
                    <a:pt x="32758" y="34559"/>
                  </a:moveTo>
                  <a:cubicBezTo>
                    <a:pt x="32010" y="34815"/>
                    <a:pt x="31240" y="35049"/>
                    <a:pt x="30469" y="35212"/>
                  </a:cubicBezTo>
                  <a:cubicBezTo>
                    <a:pt x="30353" y="35219"/>
                    <a:pt x="30235" y="35222"/>
                    <a:pt x="30115" y="35222"/>
                  </a:cubicBezTo>
                  <a:cubicBezTo>
                    <a:pt x="29826" y="35222"/>
                    <a:pt x="29529" y="35206"/>
                    <a:pt x="29232" y="35189"/>
                  </a:cubicBezTo>
                  <a:cubicBezTo>
                    <a:pt x="29349" y="35142"/>
                    <a:pt x="29465" y="35096"/>
                    <a:pt x="29559" y="35049"/>
                  </a:cubicBezTo>
                  <a:lnTo>
                    <a:pt x="29559" y="35072"/>
                  </a:lnTo>
                  <a:cubicBezTo>
                    <a:pt x="29769" y="34956"/>
                    <a:pt x="29979" y="34862"/>
                    <a:pt x="30189" y="34745"/>
                  </a:cubicBezTo>
                  <a:cubicBezTo>
                    <a:pt x="30306" y="34745"/>
                    <a:pt x="30446" y="34722"/>
                    <a:pt x="30563" y="34699"/>
                  </a:cubicBezTo>
                  <a:cubicBezTo>
                    <a:pt x="31287" y="34699"/>
                    <a:pt x="32034" y="34652"/>
                    <a:pt x="32758" y="34559"/>
                  </a:cubicBezTo>
                  <a:close/>
                  <a:moveTo>
                    <a:pt x="11908" y="33788"/>
                  </a:moveTo>
                  <a:lnTo>
                    <a:pt x="12024" y="33835"/>
                  </a:lnTo>
                  <a:cubicBezTo>
                    <a:pt x="12538" y="34185"/>
                    <a:pt x="13098" y="34442"/>
                    <a:pt x="13705" y="34605"/>
                  </a:cubicBezTo>
                  <a:cubicBezTo>
                    <a:pt x="14476" y="34932"/>
                    <a:pt x="15316" y="35142"/>
                    <a:pt x="16157" y="35212"/>
                  </a:cubicBezTo>
                  <a:cubicBezTo>
                    <a:pt x="15915" y="35248"/>
                    <a:pt x="15673" y="35266"/>
                    <a:pt x="15433" y="35266"/>
                  </a:cubicBezTo>
                  <a:cubicBezTo>
                    <a:pt x="14114" y="35266"/>
                    <a:pt x="12836" y="34736"/>
                    <a:pt x="11908" y="33788"/>
                  </a:cubicBezTo>
                  <a:close/>
                  <a:moveTo>
                    <a:pt x="25660" y="34535"/>
                  </a:moveTo>
                  <a:cubicBezTo>
                    <a:pt x="25870" y="34582"/>
                    <a:pt x="26080" y="34605"/>
                    <a:pt x="26290" y="34652"/>
                  </a:cubicBezTo>
                  <a:cubicBezTo>
                    <a:pt x="26874" y="35026"/>
                    <a:pt x="27551" y="35282"/>
                    <a:pt x="28228" y="35422"/>
                  </a:cubicBezTo>
                  <a:cubicBezTo>
                    <a:pt x="28151" y="35425"/>
                    <a:pt x="28073" y="35427"/>
                    <a:pt x="27996" y="35427"/>
                  </a:cubicBezTo>
                  <a:cubicBezTo>
                    <a:pt x="27461" y="35427"/>
                    <a:pt x="26913" y="35358"/>
                    <a:pt x="26383" y="35236"/>
                  </a:cubicBezTo>
                  <a:lnTo>
                    <a:pt x="26383" y="35212"/>
                  </a:lnTo>
                  <a:cubicBezTo>
                    <a:pt x="26103" y="35026"/>
                    <a:pt x="25870" y="34792"/>
                    <a:pt x="25660" y="34535"/>
                  </a:cubicBezTo>
                  <a:close/>
                  <a:moveTo>
                    <a:pt x="21971" y="32317"/>
                  </a:moveTo>
                  <a:cubicBezTo>
                    <a:pt x="22087" y="32527"/>
                    <a:pt x="22204" y="32737"/>
                    <a:pt x="22368" y="32924"/>
                  </a:cubicBezTo>
                  <a:cubicBezTo>
                    <a:pt x="22508" y="33088"/>
                    <a:pt x="22671" y="33251"/>
                    <a:pt x="22858" y="33391"/>
                  </a:cubicBezTo>
                  <a:cubicBezTo>
                    <a:pt x="23138" y="33811"/>
                    <a:pt x="23512" y="34208"/>
                    <a:pt x="23955" y="34512"/>
                  </a:cubicBezTo>
                  <a:cubicBezTo>
                    <a:pt x="24609" y="34979"/>
                    <a:pt x="25333" y="35306"/>
                    <a:pt x="26103" y="35493"/>
                  </a:cubicBezTo>
                  <a:cubicBezTo>
                    <a:pt x="24189" y="35189"/>
                    <a:pt x="22274" y="34442"/>
                    <a:pt x="21504" y="32948"/>
                  </a:cubicBezTo>
                  <a:lnTo>
                    <a:pt x="21480" y="32924"/>
                  </a:lnTo>
                  <a:cubicBezTo>
                    <a:pt x="21667" y="32737"/>
                    <a:pt x="21831" y="32527"/>
                    <a:pt x="21971" y="32317"/>
                  </a:cubicBezTo>
                  <a:close/>
                  <a:moveTo>
                    <a:pt x="36120" y="33811"/>
                  </a:moveTo>
                  <a:lnTo>
                    <a:pt x="35956" y="33928"/>
                  </a:lnTo>
                  <a:cubicBezTo>
                    <a:pt x="35256" y="34325"/>
                    <a:pt x="34532" y="34699"/>
                    <a:pt x="33785" y="35026"/>
                  </a:cubicBezTo>
                  <a:cubicBezTo>
                    <a:pt x="32431" y="35399"/>
                    <a:pt x="31053" y="35633"/>
                    <a:pt x="29652" y="35679"/>
                  </a:cubicBezTo>
                  <a:lnTo>
                    <a:pt x="29069" y="35679"/>
                  </a:lnTo>
                  <a:cubicBezTo>
                    <a:pt x="29372" y="35679"/>
                    <a:pt x="29629" y="35633"/>
                    <a:pt x="29909" y="35609"/>
                  </a:cubicBezTo>
                  <a:cubicBezTo>
                    <a:pt x="32080" y="35539"/>
                    <a:pt x="34205" y="34932"/>
                    <a:pt x="36096" y="33811"/>
                  </a:cubicBezTo>
                  <a:close/>
                  <a:moveTo>
                    <a:pt x="31193" y="35913"/>
                  </a:moveTo>
                  <a:lnTo>
                    <a:pt x="31193" y="35913"/>
                  </a:lnTo>
                  <a:cubicBezTo>
                    <a:pt x="30608" y="36070"/>
                    <a:pt x="30014" y="36148"/>
                    <a:pt x="29417" y="36148"/>
                  </a:cubicBezTo>
                  <a:cubicBezTo>
                    <a:pt x="29037" y="36148"/>
                    <a:pt x="28656" y="36116"/>
                    <a:pt x="28275" y="36053"/>
                  </a:cubicBezTo>
                  <a:lnTo>
                    <a:pt x="28275" y="36053"/>
                  </a:lnTo>
                  <a:cubicBezTo>
                    <a:pt x="28438" y="36057"/>
                    <a:pt x="28602" y="36059"/>
                    <a:pt x="28765" y="36059"/>
                  </a:cubicBezTo>
                  <a:cubicBezTo>
                    <a:pt x="29582" y="36059"/>
                    <a:pt x="30395" y="36010"/>
                    <a:pt x="31193" y="35913"/>
                  </a:cubicBezTo>
                  <a:close/>
                  <a:moveTo>
                    <a:pt x="18884" y="34802"/>
                  </a:moveTo>
                  <a:cubicBezTo>
                    <a:pt x="18870" y="34811"/>
                    <a:pt x="18856" y="34825"/>
                    <a:pt x="18842" y="34839"/>
                  </a:cubicBezTo>
                  <a:cubicBezTo>
                    <a:pt x="18188" y="35469"/>
                    <a:pt x="17371" y="35889"/>
                    <a:pt x="16507" y="36076"/>
                  </a:cubicBezTo>
                  <a:cubicBezTo>
                    <a:pt x="16120" y="36164"/>
                    <a:pt x="15725" y="36211"/>
                    <a:pt x="15335" y="36211"/>
                  </a:cubicBezTo>
                  <a:cubicBezTo>
                    <a:pt x="14997" y="36211"/>
                    <a:pt x="14661" y="36176"/>
                    <a:pt x="14336" y="36100"/>
                  </a:cubicBezTo>
                  <a:cubicBezTo>
                    <a:pt x="13939" y="35960"/>
                    <a:pt x="13565" y="35773"/>
                    <a:pt x="13239" y="35516"/>
                  </a:cubicBezTo>
                  <a:lnTo>
                    <a:pt x="13239" y="35516"/>
                  </a:lnTo>
                  <a:cubicBezTo>
                    <a:pt x="13797" y="35684"/>
                    <a:pt x="14377" y="35769"/>
                    <a:pt x="14956" y="35769"/>
                  </a:cubicBezTo>
                  <a:cubicBezTo>
                    <a:pt x="15900" y="35769"/>
                    <a:pt x="16844" y="35544"/>
                    <a:pt x="17698" y="35096"/>
                  </a:cubicBezTo>
                  <a:cubicBezTo>
                    <a:pt x="18085" y="35050"/>
                    <a:pt x="18495" y="34938"/>
                    <a:pt x="18884" y="34802"/>
                  </a:cubicBezTo>
                  <a:close/>
                  <a:moveTo>
                    <a:pt x="16782" y="0"/>
                  </a:moveTo>
                  <a:cubicBezTo>
                    <a:pt x="15894" y="0"/>
                    <a:pt x="15006" y="187"/>
                    <a:pt x="14172" y="564"/>
                  </a:cubicBezTo>
                  <a:cubicBezTo>
                    <a:pt x="13846" y="657"/>
                    <a:pt x="13519" y="774"/>
                    <a:pt x="13215" y="891"/>
                  </a:cubicBezTo>
                  <a:cubicBezTo>
                    <a:pt x="11020" y="1194"/>
                    <a:pt x="8872" y="1988"/>
                    <a:pt x="7448" y="3669"/>
                  </a:cubicBezTo>
                  <a:cubicBezTo>
                    <a:pt x="5884" y="5560"/>
                    <a:pt x="5394" y="7942"/>
                    <a:pt x="5744" y="10276"/>
                  </a:cubicBezTo>
                  <a:lnTo>
                    <a:pt x="5697" y="10370"/>
                  </a:lnTo>
                  <a:cubicBezTo>
                    <a:pt x="5160" y="11327"/>
                    <a:pt x="4880" y="12401"/>
                    <a:pt x="4857" y="13499"/>
                  </a:cubicBezTo>
                  <a:cubicBezTo>
                    <a:pt x="3059" y="13942"/>
                    <a:pt x="1564" y="15226"/>
                    <a:pt x="817" y="16907"/>
                  </a:cubicBezTo>
                  <a:cubicBezTo>
                    <a:pt x="23" y="18635"/>
                    <a:pt x="0" y="20596"/>
                    <a:pt x="771" y="22324"/>
                  </a:cubicBezTo>
                  <a:cubicBezTo>
                    <a:pt x="1665" y="25254"/>
                    <a:pt x="4381" y="27262"/>
                    <a:pt x="7439" y="27262"/>
                  </a:cubicBezTo>
                  <a:cubicBezTo>
                    <a:pt x="7574" y="27262"/>
                    <a:pt x="7709" y="27259"/>
                    <a:pt x="7845" y="27251"/>
                  </a:cubicBezTo>
                  <a:cubicBezTo>
                    <a:pt x="7938" y="27671"/>
                    <a:pt x="8055" y="28091"/>
                    <a:pt x="8219" y="28511"/>
                  </a:cubicBezTo>
                  <a:cubicBezTo>
                    <a:pt x="8242" y="29282"/>
                    <a:pt x="8429" y="30052"/>
                    <a:pt x="8756" y="30753"/>
                  </a:cubicBezTo>
                  <a:cubicBezTo>
                    <a:pt x="8942" y="31477"/>
                    <a:pt x="9246" y="32200"/>
                    <a:pt x="9666" y="32831"/>
                  </a:cubicBezTo>
                  <a:cubicBezTo>
                    <a:pt x="9736" y="32971"/>
                    <a:pt x="9806" y="33111"/>
                    <a:pt x="9900" y="33228"/>
                  </a:cubicBezTo>
                  <a:cubicBezTo>
                    <a:pt x="11101" y="35118"/>
                    <a:pt x="13212" y="36860"/>
                    <a:pt x="15549" y="36860"/>
                  </a:cubicBezTo>
                  <a:cubicBezTo>
                    <a:pt x="15665" y="36860"/>
                    <a:pt x="15783" y="36856"/>
                    <a:pt x="15900" y="36847"/>
                  </a:cubicBezTo>
                  <a:cubicBezTo>
                    <a:pt x="16601" y="36777"/>
                    <a:pt x="17278" y="36543"/>
                    <a:pt x="17861" y="36146"/>
                  </a:cubicBezTo>
                  <a:cubicBezTo>
                    <a:pt x="18632" y="35703"/>
                    <a:pt x="19309" y="35072"/>
                    <a:pt x="19799" y="34325"/>
                  </a:cubicBezTo>
                  <a:cubicBezTo>
                    <a:pt x="20336" y="34022"/>
                    <a:pt x="20827" y="33625"/>
                    <a:pt x="21270" y="33181"/>
                  </a:cubicBezTo>
                  <a:cubicBezTo>
                    <a:pt x="22134" y="34675"/>
                    <a:pt x="23932" y="35399"/>
                    <a:pt x="25543" y="35749"/>
                  </a:cubicBezTo>
                  <a:cubicBezTo>
                    <a:pt x="25987" y="35843"/>
                    <a:pt x="26454" y="35913"/>
                    <a:pt x="26897" y="35960"/>
                  </a:cubicBezTo>
                  <a:cubicBezTo>
                    <a:pt x="27727" y="36396"/>
                    <a:pt x="28617" y="36582"/>
                    <a:pt x="29531" y="36582"/>
                  </a:cubicBezTo>
                  <a:cubicBezTo>
                    <a:pt x="31110" y="36582"/>
                    <a:pt x="32761" y="36028"/>
                    <a:pt x="34298" y="35259"/>
                  </a:cubicBezTo>
                  <a:cubicBezTo>
                    <a:pt x="37240" y="34395"/>
                    <a:pt x="39949" y="32854"/>
                    <a:pt x="42213" y="30776"/>
                  </a:cubicBezTo>
                  <a:cubicBezTo>
                    <a:pt x="43264" y="29982"/>
                    <a:pt x="44245" y="29095"/>
                    <a:pt x="45132" y="28091"/>
                  </a:cubicBezTo>
                  <a:cubicBezTo>
                    <a:pt x="45926" y="27251"/>
                    <a:pt x="46556" y="26247"/>
                    <a:pt x="46976" y="25173"/>
                  </a:cubicBezTo>
                  <a:cubicBezTo>
                    <a:pt x="47047" y="25033"/>
                    <a:pt x="47093" y="24869"/>
                    <a:pt x="47140" y="24729"/>
                  </a:cubicBezTo>
                  <a:cubicBezTo>
                    <a:pt x="47630" y="24169"/>
                    <a:pt x="47980" y="23515"/>
                    <a:pt x="48167" y="22791"/>
                  </a:cubicBezTo>
                  <a:cubicBezTo>
                    <a:pt x="48284" y="22301"/>
                    <a:pt x="48237" y="21787"/>
                    <a:pt x="48051" y="21297"/>
                  </a:cubicBezTo>
                  <a:cubicBezTo>
                    <a:pt x="48167" y="20853"/>
                    <a:pt x="48191" y="20363"/>
                    <a:pt x="48121" y="19896"/>
                  </a:cubicBezTo>
                  <a:cubicBezTo>
                    <a:pt x="48004" y="19219"/>
                    <a:pt x="47677" y="18565"/>
                    <a:pt x="47210" y="18051"/>
                  </a:cubicBezTo>
                  <a:cubicBezTo>
                    <a:pt x="47210" y="17888"/>
                    <a:pt x="47210" y="17725"/>
                    <a:pt x="47210" y="17584"/>
                  </a:cubicBezTo>
                  <a:cubicBezTo>
                    <a:pt x="47117" y="16300"/>
                    <a:pt x="46183" y="15833"/>
                    <a:pt x="45109" y="15577"/>
                  </a:cubicBezTo>
                  <a:cubicBezTo>
                    <a:pt x="45856" y="14619"/>
                    <a:pt x="45996" y="13429"/>
                    <a:pt x="45692" y="12168"/>
                  </a:cubicBezTo>
                  <a:cubicBezTo>
                    <a:pt x="45832" y="11467"/>
                    <a:pt x="45809" y="10743"/>
                    <a:pt x="45646" y="10043"/>
                  </a:cubicBezTo>
                  <a:cubicBezTo>
                    <a:pt x="45272" y="8572"/>
                    <a:pt x="44408" y="7288"/>
                    <a:pt x="43194" y="6354"/>
                  </a:cubicBezTo>
                  <a:cubicBezTo>
                    <a:pt x="42307" y="4907"/>
                    <a:pt x="40766" y="3684"/>
                    <a:pt x="39073" y="3684"/>
                  </a:cubicBezTo>
                  <a:cubicBezTo>
                    <a:pt x="38716" y="3684"/>
                    <a:pt x="38353" y="3738"/>
                    <a:pt x="37987" y="3856"/>
                  </a:cubicBezTo>
                  <a:cubicBezTo>
                    <a:pt x="37637" y="3972"/>
                    <a:pt x="37287" y="4136"/>
                    <a:pt x="36984" y="4346"/>
                  </a:cubicBezTo>
                  <a:cubicBezTo>
                    <a:pt x="36563" y="4393"/>
                    <a:pt x="36143" y="4509"/>
                    <a:pt x="35723" y="4650"/>
                  </a:cubicBezTo>
                  <a:cubicBezTo>
                    <a:pt x="35653" y="4638"/>
                    <a:pt x="35583" y="4632"/>
                    <a:pt x="35513" y="4632"/>
                  </a:cubicBezTo>
                  <a:cubicBezTo>
                    <a:pt x="35443" y="4632"/>
                    <a:pt x="35372" y="4638"/>
                    <a:pt x="35302" y="4650"/>
                  </a:cubicBezTo>
                  <a:cubicBezTo>
                    <a:pt x="34462" y="4720"/>
                    <a:pt x="33668" y="5047"/>
                    <a:pt x="33014" y="5607"/>
                  </a:cubicBezTo>
                  <a:cubicBezTo>
                    <a:pt x="32851" y="5607"/>
                    <a:pt x="32687" y="5630"/>
                    <a:pt x="32524" y="5654"/>
                  </a:cubicBezTo>
                  <a:cubicBezTo>
                    <a:pt x="32477" y="4860"/>
                    <a:pt x="32197" y="4113"/>
                    <a:pt x="31707" y="3506"/>
                  </a:cubicBezTo>
                  <a:cubicBezTo>
                    <a:pt x="30890" y="2502"/>
                    <a:pt x="29746" y="1824"/>
                    <a:pt x="28461" y="1591"/>
                  </a:cubicBezTo>
                  <a:cubicBezTo>
                    <a:pt x="27854" y="1311"/>
                    <a:pt x="27201" y="1101"/>
                    <a:pt x="26547" y="961"/>
                  </a:cubicBezTo>
                  <a:cubicBezTo>
                    <a:pt x="26040" y="852"/>
                    <a:pt x="25504" y="782"/>
                    <a:pt x="24972" y="782"/>
                  </a:cubicBezTo>
                  <a:cubicBezTo>
                    <a:pt x="24132" y="782"/>
                    <a:pt x="23301" y="956"/>
                    <a:pt x="22601" y="1428"/>
                  </a:cubicBezTo>
                  <a:cubicBezTo>
                    <a:pt x="22508" y="1498"/>
                    <a:pt x="22414" y="1568"/>
                    <a:pt x="22321" y="1638"/>
                  </a:cubicBezTo>
                  <a:cubicBezTo>
                    <a:pt x="22064" y="1381"/>
                    <a:pt x="21761" y="1147"/>
                    <a:pt x="21410" y="1007"/>
                  </a:cubicBezTo>
                  <a:cubicBezTo>
                    <a:pt x="20803" y="727"/>
                    <a:pt x="20150" y="610"/>
                    <a:pt x="19496" y="610"/>
                  </a:cubicBezTo>
                  <a:cubicBezTo>
                    <a:pt x="18636" y="205"/>
                    <a:pt x="17710" y="0"/>
                    <a:pt x="167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485;p66"/>
            <p:cNvSpPr/>
            <p:nvPr/>
          </p:nvSpPr>
          <p:spPr>
            <a:xfrm>
              <a:off x="2150087" y="4054647"/>
              <a:ext cx="135431" cy="97387"/>
            </a:xfrm>
            <a:custGeom>
              <a:avLst/>
              <a:gdLst/>
              <a:ahLst/>
              <a:cxnLst/>
              <a:rect l="l" t="t" r="r" b="b"/>
              <a:pathLst>
                <a:path w="9971" h="7170" extrusionOk="0">
                  <a:moveTo>
                    <a:pt x="6515" y="595"/>
                  </a:moveTo>
                  <a:cubicBezTo>
                    <a:pt x="6585" y="619"/>
                    <a:pt x="6655" y="642"/>
                    <a:pt x="6725" y="665"/>
                  </a:cubicBezTo>
                  <a:lnTo>
                    <a:pt x="6632" y="665"/>
                  </a:lnTo>
                  <a:cubicBezTo>
                    <a:pt x="6538" y="642"/>
                    <a:pt x="6421" y="619"/>
                    <a:pt x="6305" y="619"/>
                  </a:cubicBezTo>
                  <a:cubicBezTo>
                    <a:pt x="6375" y="595"/>
                    <a:pt x="6445" y="595"/>
                    <a:pt x="6515" y="595"/>
                  </a:cubicBezTo>
                  <a:close/>
                  <a:moveTo>
                    <a:pt x="8266" y="1249"/>
                  </a:moveTo>
                  <a:lnTo>
                    <a:pt x="8266" y="1249"/>
                  </a:lnTo>
                  <a:cubicBezTo>
                    <a:pt x="8593" y="1366"/>
                    <a:pt x="8780" y="1716"/>
                    <a:pt x="8663" y="2043"/>
                  </a:cubicBezTo>
                  <a:cubicBezTo>
                    <a:pt x="8593" y="2230"/>
                    <a:pt x="8476" y="2417"/>
                    <a:pt x="8336" y="2580"/>
                  </a:cubicBezTo>
                  <a:cubicBezTo>
                    <a:pt x="8429" y="2300"/>
                    <a:pt x="8429" y="1996"/>
                    <a:pt x="8359" y="1693"/>
                  </a:cubicBezTo>
                  <a:cubicBezTo>
                    <a:pt x="8359" y="1553"/>
                    <a:pt x="8336" y="1389"/>
                    <a:pt x="8266" y="1249"/>
                  </a:cubicBezTo>
                  <a:close/>
                  <a:moveTo>
                    <a:pt x="4390" y="2463"/>
                  </a:moveTo>
                  <a:cubicBezTo>
                    <a:pt x="4343" y="2580"/>
                    <a:pt x="4320" y="2697"/>
                    <a:pt x="4320" y="2790"/>
                  </a:cubicBezTo>
                  <a:lnTo>
                    <a:pt x="4320" y="2813"/>
                  </a:lnTo>
                  <a:lnTo>
                    <a:pt x="4250" y="2650"/>
                  </a:lnTo>
                  <a:cubicBezTo>
                    <a:pt x="4297" y="2580"/>
                    <a:pt x="4343" y="2533"/>
                    <a:pt x="4390" y="2463"/>
                  </a:cubicBezTo>
                  <a:close/>
                  <a:moveTo>
                    <a:pt x="9223" y="1576"/>
                  </a:moveTo>
                  <a:lnTo>
                    <a:pt x="9223" y="1576"/>
                  </a:lnTo>
                  <a:cubicBezTo>
                    <a:pt x="9457" y="1950"/>
                    <a:pt x="9340" y="2417"/>
                    <a:pt x="9060" y="2860"/>
                  </a:cubicBezTo>
                  <a:cubicBezTo>
                    <a:pt x="9177" y="2557"/>
                    <a:pt x="9200" y="2253"/>
                    <a:pt x="9153" y="1926"/>
                  </a:cubicBezTo>
                  <a:cubicBezTo>
                    <a:pt x="9200" y="1809"/>
                    <a:pt x="9223" y="1693"/>
                    <a:pt x="9223" y="1576"/>
                  </a:cubicBezTo>
                  <a:close/>
                  <a:moveTo>
                    <a:pt x="7636" y="1343"/>
                  </a:moveTo>
                  <a:lnTo>
                    <a:pt x="7636" y="1343"/>
                  </a:lnTo>
                  <a:cubicBezTo>
                    <a:pt x="7729" y="1413"/>
                    <a:pt x="7822" y="1483"/>
                    <a:pt x="7892" y="1599"/>
                  </a:cubicBezTo>
                  <a:cubicBezTo>
                    <a:pt x="7892" y="1646"/>
                    <a:pt x="7892" y="1716"/>
                    <a:pt x="7892" y="1786"/>
                  </a:cubicBezTo>
                  <a:cubicBezTo>
                    <a:pt x="7846" y="2230"/>
                    <a:pt x="7706" y="2650"/>
                    <a:pt x="7449" y="3024"/>
                  </a:cubicBezTo>
                  <a:cubicBezTo>
                    <a:pt x="7589" y="2697"/>
                    <a:pt x="7636" y="2346"/>
                    <a:pt x="7612" y="1996"/>
                  </a:cubicBezTo>
                  <a:cubicBezTo>
                    <a:pt x="7659" y="1763"/>
                    <a:pt x="7682" y="1553"/>
                    <a:pt x="7636" y="1343"/>
                  </a:cubicBezTo>
                  <a:close/>
                  <a:moveTo>
                    <a:pt x="4810" y="3094"/>
                  </a:moveTo>
                  <a:lnTo>
                    <a:pt x="4810" y="3094"/>
                  </a:lnTo>
                  <a:cubicBezTo>
                    <a:pt x="4764" y="3164"/>
                    <a:pt x="4694" y="3257"/>
                    <a:pt x="4647" y="3327"/>
                  </a:cubicBezTo>
                  <a:cubicBezTo>
                    <a:pt x="4600" y="3280"/>
                    <a:pt x="4554" y="3210"/>
                    <a:pt x="4507" y="3140"/>
                  </a:cubicBezTo>
                  <a:lnTo>
                    <a:pt x="4530" y="3140"/>
                  </a:lnTo>
                  <a:cubicBezTo>
                    <a:pt x="4624" y="3117"/>
                    <a:pt x="4717" y="3117"/>
                    <a:pt x="4810" y="3094"/>
                  </a:cubicBezTo>
                  <a:close/>
                  <a:moveTo>
                    <a:pt x="6818" y="1296"/>
                  </a:moveTo>
                  <a:lnTo>
                    <a:pt x="6818" y="1296"/>
                  </a:lnTo>
                  <a:cubicBezTo>
                    <a:pt x="7052" y="1483"/>
                    <a:pt x="7192" y="1786"/>
                    <a:pt x="7215" y="2090"/>
                  </a:cubicBezTo>
                  <a:cubicBezTo>
                    <a:pt x="7005" y="2603"/>
                    <a:pt x="6725" y="3094"/>
                    <a:pt x="6375" y="3514"/>
                  </a:cubicBezTo>
                  <a:cubicBezTo>
                    <a:pt x="6702" y="2767"/>
                    <a:pt x="6958" y="1880"/>
                    <a:pt x="6818" y="1296"/>
                  </a:cubicBezTo>
                  <a:close/>
                  <a:moveTo>
                    <a:pt x="2242" y="2860"/>
                  </a:moveTo>
                  <a:cubicBezTo>
                    <a:pt x="2009" y="3140"/>
                    <a:pt x="1799" y="3421"/>
                    <a:pt x="1635" y="3747"/>
                  </a:cubicBezTo>
                  <a:cubicBezTo>
                    <a:pt x="1472" y="3934"/>
                    <a:pt x="1308" y="4121"/>
                    <a:pt x="1168" y="4331"/>
                  </a:cubicBezTo>
                  <a:cubicBezTo>
                    <a:pt x="1191" y="4284"/>
                    <a:pt x="1215" y="4214"/>
                    <a:pt x="1238" y="4168"/>
                  </a:cubicBezTo>
                  <a:cubicBezTo>
                    <a:pt x="1308" y="4051"/>
                    <a:pt x="1355" y="3934"/>
                    <a:pt x="1448" y="3817"/>
                  </a:cubicBezTo>
                  <a:cubicBezTo>
                    <a:pt x="1518" y="3701"/>
                    <a:pt x="1542" y="3677"/>
                    <a:pt x="1588" y="3584"/>
                  </a:cubicBezTo>
                  <a:cubicBezTo>
                    <a:pt x="1775" y="3327"/>
                    <a:pt x="2009" y="3070"/>
                    <a:pt x="2242" y="2860"/>
                  </a:cubicBezTo>
                  <a:close/>
                  <a:moveTo>
                    <a:pt x="8523" y="2977"/>
                  </a:moveTo>
                  <a:lnTo>
                    <a:pt x="8523" y="2977"/>
                  </a:lnTo>
                  <a:cubicBezTo>
                    <a:pt x="8243" y="3491"/>
                    <a:pt x="7846" y="3981"/>
                    <a:pt x="7402" y="4378"/>
                  </a:cubicBezTo>
                  <a:cubicBezTo>
                    <a:pt x="7285" y="4471"/>
                    <a:pt x="7169" y="4565"/>
                    <a:pt x="7052" y="4658"/>
                  </a:cubicBezTo>
                  <a:lnTo>
                    <a:pt x="7122" y="4588"/>
                  </a:lnTo>
                  <a:cubicBezTo>
                    <a:pt x="7566" y="4168"/>
                    <a:pt x="7962" y="3701"/>
                    <a:pt x="8336" y="3234"/>
                  </a:cubicBezTo>
                  <a:lnTo>
                    <a:pt x="8523" y="2977"/>
                  </a:lnTo>
                  <a:close/>
                  <a:moveTo>
                    <a:pt x="6375" y="2510"/>
                  </a:moveTo>
                  <a:lnTo>
                    <a:pt x="6375" y="2510"/>
                  </a:lnTo>
                  <a:cubicBezTo>
                    <a:pt x="6328" y="2697"/>
                    <a:pt x="6258" y="2883"/>
                    <a:pt x="6188" y="3070"/>
                  </a:cubicBezTo>
                  <a:cubicBezTo>
                    <a:pt x="5955" y="3654"/>
                    <a:pt x="5651" y="4214"/>
                    <a:pt x="5254" y="4705"/>
                  </a:cubicBezTo>
                  <a:lnTo>
                    <a:pt x="5207" y="4751"/>
                  </a:lnTo>
                  <a:cubicBezTo>
                    <a:pt x="4927" y="4891"/>
                    <a:pt x="4624" y="5008"/>
                    <a:pt x="4320" y="5102"/>
                  </a:cubicBezTo>
                  <a:cubicBezTo>
                    <a:pt x="4787" y="4728"/>
                    <a:pt x="5184" y="4331"/>
                    <a:pt x="5534" y="3864"/>
                  </a:cubicBezTo>
                  <a:cubicBezTo>
                    <a:pt x="5861" y="3444"/>
                    <a:pt x="6141" y="2977"/>
                    <a:pt x="6375" y="2510"/>
                  </a:cubicBezTo>
                  <a:close/>
                  <a:moveTo>
                    <a:pt x="3036" y="3887"/>
                  </a:moveTo>
                  <a:cubicBezTo>
                    <a:pt x="2989" y="4051"/>
                    <a:pt x="2966" y="4191"/>
                    <a:pt x="2943" y="4354"/>
                  </a:cubicBezTo>
                  <a:cubicBezTo>
                    <a:pt x="2900" y="4482"/>
                    <a:pt x="2994" y="4591"/>
                    <a:pt x="3117" y="4591"/>
                  </a:cubicBezTo>
                  <a:cubicBezTo>
                    <a:pt x="3129" y="4591"/>
                    <a:pt x="3141" y="4590"/>
                    <a:pt x="3153" y="4588"/>
                  </a:cubicBezTo>
                  <a:cubicBezTo>
                    <a:pt x="3410" y="4541"/>
                    <a:pt x="3666" y="4471"/>
                    <a:pt x="3900" y="4354"/>
                  </a:cubicBezTo>
                  <a:cubicBezTo>
                    <a:pt x="4063" y="4354"/>
                    <a:pt x="4250" y="4331"/>
                    <a:pt x="4414" y="4261"/>
                  </a:cubicBezTo>
                  <a:lnTo>
                    <a:pt x="4460" y="4261"/>
                  </a:lnTo>
                  <a:cubicBezTo>
                    <a:pt x="4157" y="4541"/>
                    <a:pt x="3806" y="4775"/>
                    <a:pt x="3433" y="4961"/>
                  </a:cubicBezTo>
                  <a:cubicBezTo>
                    <a:pt x="3253" y="5101"/>
                    <a:pt x="3095" y="5169"/>
                    <a:pt x="2958" y="5169"/>
                  </a:cubicBezTo>
                  <a:cubicBezTo>
                    <a:pt x="2774" y="5169"/>
                    <a:pt x="2629" y="5048"/>
                    <a:pt x="2522" y="4821"/>
                  </a:cubicBezTo>
                  <a:lnTo>
                    <a:pt x="2522" y="4798"/>
                  </a:lnTo>
                  <a:lnTo>
                    <a:pt x="2522" y="4728"/>
                  </a:lnTo>
                  <a:cubicBezTo>
                    <a:pt x="2686" y="4424"/>
                    <a:pt x="2849" y="4144"/>
                    <a:pt x="3036" y="3887"/>
                  </a:cubicBezTo>
                  <a:close/>
                  <a:moveTo>
                    <a:pt x="1378" y="4775"/>
                  </a:moveTo>
                  <a:lnTo>
                    <a:pt x="1378" y="4845"/>
                  </a:lnTo>
                  <a:cubicBezTo>
                    <a:pt x="1308" y="5078"/>
                    <a:pt x="1285" y="5312"/>
                    <a:pt x="1355" y="5569"/>
                  </a:cubicBezTo>
                  <a:cubicBezTo>
                    <a:pt x="1238" y="5498"/>
                    <a:pt x="1168" y="5382"/>
                    <a:pt x="1121" y="5265"/>
                  </a:cubicBezTo>
                  <a:cubicBezTo>
                    <a:pt x="1121" y="5195"/>
                    <a:pt x="1238" y="4961"/>
                    <a:pt x="1378" y="4775"/>
                  </a:cubicBezTo>
                  <a:close/>
                  <a:moveTo>
                    <a:pt x="4110" y="5522"/>
                  </a:moveTo>
                  <a:lnTo>
                    <a:pt x="4063" y="5569"/>
                  </a:lnTo>
                  <a:cubicBezTo>
                    <a:pt x="3713" y="5709"/>
                    <a:pt x="3363" y="5802"/>
                    <a:pt x="3013" y="5872"/>
                  </a:cubicBezTo>
                  <a:lnTo>
                    <a:pt x="2989" y="5872"/>
                  </a:lnTo>
                  <a:cubicBezTo>
                    <a:pt x="2943" y="5849"/>
                    <a:pt x="2919" y="5802"/>
                    <a:pt x="2873" y="5779"/>
                  </a:cubicBezTo>
                  <a:lnTo>
                    <a:pt x="2919" y="5779"/>
                  </a:lnTo>
                  <a:cubicBezTo>
                    <a:pt x="3059" y="5732"/>
                    <a:pt x="3199" y="5709"/>
                    <a:pt x="3363" y="5639"/>
                  </a:cubicBezTo>
                  <a:cubicBezTo>
                    <a:pt x="3596" y="5615"/>
                    <a:pt x="3853" y="5592"/>
                    <a:pt x="4110" y="5522"/>
                  </a:cubicBezTo>
                  <a:close/>
                  <a:moveTo>
                    <a:pt x="5814" y="5008"/>
                  </a:moveTo>
                  <a:lnTo>
                    <a:pt x="5814" y="5008"/>
                  </a:lnTo>
                  <a:cubicBezTo>
                    <a:pt x="5534" y="5265"/>
                    <a:pt x="5231" y="5522"/>
                    <a:pt x="4927" y="5755"/>
                  </a:cubicBezTo>
                  <a:lnTo>
                    <a:pt x="4740" y="5825"/>
                  </a:lnTo>
                  <a:lnTo>
                    <a:pt x="4554" y="5872"/>
                  </a:lnTo>
                  <a:cubicBezTo>
                    <a:pt x="4717" y="5732"/>
                    <a:pt x="4880" y="5592"/>
                    <a:pt x="5044" y="5452"/>
                  </a:cubicBezTo>
                  <a:cubicBezTo>
                    <a:pt x="5301" y="5312"/>
                    <a:pt x="5558" y="5172"/>
                    <a:pt x="5814" y="5008"/>
                  </a:cubicBezTo>
                  <a:close/>
                  <a:moveTo>
                    <a:pt x="1753" y="5485"/>
                  </a:moveTo>
                  <a:cubicBezTo>
                    <a:pt x="1759" y="5499"/>
                    <a:pt x="1779" y="5502"/>
                    <a:pt x="1799" y="5522"/>
                  </a:cubicBezTo>
                  <a:cubicBezTo>
                    <a:pt x="1822" y="5569"/>
                    <a:pt x="1869" y="5615"/>
                    <a:pt x="1939" y="5639"/>
                  </a:cubicBezTo>
                  <a:lnTo>
                    <a:pt x="1985" y="5639"/>
                  </a:lnTo>
                  <a:lnTo>
                    <a:pt x="2125" y="5685"/>
                  </a:lnTo>
                  <a:cubicBezTo>
                    <a:pt x="2195" y="5779"/>
                    <a:pt x="2242" y="5849"/>
                    <a:pt x="2312" y="5919"/>
                  </a:cubicBezTo>
                  <a:lnTo>
                    <a:pt x="2195" y="5919"/>
                  </a:lnTo>
                  <a:cubicBezTo>
                    <a:pt x="2102" y="5895"/>
                    <a:pt x="2009" y="5872"/>
                    <a:pt x="1915" y="5825"/>
                  </a:cubicBezTo>
                  <a:lnTo>
                    <a:pt x="1915" y="5849"/>
                  </a:lnTo>
                  <a:cubicBezTo>
                    <a:pt x="1824" y="5735"/>
                    <a:pt x="1777" y="5620"/>
                    <a:pt x="1753" y="5485"/>
                  </a:cubicBezTo>
                  <a:close/>
                  <a:moveTo>
                    <a:pt x="1308" y="6199"/>
                  </a:moveTo>
                  <a:cubicBezTo>
                    <a:pt x="1448" y="6246"/>
                    <a:pt x="1612" y="6292"/>
                    <a:pt x="1775" y="6292"/>
                  </a:cubicBezTo>
                  <a:lnTo>
                    <a:pt x="1822" y="6339"/>
                  </a:lnTo>
                  <a:lnTo>
                    <a:pt x="1705" y="6362"/>
                  </a:lnTo>
                  <a:lnTo>
                    <a:pt x="1448" y="6362"/>
                  </a:lnTo>
                  <a:cubicBezTo>
                    <a:pt x="1402" y="6316"/>
                    <a:pt x="1332" y="6269"/>
                    <a:pt x="1308" y="6199"/>
                  </a:cubicBezTo>
                  <a:close/>
                  <a:moveTo>
                    <a:pt x="3573" y="6502"/>
                  </a:moveTo>
                  <a:cubicBezTo>
                    <a:pt x="3259" y="6635"/>
                    <a:pt x="2921" y="6697"/>
                    <a:pt x="2593" y="6697"/>
                  </a:cubicBezTo>
                  <a:cubicBezTo>
                    <a:pt x="2458" y="6697"/>
                    <a:pt x="2325" y="6686"/>
                    <a:pt x="2195" y="6666"/>
                  </a:cubicBezTo>
                  <a:lnTo>
                    <a:pt x="2359" y="6643"/>
                  </a:lnTo>
                  <a:cubicBezTo>
                    <a:pt x="2478" y="6664"/>
                    <a:pt x="2599" y="6674"/>
                    <a:pt x="2720" y="6674"/>
                  </a:cubicBezTo>
                  <a:cubicBezTo>
                    <a:pt x="3002" y="6674"/>
                    <a:pt x="3281" y="6617"/>
                    <a:pt x="3526" y="6502"/>
                  </a:cubicBezTo>
                  <a:close/>
                  <a:moveTo>
                    <a:pt x="6168" y="0"/>
                  </a:moveTo>
                  <a:cubicBezTo>
                    <a:pt x="5487" y="0"/>
                    <a:pt x="4791" y="251"/>
                    <a:pt x="4180" y="595"/>
                  </a:cubicBezTo>
                  <a:cubicBezTo>
                    <a:pt x="3596" y="876"/>
                    <a:pt x="3059" y="1249"/>
                    <a:pt x="2592" y="1693"/>
                  </a:cubicBezTo>
                  <a:cubicBezTo>
                    <a:pt x="2055" y="2136"/>
                    <a:pt x="1612" y="2673"/>
                    <a:pt x="1238" y="3257"/>
                  </a:cubicBezTo>
                  <a:cubicBezTo>
                    <a:pt x="491" y="4098"/>
                    <a:pt x="1" y="5008"/>
                    <a:pt x="328" y="5825"/>
                  </a:cubicBezTo>
                  <a:cubicBezTo>
                    <a:pt x="351" y="6152"/>
                    <a:pt x="584" y="6432"/>
                    <a:pt x="888" y="6549"/>
                  </a:cubicBezTo>
                  <a:cubicBezTo>
                    <a:pt x="981" y="6643"/>
                    <a:pt x="1098" y="6713"/>
                    <a:pt x="1215" y="6783"/>
                  </a:cubicBezTo>
                  <a:cubicBezTo>
                    <a:pt x="1650" y="7052"/>
                    <a:pt x="2104" y="7170"/>
                    <a:pt x="2564" y="7170"/>
                  </a:cubicBezTo>
                  <a:cubicBezTo>
                    <a:pt x="3337" y="7170"/>
                    <a:pt x="4125" y="6837"/>
                    <a:pt x="4857" y="6339"/>
                  </a:cubicBezTo>
                  <a:cubicBezTo>
                    <a:pt x="4974" y="6316"/>
                    <a:pt x="5067" y="6269"/>
                    <a:pt x="5161" y="6222"/>
                  </a:cubicBezTo>
                  <a:cubicBezTo>
                    <a:pt x="6071" y="5919"/>
                    <a:pt x="6912" y="5475"/>
                    <a:pt x="7636" y="4868"/>
                  </a:cubicBezTo>
                  <a:cubicBezTo>
                    <a:pt x="8453" y="4191"/>
                    <a:pt x="9970" y="2930"/>
                    <a:pt x="9714" y="1693"/>
                  </a:cubicBezTo>
                  <a:cubicBezTo>
                    <a:pt x="9527" y="829"/>
                    <a:pt x="8593" y="595"/>
                    <a:pt x="7729" y="595"/>
                  </a:cubicBezTo>
                  <a:cubicBezTo>
                    <a:pt x="7566" y="432"/>
                    <a:pt x="7379" y="292"/>
                    <a:pt x="7145" y="198"/>
                  </a:cubicBezTo>
                  <a:cubicBezTo>
                    <a:pt x="6831" y="60"/>
                    <a:pt x="6501" y="0"/>
                    <a:pt x="61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486;p66"/>
            <p:cNvSpPr/>
            <p:nvPr/>
          </p:nvSpPr>
          <p:spPr>
            <a:xfrm>
              <a:off x="2247778" y="4144078"/>
              <a:ext cx="91981" cy="60836"/>
            </a:xfrm>
            <a:custGeom>
              <a:avLst/>
              <a:gdLst/>
              <a:ahLst/>
              <a:cxnLst/>
              <a:rect l="l" t="t" r="r" b="b"/>
              <a:pathLst>
                <a:path w="6772" h="4479" extrusionOk="0">
                  <a:moveTo>
                    <a:pt x="2079" y="1064"/>
                  </a:moveTo>
                  <a:lnTo>
                    <a:pt x="1892" y="1157"/>
                  </a:lnTo>
                  <a:cubicBezTo>
                    <a:pt x="1472" y="1390"/>
                    <a:pt x="818" y="1787"/>
                    <a:pt x="515" y="2278"/>
                  </a:cubicBezTo>
                  <a:cubicBezTo>
                    <a:pt x="491" y="1904"/>
                    <a:pt x="888" y="1554"/>
                    <a:pt x="1262" y="1367"/>
                  </a:cubicBezTo>
                  <a:lnTo>
                    <a:pt x="1262" y="1344"/>
                  </a:lnTo>
                  <a:cubicBezTo>
                    <a:pt x="1519" y="1204"/>
                    <a:pt x="1775" y="1110"/>
                    <a:pt x="2079" y="1064"/>
                  </a:cubicBezTo>
                  <a:close/>
                  <a:moveTo>
                    <a:pt x="2943" y="2091"/>
                  </a:moveTo>
                  <a:lnTo>
                    <a:pt x="3410" y="2324"/>
                  </a:lnTo>
                  <a:cubicBezTo>
                    <a:pt x="3386" y="2348"/>
                    <a:pt x="3386" y="2348"/>
                    <a:pt x="3386" y="2371"/>
                  </a:cubicBezTo>
                  <a:cubicBezTo>
                    <a:pt x="3331" y="2381"/>
                    <a:pt x="3279" y="2387"/>
                    <a:pt x="3231" y="2387"/>
                  </a:cubicBezTo>
                  <a:cubicBezTo>
                    <a:pt x="3058" y="2387"/>
                    <a:pt x="2943" y="2311"/>
                    <a:pt x="2943" y="2091"/>
                  </a:cubicBezTo>
                  <a:close/>
                  <a:moveTo>
                    <a:pt x="4647" y="2278"/>
                  </a:moveTo>
                  <a:lnTo>
                    <a:pt x="4601" y="2348"/>
                  </a:lnTo>
                  <a:cubicBezTo>
                    <a:pt x="4437" y="2441"/>
                    <a:pt x="4274" y="2534"/>
                    <a:pt x="4110" y="2628"/>
                  </a:cubicBezTo>
                  <a:lnTo>
                    <a:pt x="4017" y="2558"/>
                  </a:lnTo>
                  <a:cubicBezTo>
                    <a:pt x="4110" y="2488"/>
                    <a:pt x="4227" y="2441"/>
                    <a:pt x="4344" y="2371"/>
                  </a:cubicBezTo>
                  <a:cubicBezTo>
                    <a:pt x="4437" y="2348"/>
                    <a:pt x="4554" y="2324"/>
                    <a:pt x="4647" y="2278"/>
                  </a:cubicBezTo>
                  <a:close/>
                  <a:moveTo>
                    <a:pt x="2499" y="2184"/>
                  </a:moveTo>
                  <a:cubicBezTo>
                    <a:pt x="2406" y="2418"/>
                    <a:pt x="2546" y="2698"/>
                    <a:pt x="2826" y="2768"/>
                  </a:cubicBezTo>
                  <a:cubicBezTo>
                    <a:pt x="2709" y="2815"/>
                    <a:pt x="2593" y="2861"/>
                    <a:pt x="2476" y="2908"/>
                  </a:cubicBezTo>
                  <a:cubicBezTo>
                    <a:pt x="2382" y="2861"/>
                    <a:pt x="2289" y="2791"/>
                    <a:pt x="2242" y="2698"/>
                  </a:cubicBezTo>
                  <a:lnTo>
                    <a:pt x="2242" y="2675"/>
                  </a:lnTo>
                  <a:cubicBezTo>
                    <a:pt x="2312" y="2511"/>
                    <a:pt x="2406" y="2324"/>
                    <a:pt x="2499" y="2184"/>
                  </a:cubicBezTo>
                  <a:close/>
                  <a:moveTo>
                    <a:pt x="3667" y="2721"/>
                  </a:moveTo>
                  <a:lnTo>
                    <a:pt x="3737" y="2768"/>
                  </a:lnTo>
                  <a:cubicBezTo>
                    <a:pt x="3620" y="2815"/>
                    <a:pt x="3503" y="2861"/>
                    <a:pt x="3386" y="2908"/>
                  </a:cubicBezTo>
                  <a:cubicBezTo>
                    <a:pt x="3480" y="2838"/>
                    <a:pt x="3573" y="2791"/>
                    <a:pt x="3667" y="2721"/>
                  </a:cubicBezTo>
                  <a:close/>
                  <a:moveTo>
                    <a:pt x="2009" y="1974"/>
                  </a:moveTo>
                  <a:lnTo>
                    <a:pt x="2009" y="1974"/>
                  </a:lnTo>
                  <a:cubicBezTo>
                    <a:pt x="1845" y="2208"/>
                    <a:pt x="1729" y="2488"/>
                    <a:pt x="1612" y="2768"/>
                  </a:cubicBezTo>
                  <a:cubicBezTo>
                    <a:pt x="1589" y="2838"/>
                    <a:pt x="1635" y="2931"/>
                    <a:pt x="1705" y="2978"/>
                  </a:cubicBezTo>
                  <a:cubicBezTo>
                    <a:pt x="1705" y="3001"/>
                    <a:pt x="1682" y="3048"/>
                    <a:pt x="1682" y="3071"/>
                  </a:cubicBezTo>
                  <a:cubicBezTo>
                    <a:pt x="1402" y="3001"/>
                    <a:pt x="1122" y="2908"/>
                    <a:pt x="865" y="2791"/>
                  </a:cubicBezTo>
                  <a:lnTo>
                    <a:pt x="935" y="2721"/>
                  </a:lnTo>
                  <a:cubicBezTo>
                    <a:pt x="1262" y="2418"/>
                    <a:pt x="1612" y="2161"/>
                    <a:pt x="2009" y="1974"/>
                  </a:cubicBezTo>
                  <a:close/>
                  <a:moveTo>
                    <a:pt x="1075" y="3468"/>
                  </a:moveTo>
                  <a:cubicBezTo>
                    <a:pt x="1542" y="3655"/>
                    <a:pt x="2050" y="3749"/>
                    <a:pt x="2559" y="3749"/>
                  </a:cubicBezTo>
                  <a:cubicBezTo>
                    <a:pt x="2813" y="3749"/>
                    <a:pt x="3067" y="3725"/>
                    <a:pt x="3316" y="3679"/>
                  </a:cubicBezTo>
                  <a:lnTo>
                    <a:pt x="3456" y="3632"/>
                  </a:lnTo>
                  <a:lnTo>
                    <a:pt x="3246" y="3749"/>
                  </a:lnTo>
                  <a:cubicBezTo>
                    <a:pt x="3013" y="3795"/>
                    <a:pt x="2779" y="3842"/>
                    <a:pt x="2546" y="3865"/>
                  </a:cubicBezTo>
                  <a:lnTo>
                    <a:pt x="2546" y="3842"/>
                  </a:lnTo>
                  <a:cubicBezTo>
                    <a:pt x="2102" y="3842"/>
                    <a:pt x="1449" y="3795"/>
                    <a:pt x="1075" y="3468"/>
                  </a:cubicBezTo>
                  <a:close/>
                  <a:moveTo>
                    <a:pt x="5329" y="1"/>
                  </a:moveTo>
                  <a:cubicBezTo>
                    <a:pt x="4853" y="1"/>
                    <a:pt x="4332" y="146"/>
                    <a:pt x="4017" y="270"/>
                  </a:cubicBezTo>
                  <a:cubicBezTo>
                    <a:pt x="3853" y="340"/>
                    <a:pt x="3713" y="410"/>
                    <a:pt x="3573" y="480"/>
                  </a:cubicBezTo>
                  <a:cubicBezTo>
                    <a:pt x="3386" y="527"/>
                    <a:pt x="3223" y="597"/>
                    <a:pt x="3060" y="643"/>
                  </a:cubicBezTo>
                  <a:cubicBezTo>
                    <a:pt x="2032" y="713"/>
                    <a:pt x="1005" y="993"/>
                    <a:pt x="631" y="1344"/>
                  </a:cubicBezTo>
                  <a:cubicBezTo>
                    <a:pt x="141" y="1671"/>
                    <a:pt x="1" y="2324"/>
                    <a:pt x="281" y="2838"/>
                  </a:cubicBezTo>
                  <a:cubicBezTo>
                    <a:pt x="118" y="3258"/>
                    <a:pt x="258" y="3749"/>
                    <a:pt x="631" y="4029"/>
                  </a:cubicBezTo>
                  <a:cubicBezTo>
                    <a:pt x="958" y="4344"/>
                    <a:pt x="1402" y="4478"/>
                    <a:pt x="1886" y="4478"/>
                  </a:cubicBezTo>
                  <a:cubicBezTo>
                    <a:pt x="2371" y="4478"/>
                    <a:pt x="2896" y="4344"/>
                    <a:pt x="3386" y="4122"/>
                  </a:cubicBezTo>
                  <a:cubicBezTo>
                    <a:pt x="3993" y="3959"/>
                    <a:pt x="4554" y="3725"/>
                    <a:pt x="5067" y="3375"/>
                  </a:cubicBezTo>
                  <a:cubicBezTo>
                    <a:pt x="5200" y="3408"/>
                    <a:pt x="5335" y="3424"/>
                    <a:pt x="5470" y="3424"/>
                  </a:cubicBezTo>
                  <a:cubicBezTo>
                    <a:pt x="5716" y="3424"/>
                    <a:pt x="5962" y="3372"/>
                    <a:pt x="6188" y="3282"/>
                  </a:cubicBezTo>
                  <a:cubicBezTo>
                    <a:pt x="6772" y="2978"/>
                    <a:pt x="6772" y="2441"/>
                    <a:pt x="6492" y="2021"/>
                  </a:cubicBezTo>
                  <a:cubicBezTo>
                    <a:pt x="6702" y="1647"/>
                    <a:pt x="6679" y="1180"/>
                    <a:pt x="6445" y="853"/>
                  </a:cubicBezTo>
                  <a:lnTo>
                    <a:pt x="6398" y="807"/>
                  </a:lnTo>
                  <a:lnTo>
                    <a:pt x="6398" y="713"/>
                  </a:lnTo>
                  <a:cubicBezTo>
                    <a:pt x="6302" y="169"/>
                    <a:pt x="5841" y="1"/>
                    <a:pt x="53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487;p66"/>
            <p:cNvSpPr/>
            <p:nvPr/>
          </p:nvSpPr>
          <p:spPr>
            <a:xfrm>
              <a:off x="2339450" y="4190797"/>
              <a:ext cx="57726" cy="46425"/>
            </a:xfrm>
            <a:custGeom>
              <a:avLst/>
              <a:gdLst/>
              <a:ahLst/>
              <a:cxnLst/>
              <a:rect l="l" t="t" r="r" b="b"/>
              <a:pathLst>
                <a:path w="4250" h="3418" extrusionOk="0">
                  <a:moveTo>
                    <a:pt x="2660" y="995"/>
                  </a:moveTo>
                  <a:cubicBezTo>
                    <a:pt x="2698" y="995"/>
                    <a:pt x="2738" y="1000"/>
                    <a:pt x="2779" y="1010"/>
                  </a:cubicBezTo>
                  <a:lnTo>
                    <a:pt x="2756" y="1010"/>
                  </a:lnTo>
                  <a:cubicBezTo>
                    <a:pt x="2709" y="1010"/>
                    <a:pt x="2686" y="1033"/>
                    <a:pt x="2639" y="1057"/>
                  </a:cubicBezTo>
                  <a:cubicBezTo>
                    <a:pt x="2522" y="1080"/>
                    <a:pt x="2405" y="1103"/>
                    <a:pt x="2312" y="1127"/>
                  </a:cubicBezTo>
                  <a:cubicBezTo>
                    <a:pt x="2403" y="1054"/>
                    <a:pt x="2523" y="995"/>
                    <a:pt x="2660" y="995"/>
                  </a:cubicBezTo>
                  <a:close/>
                  <a:moveTo>
                    <a:pt x="1658" y="753"/>
                  </a:moveTo>
                  <a:cubicBezTo>
                    <a:pt x="1588" y="987"/>
                    <a:pt x="1542" y="1220"/>
                    <a:pt x="1588" y="1454"/>
                  </a:cubicBezTo>
                  <a:cubicBezTo>
                    <a:pt x="1425" y="1524"/>
                    <a:pt x="1285" y="1617"/>
                    <a:pt x="1168" y="1710"/>
                  </a:cubicBezTo>
                  <a:cubicBezTo>
                    <a:pt x="1098" y="1570"/>
                    <a:pt x="1075" y="1430"/>
                    <a:pt x="1121" y="1290"/>
                  </a:cubicBezTo>
                  <a:cubicBezTo>
                    <a:pt x="1168" y="1010"/>
                    <a:pt x="1378" y="800"/>
                    <a:pt x="1658" y="753"/>
                  </a:cubicBezTo>
                  <a:close/>
                  <a:moveTo>
                    <a:pt x="2662" y="1430"/>
                  </a:moveTo>
                  <a:cubicBezTo>
                    <a:pt x="2592" y="1500"/>
                    <a:pt x="2545" y="1570"/>
                    <a:pt x="2475" y="1640"/>
                  </a:cubicBezTo>
                  <a:lnTo>
                    <a:pt x="2429" y="1687"/>
                  </a:lnTo>
                  <a:lnTo>
                    <a:pt x="2382" y="1710"/>
                  </a:lnTo>
                  <a:cubicBezTo>
                    <a:pt x="2359" y="1687"/>
                    <a:pt x="2335" y="1640"/>
                    <a:pt x="2312" y="1594"/>
                  </a:cubicBezTo>
                  <a:cubicBezTo>
                    <a:pt x="2405" y="1547"/>
                    <a:pt x="2499" y="1500"/>
                    <a:pt x="2616" y="1430"/>
                  </a:cubicBezTo>
                  <a:close/>
                  <a:moveTo>
                    <a:pt x="444" y="2154"/>
                  </a:moveTo>
                  <a:cubicBezTo>
                    <a:pt x="561" y="2318"/>
                    <a:pt x="748" y="2434"/>
                    <a:pt x="934" y="2481"/>
                  </a:cubicBezTo>
                  <a:cubicBezTo>
                    <a:pt x="911" y="2504"/>
                    <a:pt x="888" y="2551"/>
                    <a:pt x="888" y="2574"/>
                  </a:cubicBezTo>
                  <a:cubicBezTo>
                    <a:pt x="888" y="2598"/>
                    <a:pt x="864" y="2621"/>
                    <a:pt x="864" y="2668"/>
                  </a:cubicBezTo>
                  <a:cubicBezTo>
                    <a:pt x="701" y="2551"/>
                    <a:pt x="561" y="2411"/>
                    <a:pt x="468" y="2247"/>
                  </a:cubicBezTo>
                  <a:cubicBezTo>
                    <a:pt x="444" y="2224"/>
                    <a:pt x="444" y="2201"/>
                    <a:pt x="444" y="2154"/>
                  </a:cubicBezTo>
                  <a:close/>
                  <a:moveTo>
                    <a:pt x="2359" y="2341"/>
                  </a:moveTo>
                  <a:cubicBezTo>
                    <a:pt x="2425" y="2357"/>
                    <a:pt x="2491" y="2374"/>
                    <a:pt x="2557" y="2374"/>
                  </a:cubicBezTo>
                  <a:cubicBezTo>
                    <a:pt x="2584" y="2374"/>
                    <a:pt x="2612" y="2371"/>
                    <a:pt x="2639" y="2364"/>
                  </a:cubicBezTo>
                  <a:cubicBezTo>
                    <a:pt x="2732" y="2388"/>
                    <a:pt x="2826" y="2399"/>
                    <a:pt x="2916" y="2399"/>
                  </a:cubicBezTo>
                  <a:cubicBezTo>
                    <a:pt x="3007" y="2399"/>
                    <a:pt x="3094" y="2388"/>
                    <a:pt x="3176" y="2364"/>
                  </a:cubicBezTo>
                  <a:lnTo>
                    <a:pt x="3176" y="2364"/>
                  </a:lnTo>
                  <a:cubicBezTo>
                    <a:pt x="2989" y="2551"/>
                    <a:pt x="2802" y="2668"/>
                    <a:pt x="2569" y="2784"/>
                  </a:cubicBezTo>
                  <a:cubicBezTo>
                    <a:pt x="2336" y="2886"/>
                    <a:pt x="2077" y="2943"/>
                    <a:pt x="1818" y="2943"/>
                  </a:cubicBezTo>
                  <a:cubicBezTo>
                    <a:pt x="1661" y="2943"/>
                    <a:pt x="1505" y="2922"/>
                    <a:pt x="1355" y="2878"/>
                  </a:cubicBezTo>
                  <a:cubicBezTo>
                    <a:pt x="1285" y="2761"/>
                    <a:pt x="1285" y="2644"/>
                    <a:pt x="1331" y="2528"/>
                  </a:cubicBezTo>
                  <a:cubicBezTo>
                    <a:pt x="1612" y="2528"/>
                    <a:pt x="1868" y="2458"/>
                    <a:pt x="2102" y="2341"/>
                  </a:cubicBezTo>
                  <a:close/>
                  <a:moveTo>
                    <a:pt x="2730" y="1"/>
                  </a:moveTo>
                  <a:cubicBezTo>
                    <a:pt x="2700" y="1"/>
                    <a:pt x="2670" y="3"/>
                    <a:pt x="2639" y="6"/>
                  </a:cubicBezTo>
                  <a:cubicBezTo>
                    <a:pt x="2522" y="6"/>
                    <a:pt x="2405" y="29"/>
                    <a:pt x="2312" y="76"/>
                  </a:cubicBezTo>
                  <a:cubicBezTo>
                    <a:pt x="2125" y="99"/>
                    <a:pt x="1938" y="123"/>
                    <a:pt x="1775" y="193"/>
                  </a:cubicBezTo>
                  <a:cubicBezTo>
                    <a:pt x="1448" y="263"/>
                    <a:pt x="1145" y="426"/>
                    <a:pt x="888" y="636"/>
                  </a:cubicBezTo>
                  <a:cubicBezTo>
                    <a:pt x="794" y="706"/>
                    <a:pt x="724" y="800"/>
                    <a:pt x="654" y="893"/>
                  </a:cubicBezTo>
                  <a:cubicBezTo>
                    <a:pt x="327" y="1057"/>
                    <a:pt x="117" y="1384"/>
                    <a:pt x="71" y="1757"/>
                  </a:cubicBezTo>
                  <a:cubicBezTo>
                    <a:pt x="1" y="2341"/>
                    <a:pt x="444" y="2831"/>
                    <a:pt x="958" y="3065"/>
                  </a:cubicBezTo>
                  <a:cubicBezTo>
                    <a:pt x="1145" y="3251"/>
                    <a:pt x="1401" y="3368"/>
                    <a:pt x="1682" y="3392"/>
                  </a:cubicBezTo>
                  <a:cubicBezTo>
                    <a:pt x="1801" y="3409"/>
                    <a:pt x="1921" y="3418"/>
                    <a:pt x="2040" y="3418"/>
                  </a:cubicBezTo>
                  <a:cubicBezTo>
                    <a:pt x="2715" y="3418"/>
                    <a:pt x="3377" y="3144"/>
                    <a:pt x="3853" y="2668"/>
                  </a:cubicBezTo>
                  <a:cubicBezTo>
                    <a:pt x="4157" y="2364"/>
                    <a:pt x="4250" y="1897"/>
                    <a:pt x="4086" y="1500"/>
                  </a:cubicBezTo>
                  <a:cubicBezTo>
                    <a:pt x="4157" y="1360"/>
                    <a:pt x="4203" y="1197"/>
                    <a:pt x="4203" y="1033"/>
                  </a:cubicBezTo>
                  <a:cubicBezTo>
                    <a:pt x="4216" y="928"/>
                    <a:pt x="4119" y="868"/>
                    <a:pt x="4023" y="868"/>
                  </a:cubicBezTo>
                  <a:cubicBezTo>
                    <a:pt x="3948" y="868"/>
                    <a:pt x="3873" y="905"/>
                    <a:pt x="3853" y="987"/>
                  </a:cubicBezTo>
                  <a:cubicBezTo>
                    <a:pt x="3853" y="1057"/>
                    <a:pt x="3830" y="1127"/>
                    <a:pt x="3806" y="1197"/>
                  </a:cubicBezTo>
                  <a:lnTo>
                    <a:pt x="3736" y="1150"/>
                  </a:lnTo>
                  <a:cubicBezTo>
                    <a:pt x="3713" y="1127"/>
                    <a:pt x="3690" y="1103"/>
                    <a:pt x="3666" y="1057"/>
                  </a:cubicBezTo>
                  <a:cubicBezTo>
                    <a:pt x="3643" y="917"/>
                    <a:pt x="3596" y="777"/>
                    <a:pt x="3503" y="660"/>
                  </a:cubicBezTo>
                  <a:cubicBezTo>
                    <a:pt x="3438" y="270"/>
                    <a:pt x="3112" y="1"/>
                    <a:pt x="27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2488;p66"/>
          <p:cNvGrpSpPr/>
          <p:nvPr/>
        </p:nvGrpSpPr>
        <p:grpSpPr>
          <a:xfrm>
            <a:off x="151289" y="3507798"/>
            <a:ext cx="1515796" cy="1331745"/>
            <a:chOff x="3878850" y="1206600"/>
            <a:chExt cx="1220975" cy="1269150"/>
          </a:xfrm>
        </p:grpSpPr>
        <p:sp>
          <p:nvSpPr>
            <p:cNvPr id="35" name="Google Shape;2489;p66"/>
            <p:cNvSpPr/>
            <p:nvPr/>
          </p:nvSpPr>
          <p:spPr>
            <a:xfrm>
              <a:off x="4200475" y="1487375"/>
              <a:ext cx="680025" cy="988375"/>
            </a:xfrm>
            <a:custGeom>
              <a:avLst/>
              <a:gdLst/>
              <a:ahLst/>
              <a:cxnLst/>
              <a:rect l="l" t="t" r="r" b="b"/>
              <a:pathLst>
                <a:path w="27201" h="39535" extrusionOk="0">
                  <a:moveTo>
                    <a:pt x="13351" y="317"/>
                  </a:moveTo>
                  <a:cubicBezTo>
                    <a:pt x="14737" y="317"/>
                    <a:pt x="16122" y="675"/>
                    <a:pt x="17488" y="1373"/>
                  </a:cubicBezTo>
                  <a:lnTo>
                    <a:pt x="17465" y="1373"/>
                  </a:lnTo>
                  <a:cubicBezTo>
                    <a:pt x="18189" y="1746"/>
                    <a:pt x="18889" y="2167"/>
                    <a:pt x="19543" y="2657"/>
                  </a:cubicBezTo>
                  <a:cubicBezTo>
                    <a:pt x="17745" y="1700"/>
                    <a:pt x="15807" y="1046"/>
                    <a:pt x="13799" y="742"/>
                  </a:cubicBezTo>
                  <a:cubicBezTo>
                    <a:pt x="13260" y="652"/>
                    <a:pt x="12712" y="611"/>
                    <a:pt x="12166" y="611"/>
                  </a:cubicBezTo>
                  <a:cubicBezTo>
                    <a:pt x="11860" y="611"/>
                    <a:pt x="11556" y="624"/>
                    <a:pt x="11254" y="649"/>
                  </a:cubicBezTo>
                  <a:lnTo>
                    <a:pt x="10974" y="672"/>
                  </a:lnTo>
                  <a:cubicBezTo>
                    <a:pt x="11765" y="434"/>
                    <a:pt x="12558" y="317"/>
                    <a:pt x="13351" y="317"/>
                  </a:cubicBezTo>
                  <a:close/>
                  <a:moveTo>
                    <a:pt x="19403" y="3030"/>
                  </a:moveTo>
                  <a:lnTo>
                    <a:pt x="19403" y="3030"/>
                  </a:lnTo>
                  <a:cubicBezTo>
                    <a:pt x="20173" y="3451"/>
                    <a:pt x="20897" y="3918"/>
                    <a:pt x="21574" y="4431"/>
                  </a:cubicBezTo>
                  <a:cubicBezTo>
                    <a:pt x="21714" y="4548"/>
                    <a:pt x="21807" y="4665"/>
                    <a:pt x="21924" y="4805"/>
                  </a:cubicBezTo>
                  <a:cubicBezTo>
                    <a:pt x="21457" y="4455"/>
                    <a:pt x="20967" y="4128"/>
                    <a:pt x="20453" y="3848"/>
                  </a:cubicBezTo>
                  <a:cubicBezTo>
                    <a:pt x="20126" y="3567"/>
                    <a:pt x="19776" y="3287"/>
                    <a:pt x="19403" y="3030"/>
                  </a:cubicBezTo>
                  <a:close/>
                  <a:moveTo>
                    <a:pt x="14208" y="2447"/>
                  </a:moveTo>
                  <a:cubicBezTo>
                    <a:pt x="14885" y="2447"/>
                    <a:pt x="15562" y="2517"/>
                    <a:pt x="16227" y="2657"/>
                  </a:cubicBezTo>
                  <a:cubicBezTo>
                    <a:pt x="15872" y="2626"/>
                    <a:pt x="15517" y="2611"/>
                    <a:pt x="15164" y="2611"/>
                  </a:cubicBezTo>
                  <a:cubicBezTo>
                    <a:pt x="12309" y="2611"/>
                    <a:pt x="9531" y="3607"/>
                    <a:pt x="7308" y="5435"/>
                  </a:cubicBezTo>
                  <a:cubicBezTo>
                    <a:pt x="8616" y="4034"/>
                    <a:pt x="10320" y="3054"/>
                    <a:pt x="12188" y="2657"/>
                  </a:cubicBezTo>
                  <a:cubicBezTo>
                    <a:pt x="12853" y="2517"/>
                    <a:pt x="13531" y="2447"/>
                    <a:pt x="14208" y="2447"/>
                  </a:cubicBezTo>
                  <a:close/>
                  <a:moveTo>
                    <a:pt x="14963" y="2901"/>
                  </a:moveTo>
                  <a:cubicBezTo>
                    <a:pt x="16414" y="2901"/>
                    <a:pt x="17847" y="3178"/>
                    <a:pt x="19193" y="3731"/>
                  </a:cubicBezTo>
                  <a:lnTo>
                    <a:pt x="19193" y="3707"/>
                  </a:lnTo>
                  <a:cubicBezTo>
                    <a:pt x="19730" y="3988"/>
                    <a:pt x="20243" y="4291"/>
                    <a:pt x="20733" y="4641"/>
                  </a:cubicBezTo>
                  <a:cubicBezTo>
                    <a:pt x="21247" y="5155"/>
                    <a:pt x="21714" y="5739"/>
                    <a:pt x="22134" y="6322"/>
                  </a:cubicBezTo>
                  <a:cubicBezTo>
                    <a:pt x="20103" y="4385"/>
                    <a:pt x="17488" y="3217"/>
                    <a:pt x="14686" y="2984"/>
                  </a:cubicBezTo>
                  <a:cubicBezTo>
                    <a:pt x="14383" y="2960"/>
                    <a:pt x="14103" y="2960"/>
                    <a:pt x="13799" y="2960"/>
                  </a:cubicBezTo>
                  <a:cubicBezTo>
                    <a:pt x="14187" y="2921"/>
                    <a:pt x="14576" y="2901"/>
                    <a:pt x="14963" y="2901"/>
                  </a:cubicBezTo>
                  <a:close/>
                  <a:moveTo>
                    <a:pt x="23839" y="6579"/>
                  </a:moveTo>
                  <a:lnTo>
                    <a:pt x="23839" y="6579"/>
                  </a:lnTo>
                  <a:cubicBezTo>
                    <a:pt x="24399" y="7233"/>
                    <a:pt x="24866" y="7934"/>
                    <a:pt x="25263" y="8704"/>
                  </a:cubicBezTo>
                  <a:lnTo>
                    <a:pt x="25263" y="8681"/>
                  </a:lnTo>
                  <a:cubicBezTo>
                    <a:pt x="25403" y="8984"/>
                    <a:pt x="25567" y="9311"/>
                    <a:pt x="25683" y="9615"/>
                  </a:cubicBezTo>
                  <a:cubicBezTo>
                    <a:pt x="25380" y="8984"/>
                    <a:pt x="25053" y="8354"/>
                    <a:pt x="24656" y="7770"/>
                  </a:cubicBezTo>
                  <a:cubicBezTo>
                    <a:pt x="24422" y="7373"/>
                    <a:pt x="24166" y="6976"/>
                    <a:pt x="23862" y="6626"/>
                  </a:cubicBezTo>
                  <a:lnTo>
                    <a:pt x="23839" y="6579"/>
                  </a:lnTo>
                  <a:close/>
                  <a:moveTo>
                    <a:pt x="22485" y="6066"/>
                  </a:moveTo>
                  <a:cubicBezTo>
                    <a:pt x="23138" y="6719"/>
                    <a:pt x="23745" y="7443"/>
                    <a:pt x="24259" y="8237"/>
                  </a:cubicBezTo>
                  <a:cubicBezTo>
                    <a:pt x="24586" y="8704"/>
                    <a:pt x="24866" y="9218"/>
                    <a:pt x="25146" y="9755"/>
                  </a:cubicBezTo>
                  <a:cubicBezTo>
                    <a:pt x="25263" y="10152"/>
                    <a:pt x="25356" y="10549"/>
                    <a:pt x="25450" y="10969"/>
                  </a:cubicBezTo>
                  <a:lnTo>
                    <a:pt x="25310" y="10642"/>
                  </a:lnTo>
                  <a:cubicBezTo>
                    <a:pt x="24843" y="9708"/>
                    <a:pt x="24306" y="8821"/>
                    <a:pt x="23675" y="8004"/>
                  </a:cubicBezTo>
                  <a:cubicBezTo>
                    <a:pt x="23325" y="7326"/>
                    <a:pt x="22928" y="6673"/>
                    <a:pt x="22485" y="6066"/>
                  </a:cubicBezTo>
                  <a:close/>
                  <a:moveTo>
                    <a:pt x="25917" y="11833"/>
                  </a:moveTo>
                  <a:lnTo>
                    <a:pt x="25917" y="11833"/>
                  </a:lnTo>
                  <a:cubicBezTo>
                    <a:pt x="26057" y="12276"/>
                    <a:pt x="26150" y="12697"/>
                    <a:pt x="26244" y="13140"/>
                  </a:cubicBezTo>
                  <a:cubicBezTo>
                    <a:pt x="26150" y="12860"/>
                    <a:pt x="26057" y="12603"/>
                    <a:pt x="25963" y="12323"/>
                  </a:cubicBezTo>
                  <a:cubicBezTo>
                    <a:pt x="25963" y="12160"/>
                    <a:pt x="25940" y="11996"/>
                    <a:pt x="25917" y="11833"/>
                  </a:cubicBezTo>
                  <a:close/>
                  <a:moveTo>
                    <a:pt x="12116" y="988"/>
                  </a:moveTo>
                  <a:cubicBezTo>
                    <a:pt x="13087" y="988"/>
                    <a:pt x="14065" y="1121"/>
                    <a:pt x="15013" y="1349"/>
                  </a:cubicBezTo>
                  <a:cubicBezTo>
                    <a:pt x="15270" y="1396"/>
                    <a:pt x="15527" y="1466"/>
                    <a:pt x="15784" y="1559"/>
                  </a:cubicBezTo>
                  <a:cubicBezTo>
                    <a:pt x="16881" y="1910"/>
                    <a:pt x="17932" y="2423"/>
                    <a:pt x="18889" y="3077"/>
                  </a:cubicBezTo>
                  <a:cubicBezTo>
                    <a:pt x="18235" y="2797"/>
                    <a:pt x="17581" y="2540"/>
                    <a:pt x="16904" y="2307"/>
                  </a:cubicBezTo>
                  <a:cubicBezTo>
                    <a:pt x="15493" y="1786"/>
                    <a:pt x="13977" y="1410"/>
                    <a:pt x="12475" y="1410"/>
                  </a:cubicBezTo>
                  <a:cubicBezTo>
                    <a:pt x="11417" y="1410"/>
                    <a:pt x="10366" y="1596"/>
                    <a:pt x="9363" y="2050"/>
                  </a:cubicBezTo>
                  <a:cubicBezTo>
                    <a:pt x="5090" y="3988"/>
                    <a:pt x="2732" y="9008"/>
                    <a:pt x="2499" y="13560"/>
                  </a:cubicBezTo>
                  <a:cubicBezTo>
                    <a:pt x="2499" y="11576"/>
                    <a:pt x="2802" y="9591"/>
                    <a:pt x="3433" y="7700"/>
                  </a:cubicBezTo>
                  <a:cubicBezTo>
                    <a:pt x="4086" y="5739"/>
                    <a:pt x="5277" y="3988"/>
                    <a:pt x="6911" y="2680"/>
                  </a:cubicBezTo>
                  <a:cubicBezTo>
                    <a:pt x="7542" y="2260"/>
                    <a:pt x="8219" y="1886"/>
                    <a:pt x="8873" y="1559"/>
                  </a:cubicBezTo>
                  <a:cubicBezTo>
                    <a:pt x="9906" y="1161"/>
                    <a:pt x="11006" y="988"/>
                    <a:pt x="12116" y="988"/>
                  </a:cubicBezTo>
                  <a:close/>
                  <a:moveTo>
                    <a:pt x="12464" y="1770"/>
                  </a:moveTo>
                  <a:cubicBezTo>
                    <a:pt x="13526" y="1770"/>
                    <a:pt x="14600" y="1963"/>
                    <a:pt x="15644" y="2260"/>
                  </a:cubicBezTo>
                  <a:cubicBezTo>
                    <a:pt x="15163" y="2192"/>
                    <a:pt x="14681" y="2159"/>
                    <a:pt x="14199" y="2159"/>
                  </a:cubicBezTo>
                  <a:cubicBezTo>
                    <a:pt x="13181" y="2159"/>
                    <a:pt x="12166" y="2309"/>
                    <a:pt x="11184" y="2610"/>
                  </a:cubicBezTo>
                  <a:cubicBezTo>
                    <a:pt x="8686" y="3404"/>
                    <a:pt x="6771" y="5202"/>
                    <a:pt x="5394" y="7373"/>
                  </a:cubicBezTo>
                  <a:cubicBezTo>
                    <a:pt x="3970" y="9171"/>
                    <a:pt x="3129" y="11342"/>
                    <a:pt x="2966" y="13630"/>
                  </a:cubicBezTo>
                  <a:cubicBezTo>
                    <a:pt x="2919" y="13794"/>
                    <a:pt x="2896" y="13981"/>
                    <a:pt x="2849" y="14167"/>
                  </a:cubicBezTo>
                  <a:cubicBezTo>
                    <a:pt x="2896" y="9685"/>
                    <a:pt x="4974" y="4875"/>
                    <a:pt x="8989" y="2633"/>
                  </a:cubicBezTo>
                  <a:cubicBezTo>
                    <a:pt x="10090" y="2015"/>
                    <a:pt x="11269" y="1770"/>
                    <a:pt x="12464" y="1770"/>
                  </a:cubicBezTo>
                  <a:close/>
                  <a:moveTo>
                    <a:pt x="24469" y="9801"/>
                  </a:moveTo>
                  <a:cubicBezTo>
                    <a:pt x="24913" y="10549"/>
                    <a:pt x="25263" y="11342"/>
                    <a:pt x="25567" y="12136"/>
                  </a:cubicBezTo>
                  <a:cubicBezTo>
                    <a:pt x="25567" y="12183"/>
                    <a:pt x="25590" y="12206"/>
                    <a:pt x="25590" y="12253"/>
                  </a:cubicBezTo>
                  <a:cubicBezTo>
                    <a:pt x="25660" y="13023"/>
                    <a:pt x="25660" y="13817"/>
                    <a:pt x="25590" y="14611"/>
                  </a:cubicBezTo>
                  <a:cubicBezTo>
                    <a:pt x="25426" y="12977"/>
                    <a:pt x="25053" y="11366"/>
                    <a:pt x="24469" y="9825"/>
                  </a:cubicBezTo>
                  <a:lnTo>
                    <a:pt x="24469" y="9801"/>
                  </a:lnTo>
                  <a:close/>
                  <a:moveTo>
                    <a:pt x="20593" y="13841"/>
                  </a:moveTo>
                  <a:lnTo>
                    <a:pt x="20593" y="13841"/>
                  </a:lnTo>
                  <a:cubicBezTo>
                    <a:pt x="20967" y="14308"/>
                    <a:pt x="20570" y="14961"/>
                    <a:pt x="20103" y="15218"/>
                  </a:cubicBezTo>
                  <a:cubicBezTo>
                    <a:pt x="20056" y="15241"/>
                    <a:pt x="20033" y="15265"/>
                    <a:pt x="19986" y="15288"/>
                  </a:cubicBezTo>
                  <a:cubicBezTo>
                    <a:pt x="20243" y="14845"/>
                    <a:pt x="20453" y="14354"/>
                    <a:pt x="20593" y="13864"/>
                  </a:cubicBezTo>
                  <a:lnTo>
                    <a:pt x="20593" y="13841"/>
                  </a:lnTo>
                  <a:close/>
                  <a:moveTo>
                    <a:pt x="3736" y="11903"/>
                  </a:moveTo>
                  <a:cubicBezTo>
                    <a:pt x="3446" y="13421"/>
                    <a:pt x="3326" y="14981"/>
                    <a:pt x="3439" y="16523"/>
                  </a:cubicBezTo>
                  <a:lnTo>
                    <a:pt x="3439" y="16523"/>
                  </a:lnTo>
                  <a:cubicBezTo>
                    <a:pt x="3346" y="16006"/>
                    <a:pt x="3287" y="15474"/>
                    <a:pt x="3246" y="14961"/>
                  </a:cubicBezTo>
                  <a:cubicBezTo>
                    <a:pt x="3246" y="14611"/>
                    <a:pt x="3246" y="14238"/>
                    <a:pt x="3246" y="13887"/>
                  </a:cubicBezTo>
                  <a:cubicBezTo>
                    <a:pt x="3386" y="13234"/>
                    <a:pt x="3549" y="12556"/>
                    <a:pt x="3736" y="11903"/>
                  </a:cubicBezTo>
                  <a:close/>
                  <a:moveTo>
                    <a:pt x="14476" y="16199"/>
                  </a:moveTo>
                  <a:lnTo>
                    <a:pt x="14476" y="16199"/>
                  </a:lnTo>
                  <a:cubicBezTo>
                    <a:pt x="14289" y="16292"/>
                    <a:pt x="14103" y="16339"/>
                    <a:pt x="13939" y="16409"/>
                  </a:cubicBezTo>
                  <a:cubicBezTo>
                    <a:pt x="13169" y="16689"/>
                    <a:pt x="12025" y="17086"/>
                    <a:pt x="11137" y="17646"/>
                  </a:cubicBezTo>
                  <a:lnTo>
                    <a:pt x="11067" y="17576"/>
                  </a:lnTo>
                  <a:cubicBezTo>
                    <a:pt x="11955" y="16806"/>
                    <a:pt x="13192" y="16409"/>
                    <a:pt x="14476" y="16199"/>
                  </a:cubicBezTo>
                  <a:close/>
                  <a:moveTo>
                    <a:pt x="17942" y="15992"/>
                  </a:moveTo>
                  <a:cubicBezTo>
                    <a:pt x="18164" y="15992"/>
                    <a:pt x="18386" y="15999"/>
                    <a:pt x="18609" y="16012"/>
                  </a:cubicBezTo>
                  <a:lnTo>
                    <a:pt x="18749" y="16012"/>
                  </a:lnTo>
                  <a:cubicBezTo>
                    <a:pt x="18726" y="16152"/>
                    <a:pt x="18655" y="16292"/>
                    <a:pt x="18609" y="16432"/>
                  </a:cubicBezTo>
                  <a:lnTo>
                    <a:pt x="18632" y="16432"/>
                  </a:lnTo>
                  <a:cubicBezTo>
                    <a:pt x="17607" y="17357"/>
                    <a:pt x="16306" y="17849"/>
                    <a:pt x="14950" y="17849"/>
                  </a:cubicBezTo>
                  <a:cubicBezTo>
                    <a:pt x="14731" y="17849"/>
                    <a:pt x="14511" y="17836"/>
                    <a:pt x="14289" y="17810"/>
                  </a:cubicBezTo>
                  <a:cubicBezTo>
                    <a:pt x="13612" y="17716"/>
                    <a:pt x="12865" y="17483"/>
                    <a:pt x="12141" y="17483"/>
                  </a:cubicBezTo>
                  <a:cubicBezTo>
                    <a:pt x="12842" y="17156"/>
                    <a:pt x="13542" y="16923"/>
                    <a:pt x="14033" y="16736"/>
                  </a:cubicBezTo>
                  <a:cubicBezTo>
                    <a:pt x="15274" y="16235"/>
                    <a:pt x="16602" y="15992"/>
                    <a:pt x="17942" y="15992"/>
                  </a:cubicBezTo>
                  <a:close/>
                  <a:moveTo>
                    <a:pt x="7402" y="1910"/>
                  </a:moveTo>
                  <a:lnTo>
                    <a:pt x="7402" y="1910"/>
                  </a:lnTo>
                  <a:cubicBezTo>
                    <a:pt x="7238" y="2003"/>
                    <a:pt x="7075" y="2096"/>
                    <a:pt x="6935" y="2213"/>
                  </a:cubicBezTo>
                  <a:cubicBezTo>
                    <a:pt x="6608" y="2447"/>
                    <a:pt x="6281" y="2704"/>
                    <a:pt x="6001" y="2984"/>
                  </a:cubicBezTo>
                  <a:cubicBezTo>
                    <a:pt x="5114" y="3544"/>
                    <a:pt x="4320" y="4268"/>
                    <a:pt x="3643" y="5085"/>
                  </a:cubicBezTo>
                  <a:cubicBezTo>
                    <a:pt x="2008" y="7140"/>
                    <a:pt x="1822" y="10082"/>
                    <a:pt x="1728" y="12603"/>
                  </a:cubicBezTo>
                  <a:cubicBezTo>
                    <a:pt x="1635" y="15475"/>
                    <a:pt x="1938" y="18347"/>
                    <a:pt x="2662" y="21125"/>
                  </a:cubicBezTo>
                  <a:cubicBezTo>
                    <a:pt x="2522" y="20775"/>
                    <a:pt x="2382" y="20401"/>
                    <a:pt x="2242" y="20028"/>
                  </a:cubicBezTo>
                  <a:cubicBezTo>
                    <a:pt x="818" y="15732"/>
                    <a:pt x="537" y="10502"/>
                    <a:pt x="2639" y="6369"/>
                  </a:cubicBezTo>
                  <a:cubicBezTo>
                    <a:pt x="3643" y="4385"/>
                    <a:pt x="5324" y="2797"/>
                    <a:pt x="7402" y="1910"/>
                  </a:cubicBezTo>
                  <a:close/>
                  <a:moveTo>
                    <a:pt x="26010" y="13514"/>
                  </a:moveTo>
                  <a:cubicBezTo>
                    <a:pt x="26197" y="14144"/>
                    <a:pt x="26360" y="14798"/>
                    <a:pt x="26477" y="15452"/>
                  </a:cubicBezTo>
                  <a:lnTo>
                    <a:pt x="26477" y="15755"/>
                  </a:lnTo>
                  <a:cubicBezTo>
                    <a:pt x="26314" y="17646"/>
                    <a:pt x="25870" y="19514"/>
                    <a:pt x="25170" y="21265"/>
                  </a:cubicBezTo>
                  <a:cubicBezTo>
                    <a:pt x="25333" y="20542"/>
                    <a:pt x="25473" y="19794"/>
                    <a:pt x="25567" y="19024"/>
                  </a:cubicBezTo>
                  <a:cubicBezTo>
                    <a:pt x="25660" y="18300"/>
                    <a:pt x="25707" y="17553"/>
                    <a:pt x="25707" y="16829"/>
                  </a:cubicBezTo>
                  <a:cubicBezTo>
                    <a:pt x="25893" y="15732"/>
                    <a:pt x="26010" y="14634"/>
                    <a:pt x="26010" y="13514"/>
                  </a:cubicBezTo>
                  <a:close/>
                  <a:moveTo>
                    <a:pt x="3059" y="18744"/>
                  </a:moveTo>
                  <a:cubicBezTo>
                    <a:pt x="3386" y="20215"/>
                    <a:pt x="3876" y="21662"/>
                    <a:pt x="4483" y="23063"/>
                  </a:cubicBezTo>
                  <a:lnTo>
                    <a:pt x="4530" y="23203"/>
                  </a:lnTo>
                  <a:cubicBezTo>
                    <a:pt x="4296" y="22783"/>
                    <a:pt x="4063" y="22363"/>
                    <a:pt x="3876" y="21919"/>
                  </a:cubicBezTo>
                  <a:cubicBezTo>
                    <a:pt x="3549" y="20892"/>
                    <a:pt x="3269" y="19818"/>
                    <a:pt x="3059" y="18744"/>
                  </a:cubicBezTo>
                  <a:close/>
                  <a:moveTo>
                    <a:pt x="26150" y="20145"/>
                  </a:moveTo>
                  <a:lnTo>
                    <a:pt x="26150" y="20145"/>
                  </a:lnTo>
                  <a:cubicBezTo>
                    <a:pt x="25893" y="21102"/>
                    <a:pt x="25567" y="22036"/>
                    <a:pt x="25146" y="22923"/>
                  </a:cubicBezTo>
                  <a:cubicBezTo>
                    <a:pt x="24983" y="23180"/>
                    <a:pt x="24819" y="23437"/>
                    <a:pt x="24633" y="23694"/>
                  </a:cubicBezTo>
                  <a:cubicBezTo>
                    <a:pt x="24446" y="23927"/>
                    <a:pt x="24282" y="24137"/>
                    <a:pt x="24096" y="24371"/>
                  </a:cubicBezTo>
                  <a:cubicBezTo>
                    <a:pt x="24096" y="24324"/>
                    <a:pt x="24119" y="24277"/>
                    <a:pt x="24142" y="24231"/>
                  </a:cubicBezTo>
                  <a:cubicBezTo>
                    <a:pt x="24983" y="23040"/>
                    <a:pt x="25637" y="21709"/>
                    <a:pt x="26104" y="20308"/>
                  </a:cubicBezTo>
                  <a:cubicBezTo>
                    <a:pt x="26104" y="20261"/>
                    <a:pt x="26127" y="20215"/>
                    <a:pt x="26150" y="20145"/>
                  </a:cubicBezTo>
                  <a:close/>
                  <a:moveTo>
                    <a:pt x="4833" y="4291"/>
                  </a:moveTo>
                  <a:lnTo>
                    <a:pt x="4833" y="4291"/>
                  </a:lnTo>
                  <a:cubicBezTo>
                    <a:pt x="4063" y="5295"/>
                    <a:pt x="3479" y="6416"/>
                    <a:pt x="3082" y="7607"/>
                  </a:cubicBezTo>
                  <a:cubicBezTo>
                    <a:pt x="1775" y="11366"/>
                    <a:pt x="1915" y="15755"/>
                    <a:pt x="2849" y="19771"/>
                  </a:cubicBezTo>
                  <a:cubicBezTo>
                    <a:pt x="2942" y="20238"/>
                    <a:pt x="3059" y="20705"/>
                    <a:pt x="3222" y="21172"/>
                  </a:cubicBezTo>
                  <a:cubicBezTo>
                    <a:pt x="3526" y="22199"/>
                    <a:pt x="3876" y="23203"/>
                    <a:pt x="4296" y="24184"/>
                  </a:cubicBezTo>
                  <a:cubicBezTo>
                    <a:pt x="4437" y="24511"/>
                    <a:pt x="4577" y="24814"/>
                    <a:pt x="4740" y="25141"/>
                  </a:cubicBezTo>
                  <a:cubicBezTo>
                    <a:pt x="4390" y="24581"/>
                    <a:pt x="4016" y="23997"/>
                    <a:pt x="3713" y="23390"/>
                  </a:cubicBezTo>
                  <a:cubicBezTo>
                    <a:pt x="3386" y="22526"/>
                    <a:pt x="3152" y="21592"/>
                    <a:pt x="2919" y="20705"/>
                  </a:cubicBezTo>
                  <a:cubicBezTo>
                    <a:pt x="2288" y="18113"/>
                    <a:pt x="2008" y="15452"/>
                    <a:pt x="2078" y="12790"/>
                  </a:cubicBezTo>
                  <a:cubicBezTo>
                    <a:pt x="2148" y="10385"/>
                    <a:pt x="2312" y="7537"/>
                    <a:pt x="3759" y="5505"/>
                  </a:cubicBezTo>
                  <a:cubicBezTo>
                    <a:pt x="4063" y="5062"/>
                    <a:pt x="4437" y="4665"/>
                    <a:pt x="4833" y="4291"/>
                  </a:cubicBezTo>
                  <a:close/>
                  <a:moveTo>
                    <a:pt x="25193" y="19211"/>
                  </a:moveTo>
                  <a:cubicBezTo>
                    <a:pt x="24983" y="20798"/>
                    <a:pt x="24563" y="22339"/>
                    <a:pt x="23932" y="23810"/>
                  </a:cubicBezTo>
                  <a:cubicBezTo>
                    <a:pt x="23699" y="24207"/>
                    <a:pt x="23465" y="24581"/>
                    <a:pt x="23208" y="24954"/>
                  </a:cubicBezTo>
                  <a:lnTo>
                    <a:pt x="23045" y="25141"/>
                  </a:lnTo>
                  <a:cubicBezTo>
                    <a:pt x="23862" y="23647"/>
                    <a:pt x="24376" y="21989"/>
                    <a:pt x="24866" y="20378"/>
                  </a:cubicBezTo>
                  <a:cubicBezTo>
                    <a:pt x="24983" y="19981"/>
                    <a:pt x="25076" y="19584"/>
                    <a:pt x="25193" y="19211"/>
                  </a:cubicBezTo>
                  <a:close/>
                  <a:moveTo>
                    <a:pt x="18842" y="16666"/>
                  </a:moveTo>
                  <a:cubicBezTo>
                    <a:pt x="18842" y="16759"/>
                    <a:pt x="18842" y="16876"/>
                    <a:pt x="18819" y="16969"/>
                  </a:cubicBezTo>
                  <a:lnTo>
                    <a:pt x="18819" y="16946"/>
                  </a:lnTo>
                  <a:cubicBezTo>
                    <a:pt x="18189" y="19771"/>
                    <a:pt x="17885" y="22666"/>
                    <a:pt x="17955" y="25561"/>
                  </a:cubicBezTo>
                  <a:cubicBezTo>
                    <a:pt x="17722" y="23600"/>
                    <a:pt x="17768" y="21616"/>
                    <a:pt x="18095" y="19678"/>
                  </a:cubicBezTo>
                  <a:cubicBezTo>
                    <a:pt x="18282" y="18674"/>
                    <a:pt x="18539" y="17646"/>
                    <a:pt x="18842" y="16666"/>
                  </a:cubicBezTo>
                  <a:close/>
                  <a:moveTo>
                    <a:pt x="2989" y="15568"/>
                  </a:moveTo>
                  <a:cubicBezTo>
                    <a:pt x="3106" y="16642"/>
                    <a:pt x="3339" y="17693"/>
                    <a:pt x="3713" y="18697"/>
                  </a:cubicBezTo>
                  <a:cubicBezTo>
                    <a:pt x="4156" y="21242"/>
                    <a:pt x="5160" y="23647"/>
                    <a:pt x="6655" y="25748"/>
                  </a:cubicBezTo>
                  <a:cubicBezTo>
                    <a:pt x="6468" y="25561"/>
                    <a:pt x="6258" y="25375"/>
                    <a:pt x="6048" y="25165"/>
                  </a:cubicBezTo>
                  <a:lnTo>
                    <a:pt x="6048" y="25165"/>
                  </a:lnTo>
                  <a:lnTo>
                    <a:pt x="5884" y="25001"/>
                  </a:lnTo>
                  <a:cubicBezTo>
                    <a:pt x="5534" y="24417"/>
                    <a:pt x="5207" y="23834"/>
                    <a:pt x="4927" y="23203"/>
                  </a:cubicBezTo>
                  <a:cubicBezTo>
                    <a:pt x="3900" y="20938"/>
                    <a:pt x="3222" y="18534"/>
                    <a:pt x="2966" y="16082"/>
                  </a:cubicBezTo>
                  <a:cubicBezTo>
                    <a:pt x="2966" y="15919"/>
                    <a:pt x="2989" y="15755"/>
                    <a:pt x="2989" y="15568"/>
                  </a:cubicBezTo>
                  <a:close/>
                  <a:moveTo>
                    <a:pt x="22294" y="26639"/>
                  </a:moveTo>
                  <a:lnTo>
                    <a:pt x="22294" y="26639"/>
                  </a:lnTo>
                  <a:cubicBezTo>
                    <a:pt x="22217" y="26748"/>
                    <a:pt x="22141" y="26848"/>
                    <a:pt x="22064" y="26962"/>
                  </a:cubicBezTo>
                  <a:cubicBezTo>
                    <a:pt x="21971" y="27079"/>
                    <a:pt x="21761" y="27196"/>
                    <a:pt x="21621" y="27289"/>
                  </a:cubicBezTo>
                  <a:cubicBezTo>
                    <a:pt x="21851" y="27080"/>
                    <a:pt x="22081" y="26852"/>
                    <a:pt x="22294" y="26639"/>
                  </a:cubicBezTo>
                  <a:close/>
                  <a:moveTo>
                    <a:pt x="26781" y="19538"/>
                  </a:moveTo>
                  <a:cubicBezTo>
                    <a:pt x="26687" y="21779"/>
                    <a:pt x="26057" y="23950"/>
                    <a:pt x="24563" y="25561"/>
                  </a:cubicBezTo>
                  <a:lnTo>
                    <a:pt x="24539" y="25585"/>
                  </a:lnTo>
                  <a:cubicBezTo>
                    <a:pt x="23792" y="26355"/>
                    <a:pt x="22952" y="27032"/>
                    <a:pt x="21994" y="27569"/>
                  </a:cubicBezTo>
                  <a:cubicBezTo>
                    <a:pt x="22111" y="27453"/>
                    <a:pt x="22228" y="27336"/>
                    <a:pt x="22321" y="27196"/>
                  </a:cubicBezTo>
                  <a:cubicBezTo>
                    <a:pt x="23675" y="26028"/>
                    <a:pt x="24773" y="24581"/>
                    <a:pt x="25520" y="22946"/>
                  </a:cubicBezTo>
                  <a:cubicBezTo>
                    <a:pt x="26127" y="21896"/>
                    <a:pt x="26547" y="20728"/>
                    <a:pt x="26781" y="19538"/>
                  </a:cubicBezTo>
                  <a:close/>
                  <a:moveTo>
                    <a:pt x="18842" y="23904"/>
                  </a:moveTo>
                  <a:cubicBezTo>
                    <a:pt x="18982" y="25188"/>
                    <a:pt x="19193" y="26425"/>
                    <a:pt x="19473" y="27663"/>
                  </a:cubicBezTo>
                  <a:lnTo>
                    <a:pt x="19449" y="27686"/>
                  </a:lnTo>
                  <a:cubicBezTo>
                    <a:pt x="19076" y="27289"/>
                    <a:pt x="18982" y="26262"/>
                    <a:pt x="18936" y="25795"/>
                  </a:cubicBezTo>
                  <a:cubicBezTo>
                    <a:pt x="18866" y="25211"/>
                    <a:pt x="18842" y="24627"/>
                    <a:pt x="18842" y="24044"/>
                  </a:cubicBezTo>
                  <a:lnTo>
                    <a:pt x="18842" y="23904"/>
                  </a:lnTo>
                  <a:close/>
                  <a:moveTo>
                    <a:pt x="18655" y="19678"/>
                  </a:moveTo>
                  <a:lnTo>
                    <a:pt x="18655" y="19818"/>
                  </a:lnTo>
                  <a:cubicBezTo>
                    <a:pt x="18609" y="20261"/>
                    <a:pt x="18585" y="20705"/>
                    <a:pt x="18562" y="21149"/>
                  </a:cubicBezTo>
                  <a:cubicBezTo>
                    <a:pt x="18492" y="22596"/>
                    <a:pt x="18492" y="24044"/>
                    <a:pt x="18609" y="25515"/>
                  </a:cubicBezTo>
                  <a:lnTo>
                    <a:pt x="18609" y="25491"/>
                  </a:lnTo>
                  <a:cubicBezTo>
                    <a:pt x="18655" y="26168"/>
                    <a:pt x="18702" y="27219"/>
                    <a:pt x="19193" y="27779"/>
                  </a:cubicBezTo>
                  <a:lnTo>
                    <a:pt x="18819" y="27920"/>
                  </a:lnTo>
                  <a:lnTo>
                    <a:pt x="18469" y="28036"/>
                  </a:lnTo>
                  <a:cubicBezTo>
                    <a:pt x="18142" y="25258"/>
                    <a:pt x="18212" y="22456"/>
                    <a:pt x="18655" y="19678"/>
                  </a:cubicBezTo>
                  <a:close/>
                  <a:moveTo>
                    <a:pt x="19403" y="28083"/>
                  </a:moveTo>
                  <a:lnTo>
                    <a:pt x="19426" y="28106"/>
                  </a:lnTo>
                  <a:lnTo>
                    <a:pt x="19146" y="28246"/>
                  </a:lnTo>
                  <a:lnTo>
                    <a:pt x="19099" y="28223"/>
                  </a:lnTo>
                  <a:cubicBezTo>
                    <a:pt x="19099" y="28223"/>
                    <a:pt x="19076" y="28200"/>
                    <a:pt x="19076" y="28200"/>
                  </a:cubicBezTo>
                  <a:lnTo>
                    <a:pt x="19403" y="28083"/>
                  </a:lnTo>
                  <a:close/>
                  <a:moveTo>
                    <a:pt x="7098" y="26565"/>
                  </a:moveTo>
                  <a:cubicBezTo>
                    <a:pt x="7308" y="26752"/>
                    <a:pt x="7542" y="26916"/>
                    <a:pt x="7799" y="27056"/>
                  </a:cubicBezTo>
                  <a:cubicBezTo>
                    <a:pt x="8244" y="27524"/>
                    <a:pt x="8754" y="27949"/>
                    <a:pt x="9307" y="28332"/>
                  </a:cubicBezTo>
                  <a:lnTo>
                    <a:pt x="9307" y="28332"/>
                  </a:lnTo>
                  <a:cubicBezTo>
                    <a:pt x="9240" y="28290"/>
                    <a:pt x="9173" y="28257"/>
                    <a:pt x="9106" y="28223"/>
                  </a:cubicBezTo>
                  <a:cubicBezTo>
                    <a:pt x="8336" y="27756"/>
                    <a:pt x="7659" y="27196"/>
                    <a:pt x="7075" y="26565"/>
                  </a:cubicBezTo>
                  <a:close/>
                  <a:moveTo>
                    <a:pt x="4974" y="26168"/>
                  </a:moveTo>
                  <a:lnTo>
                    <a:pt x="4974" y="26168"/>
                  </a:lnTo>
                  <a:cubicBezTo>
                    <a:pt x="5557" y="26986"/>
                    <a:pt x="6211" y="27756"/>
                    <a:pt x="6911" y="28457"/>
                  </a:cubicBezTo>
                  <a:cubicBezTo>
                    <a:pt x="6421" y="28060"/>
                    <a:pt x="5954" y="27593"/>
                    <a:pt x="5581" y="27079"/>
                  </a:cubicBezTo>
                  <a:cubicBezTo>
                    <a:pt x="5370" y="26776"/>
                    <a:pt x="5160" y="26472"/>
                    <a:pt x="4974" y="26168"/>
                  </a:cubicBezTo>
                  <a:close/>
                  <a:moveTo>
                    <a:pt x="18936" y="28246"/>
                  </a:moveTo>
                  <a:lnTo>
                    <a:pt x="18936" y="28246"/>
                  </a:lnTo>
                  <a:cubicBezTo>
                    <a:pt x="18915" y="28287"/>
                    <a:pt x="18913" y="28310"/>
                    <a:pt x="18928" y="28346"/>
                  </a:cubicBezTo>
                  <a:lnTo>
                    <a:pt x="18928" y="28346"/>
                  </a:lnTo>
                  <a:cubicBezTo>
                    <a:pt x="18836" y="28413"/>
                    <a:pt x="18722" y="28458"/>
                    <a:pt x="18609" y="28503"/>
                  </a:cubicBezTo>
                  <a:lnTo>
                    <a:pt x="18539" y="28527"/>
                  </a:lnTo>
                  <a:cubicBezTo>
                    <a:pt x="18539" y="28480"/>
                    <a:pt x="18539" y="28433"/>
                    <a:pt x="18515" y="28387"/>
                  </a:cubicBezTo>
                  <a:cubicBezTo>
                    <a:pt x="18655" y="28340"/>
                    <a:pt x="18796" y="28293"/>
                    <a:pt x="18936" y="28246"/>
                  </a:cubicBezTo>
                  <a:close/>
                  <a:moveTo>
                    <a:pt x="4647" y="24020"/>
                  </a:moveTo>
                  <a:lnTo>
                    <a:pt x="4647" y="24020"/>
                  </a:lnTo>
                  <a:cubicBezTo>
                    <a:pt x="4950" y="24417"/>
                    <a:pt x="5254" y="24814"/>
                    <a:pt x="5604" y="25188"/>
                  </a:cubicBezTo>
                  <a:cubicBezTo>
                    <a:pt x="6351" y="26425"/>
                    <a:pt x="7378" y="27499"/>
                    <a:pt x="8592" y="28316"/>
                  </a:cubicBezTo>
                  <a:cubicBezTo>
                    <a:pt x="8709" y="28410"/>
                    <a:pt x="8826" y="28480"/>
                    <a:pt x="8966" y="28550"/>
                  </a:cubicBezTo>
                  <a:lnTo>
                    <a:pt x="8943" y="28550"/>
                  </a:lnTo>
                  <a:cubicBezTo>
                    <a:pt x="6771" y="27779"/>
                    <a:pt x="5511" y="26005"/>
                    <a:pt x="4647" y="24020"/>
                  </a:cubicBezTo>
                  <a:close/>
                  <a:moveTo>
                    <a:pt x="14756" y="26589"/>
                  </a:moveTo>
                  <a:cubicBezTo>
                    <a:pt x="14780" y="26869"/>
                    <a:pt x="14826" y="27149"/>
                    <a:pt x="14826" y="27429"/>
                  </a:cubicBezTo>
                  <a:cubicBezTo>
                    <a:pt x="14826" y="27560"/>
                    <a:pt x="14704" y="28306"/>
                    <a:pt x="14707" y="28611"/>
                  </a:cubicBezTo>
                  <a:lnTo>
                    <a:pt x="14707" y="28611"/>
                  </a:lnTo>
                  <a:cubicBezTo>
                    <a:pt x="14695" y="28377"/>
                    <a:pt x="14780" y="27821"/>
                    <a:pt x="14780" y="27709"/>
                  </a:cubicBezTo>
                  <a:cubicBezTo>
                    <a:pt x="14780" y="27336"/>
                    <a:pt x="14780" y="26962"/>
                    <a:pt x="14756" y="26589"/>
                  </a:cubicBezTo>
                  <a:close/>
                  <a:moveTo>
                    <a:pt x="14053" y="3277"/>
                  </a:moveTo>
                  <a:cubicBezTo>
                    <a:pt x="14712" y="3277"/>
                    <a:pt x="15384" y="3341"/>
                    <a:pt x="16064" y="3474"/>
                  </a:cubicBezTo>
                  <a:cubicBezTo>
                    <a:pt x="18819" y="4034"/>
                    <a:pt x="21294" y="5552"/>
                    <a:pt x="23068" y="7747"/>
                  </a:cubicBezTo>
                  <a:cubicBezTo>
                    <a:pt x="24563" y="10502"/>
                    <a:pt x="25356" y="13584"/>
                    <a:pt x="25356" y="16736"/>
                  </a:cubicBezTo>
                  <a:cubicBezTo>
                    <a:pt x="25146" y="17927"/>
                    <a:pt x="24866" y="19117"/>
                    <a:pt x="24516" y="20261"/>
                  </a:cubicBezTo>
                  <a:cubicBezTo>
                    <a:pt x="23909" y="22316"/>
                    <a:pt x="23232" y="24464"/>
                    <a:pt x="21924" y="26192"/>
                  </a:cubicBezTo>
                  <a:cubicBezTo>
                    <a:pt x="21854" y="26309"/>
                    <a:pt x="21784" y="26402"/>
                    <a:pt x="21691" y="26495"/>
                  </a:cubicBezTo>
                  <a:cubicBezTo>
                    <a:pt x="21060" y="26916"/>
                    <a:pt x="20360" y="27289"/>
                    <a:pt x="19659" y="27593"/>
                  </a:cubicBezTo>
                  <a:lnTo>
                    <a:pt x="19636" y="27616"/>
                  </a:lnTo>
                  <a:cubicBezTo>
                    <a:pt x="19122" y="25118"/>
                    <a:pt x="18866" y="22573"/>
                    <a:pt x="18912" y="20028"/>
                  </a:cubicBezTo>
                  <a:cubicBezTo>
                    <a:pt x="19006" y="18697"/>
                    <a:pt x="19193" y="17390"/>
                    <a:pt x="19426" y="16082"/>
                  </a:cubicBezTo>
                  <a:lnTo>
                    <a:pt x="19449" y="16059"/>
                  </a:lnTo>
                  <a:cubicBezTo>
                    <a:pt x="20150" y="16035"/>
                    <a:pt x="20827" y="15872"/>
                    <a:pt x="21317" y="15288"/>
                  </a:cubicBezTo>
                  <a:cubicBezTo>
                    <a:pt x="21807" y="14704"/>
                    <a:pt x="21948" y="14027"/>
                    <a:pt x="21504" y="13420"/>
                  </a:cubicBezTo>
                  <a:cubicBezTo>
                    <a:pt x="21468" y="13370"/>
                    <a:pt x="21416" y="13348"/>
                    <a:pt x="21365" y="13348"/>
                  </a:cubicBezTo>
                  <a:cubicBezTo>
                    <a:pt x="21252" y="13348"/>
                    <a:pt x="21143" y="13455"/>
                    <a:pt x="21224" y="13584"/>
                  </a:cubicBezTo>
                  <a:cubicBezTo>
                    <a:pt x="21714" y="14448"/>
                    <a:pt x="21084" y="15171"/>
                    <a:pt x="20313" y="15498"/>
                  </a:cubicBezTo>
                  <a:cubicBezTo>
                    <a:pt x="20477" y="15405"/>
                    <a:pt x="20640" y="15265"/>
                    <a:pt x="20757" y="15125"/>
                  </a:cubicBezTo>
                  <a:cubicBezTo>
                    <a:pt x="21224" y="14611"/>
                    <a:pt x="21130" y="13817"/>
                    <a:pt x="20570" y="13420"/>
                  </a:cubicBezTo>
                  <a:cubicBezTo>
                    <a:pt x="20545" y="13408"/>
                    <a:pt x="20518" y="13402"/>
                    <a:pt x="20492" y="13402"/>
                  </a:cubicBezTo>
                  <a:cubicBezTo>
                    <a:pt x="20421" y="13402"/>
                    <a:pt x="20354" y="13445"/>
                    <a:pt x="20337" y="13514"/>
                  </a:cubicBezTo>
                  <a:cubicBezTo>
                    <a:pt x="20196" y="14167"/>
                    <a:pt x="19940" y="14775"/>
                    <a:pt x="19566" y="15312"/>
                  </a:cubicBezTo>
                  <a:cubicBezTo>
                    <a:pt x="19776" y="14401"/>
                    <a:pt x="19986" y="13490"/>
                    <a:pt x="20243" y="12580"/>
                  </a:cubicBezTo>
                  <a:cubicBezTo>
                    <a:pt x="20262" y="12488"/>
                    <a:pt x="20193" y="12395"/>
                    <a:pt x="20105" y="12395"/>
                  </a:cubicBezTo>
                  <a:cubicBezTo>
                    <a:pt x="20082" y="12395"/>
                    <a:pt x="20057" y="12402"/>
                    <a:pt x="20033" y="12416"/>
                  </a:cubicBezTo>
                  <a:cubicBezTo>
                    <a:pt x="20080" y="12113"/>
                    <a:pt x="20150" y="11833"/>
                    <a:pt x="20196" y="11529"/>
                  </a:cubicBezTo>
                  <a:cubicBezTo>
                    <a:pt x="20210" y="11419"/>
                    <a:pt x="20126" y="11349"/>
                    <a:pt x="20041" y="11349"/>
                  </a:cubicBezTo>
                  <a:cubicBezTo>
                    <a:pt x="19982" y="11349"/>
                    <a:pt x="19922" y="11383"/>
                    <a:pt x="19893" y="11459"/>
                  </a:cubicBezTo>
                  <a:cubicBezTo>
                    <a:pt x="19589" y="12510"/>
                    <a:pt x="19333" y="13560"/>
                    <a:pt x="19146" y="14634"/>
                  </a:cubicBezTo>
                  <a:cubicBezTo>
                    <a:pt x="19052" y="14915"/>
                    <a:pt x="18959" y="15218"/>
                    <a:pt x="18889" y="15498"/>
                  </a:cubicBezTo>
                  <a:lnTo>
                    <a:pt x="18702" y="15522"/>
                  </a:lnTo>
                  <a:cubicBezTo>
                    <a:pt x="18422" y="15568"/>
                    <a:pt x="18142" y="15568"/>
                    <a:pt x="17862" y="15592"/>
                  </a:cubicBezTo>
                  <a:lnTo>
                    <a:pt x="17792" y="15592"/>
                  </a:lnTo>
                  <a:cubicBezTo>
                    <a:pt x="17395" y="15592"/>
                    <a:pt x="16998" y="15615"/>
                    <a:pt x="16601" y="15662"/>
                  </a:cubicBezTo>
                  <a:cubicBezTo>
                    <a:pt x="15363" y="15732"/>
                    <a:pt x="14103" y="15802"/>
                    <a:pt x="12935" y="16222"/>
                  </a:cubicBezTo>
                  <a:cubicBezTo>
                    <a:pt x="12188" y="16479"/>
                    <a:pt x="11511" y="16899"/>
                    <a:pt x="10927" y="17413"/>
                  </a:cubicBezTo>
                  <a:cubicBezTo>
                    <a:pt x="10460" y="16829"/>
                    <a:pt x="9947" y="16316"/>
                    <a:pt x="9386" y="15872"/>
                  </a:cubicBezTo>
                  <a:lnTo>
                    <a:pt x="9340" y="15825"/>
                  </a:lnTo>
                  <a:lnTo>
                    <a:pt x="9293" y="15825"/>
                  </a:lnTo>
                  <a:cubicBezTo>
                    <a:pt x="9129" y="15685"/>
                    <a:pt x="8943" y="15545"/>
                    <a:pt x="8756" y="15428"/>
                  </a:cubicBezTo>
                  <a:cubicBezTo>
                    <a:pt x="8729" y="15411"/>
                    <a:pt x="8704" y="15403"/>
                    <a:pt x="8680" y="15403"/>
                  </a:cubicBezTo>
                  <a:cubicBezTo>
                    <a:pt x="8579" y="15403"/>
                    <a:pt x="8517" y="15544"/>
                    <a:pt x="8592" y="15638"/>
                  </a:cubicBezTo>
                  <a:cubicBezTo>
                    <a:pt x="9200" y="16339"/>
                    <a:pt x="9853" y="17086"/>
                    <a:pt x="10507" y="17880"/>
                  </a:cubicBezTo>
                  <a:cubicBezTo>
                    <a:pt x="10017" y="18440"/>
                    <a:pt x="9713" y="19141"/>
                    <a:pt x="9620" y="19888"/>
                  </a:cubicBezTo>
                  <a:cubicBezTo>
                    <a:pt x="9620" y="19940"/>
                    <a:pt x="9672" y="19967"/>
                    <a:pt x="9718" y="19967"/>
                  </a:cubicBezTo>
                  <a:cubicBezTo>
                    <a:pt x="9734" y="19967"/>
                    <a:pt x="9748" y="19964"/>
                    <a:pt x="9760" y="19958"/>
                  </a:cubicBezTo>
                  <a:cubicBezTo>
                    <a:pt x="9760" y="20005"/>
                    <a:pt x="9760" y="20075"/>
                    <a:pt x="9783" y="20121"/>
                  </a:cubicBezTo>
                  <a:cubicBezTo>
                    <a:pt x="9807" y="20203"/>
                    <a:pt x="9877" y="20244"/>
                    <a:pt x="9947" y="20244"/>
                  </a:cubicBezTo>
                  <a:cubicBezTo>
                    <a:pt x="10017" y="20244"/>
                    <a:pt x="10087" y="20203"/>
                    <a:pt x="10110" y="20121"/>
                  </a:cubicBezTo>
                  <a:cubicBezTo>
                    <a:pt x="10227" y="19491"/>
                    <a:pt x="10390" y="18767"/>
                    <a:pt x="10834" y="18300"/>
                  </a:cubicBezTo>
                  <a:cubicBezTo>
                    <a:pt x="11114" y="18650"/>
                    <a:pt x="11394" y="19024"/>
                    <a:pt x="11651" y="19374"/>
                  </a:cubicBezTo>
                  <a:cubicBezTo>
                    <a:pt x="12772" y="21242"/>
                    <a:pt x="13589" y="23273"/>
                    <a:pt x="14056" y="25398"/>
                  </a:cubicBezTo>
                  <a:cubicBezTo>
                    <a:pt x="14196" y="26028"/>
                    <a:pt x="14313" y="26682"/>
                    <a:pt x="14383" y="27313"/>
                  </a:cubicBezTo>
                  <a:cubicBezTo>
                    <a:pt x="14313" y="27779"/>
                    <a:pt x="14219" y="28223"/>
                    <a:pt x="14079" y="28643"/>
                  </a:cubicBezTo>
                  <a:cubicBezTo>
                    <a:pt x="11955" y="28597"/>
                    <a:pt x="9853" y="27943"/>
                    <a:pt x="8055" y="26799"/>
                  </a:cubicBezTo>
                  <a:cubicBezTo>
                    <a:pt x="7005" y="25795"/>
                    <a:pt x="6164" y="24604"/>
                    <a:pt x="5534" y="23297"/>
                  </a:cubicBezTo>
                  <a:cubicBezTo>
                    <a:pt x="5044" y="22316"/>
                    <a:pt x="4647" y="21265"/>
                    <a:pt x="4343" y="20191"/>
                  </a:cubicBezTo>
                  <a:lnTo>
                    <a:pt x="4343" y="20191"/>
                  </a:lnTo>
                  <a:cubicBezTo>
                    <a:pt x="5417" y="22269"/>
                    <a:pt x="7075" y="23997"/>
                    <a:pt x="9083" y="25164"/>
                  </a:cubicBezTo>
                  <a:cubicBezTo>
                    <a:pt x="9104" y="25175"/>
                    <a:pt x="9125" y="25180"/>
                    <a:pt x="9144" y="25180"/>
                  </a:cubicBezTo>
                  <a:cubicBezTo>
                    <a:pt x="9252" y="25180"/>
                    <a:pt x="9318" y="25034"/>
                    <a:pt x="9200" y="24954"/>
                  </a:cubicBezTo>
                  <a:cubicBezTo>
                    <a:pt x="6818" y="23530"/>
                    <a:pt x="5020" y="21335"/>
                    <a:pt x="4040" y="18720"/>
                  </a:cubicBezTo>
                  <a:cubicBezTo>
                    <a:pt x="3409" y="15475"/>
                    <a:pt x="3619" y="12019"/>
                    <a:pt x="5020" y="9124"/>
                  </a:cubicBezTo>
                  <a:cubicBezTo>
                    <a:pt x="6776" y="5493"/>
                    <a:pt x="10185" y="3277"/>
                    <a:pt x="14053" y="3277"/>
                  </a:cubicBezTo>
                  <a:close/>
                  <a:moveTo>
                    <a:pt x="18445" y="16993"/>
                  </a:moveTo>
                  <a:lnTo>
                    <a:pt x="18445" y="16993"/>
                  </a:lnTo>
                  <a:cubicBezTo>
                    <a:pt x="18118" y="18067"/>
                    <a:pt x="17885" y="19187"/>
                    <a:pt x="17698" y="20285"/>
                  </a:cubicBezTo>
                  <a:cubicBezTo>
                    <a:pt x="17348" y="22923"/>
                    <a:pt x="17488" y="25585"/>
                    <a:pt x="18095" y="28153"/>
                  </a:cubicBezTo>
                  <a:cubicBezTo>
                    <a:pt x="17115" y="28433"/>
                    <a:pt x="16087" y="28597"/>
                    <a:pt x="15037" y="28643"/>
                  </a:cubicBezTo>
                  <a:cubicBezTo>
                    <a:pt x="15270" y="27966"/>
                    <a:pt x="15037" y="26869"/>
                    <a:pt x="14967" y="26402"/>
                  </a:cubicBezTo>
                  <a:cubicBezTo>
                    <a:pt x="14873" y="25935"/>
                    <a:pt x="14780" y="25491"/>
                    <a:pt x="14640" y="25048"/>
                  </a:cubicBezTo>
                  <a:cubicBezTo>
                    <a:pt x="14500" y="24207"/>
                    <a:pt x="14266" y="23390"/>
                    <a:pt x="13916" y="22643"/>
                  </a:cubicBezTo>
                  <a:cubicBezTo>
                    <a:pt x="13332" y="20938"/>
                    <a:pt x="12468" y="19374"/>
                    <a:pt x="11371" y="17973"/>
                  </a:cubicBezTo>
                  <a:lnTo>
                    <a:pt x="11464" y="17927"/>
                  </a:lnTo>
                  <a:cubicBezTo>
                    <a:pt x="11683" y="17846"/>
                    <a:pt x="11910" y="17816"/>
                    <a:pt x="12141" y="17816"/>
                  </a:cubicBezTo>
                  <a:cubicBezTo>
                    <a:pt x="12651" y="17816"/>
                    <a:pt x="13177" y="17963"/>
                    <a:pt x="13659" y="18043"/>
                  </a:cubicBezTo>
                  <a:cubicBezTo>
                    <a:pt x="14067" y="18136"/>
                    <a:pt x="14481" y="18181"/>
                    <a:pt x="14896" y="18181"/>
                  </a:cubicBezTo>
                  <a:cubicBezTo>
                    <a:pt x="15527" y="18181"/>
                    <a:pt x="16159" y="18077"/>
                    <a:pt x="16764" y="17880"/>
                  </a:cubicBezTo>
                  <a:cubicBezTo>
                    <a:pt x="17371" y="17670"/>
                    <a:pt x="17955" y="17366"/>
                    <a:pt x="18445" y="16993"/>
                  </a:cubicBezTo>
                  <a:close/>
                  <a:moveTo>
                    <a:pt x="18189" y="28480"/>
                  </a:moveTo>
                  <a:cubicBezTo>
                    <a:pt x="18189" y="28527"/>
                    <a:pt x="18212" y="28573"/>
                    <a:pt x="18235" y="28620"/>
                  </a:cubicBezTo>
                  <a:cubicBezTo>
                    <a:pt x="17395" y="28830"/>
                    <a:pt x="16531" y="28970"/>
                    <a:pt x="15667" y="28994"/>
                  </a:cubicBezTo>
                  <a:lnTo>
                    <a:pt x="14803" y="29040"/>
                  </a:lnTo>
                  <a:cubicBezTo>
                    <a:pt x="14803" y="29040"/>
                    <a:pt x="14826" y="29017"/>
                    <a:pt x="14826" y="29017"/>
                  </a:cubicBezTo>
                  <a:lnTo>
                    <a:pt x="14850" y="28994"/>
                  </a:lnTo>
                  <a:cubicBezTo>
                    <a:pt x="15970" y="28970"/>
                    <a:pt x="17091" y="28807"/>
                    <a:pt x="18189" y="28480"/>
                  </a:cubicBezTo>
                  <a:close/>
                  <a:moveTo>
                    <a:pt x="9550" y="27990"/>
                  </a:moveTo>
                  <a:cubicBezTo>
                    <a:pt x="10951" y="28597"/>
                    <a:pt x="12468" y="28947"/>
                    <a:pt x="14009" y="28994"/>
                  </a:cubicBezTo>
                  <a:lnTo>
                    <a:pt x="13963" y="29087"/>
                  </a:lnTo>
                  <a:cubicBezTo>
                    <a:pt x="13663" y="29097"/>
                    <a:pt x="13359" y="29102"/>
                    <a:pt x="13054" y="29102"/>
                  </a:cubicBezTo>
                  <a:cubicBezTo>
                    <a:pt x="12624" y="29102"/>
                    <a:pt x="12192" y="29091"/>
                    <a:pt x="11768" y="29064"/>
                  </a:cubicBezTo>
                  <a:cubicBezTo>
                    <a:pt x="10974" y="28807"/>
                    <a:pt x="10227" y="28457"/>
                    <a:pt x="9550" y="28013"/>
                  </a:cubicBezTo>
                  <a:lnTo>
                    <a:pt x="9550" y="27990"/>
                  </a:lnTo>
                  <a:close/>
                  <a:moveTo>
                    <a:pt x="15597" y="29414"/>
                  </a:moveTo>
                  <a:lnTo>
                    <a:pt x="15597" y="29414"/>
                  </a:lnTo>
                  <a:cubicBezTo>
                    <a:pt x="15177" y="29484"/>
                    <a:pt x="14733" y="29507"/>
                    <a:pt x="14313" y="29507"/>
                  </a:cubicBezTo>
                  <a:cubicBezTo>
                    <a:pt x="14733" y="29461"/>
                    <a:pt x="15177" y="29437"/>
                    <a:pt x="15597" y="29414"/>
                  </a:cubicBezTo>
                  <a:close/>
                  <a:moveTo>
                    <a:pt x="6818" y="27756"/>
                  </a:moveTo>
                  <a:lnTo>
                    <a:pt x="6818" y="27756"/>
                  </a:lnTo>
                  <a:cubicBezTo>
                    <a:pt x="7425" y="28246"/>
                    <a:pt x="8102" y="28643"/>
                    <a:pt x="8826" y="28877"/>
                  </a:cubicBezTo>
                  <a:cubicBezTo>
                    <a:pt x="9433" y="29087"/>
                    <a:pt x="10040" y="29250"/>
                    <a:pt x="10647" y="29344"/>
                  </a:cubicBezTo>
                  <a:cubicBezTo>
                    <a:pt x="11894" y="29783"/>
                    <a:pt x="13206" y="29997"/>
                    <a:pt x="14525" y="29997"/>
                  </a:cubicBezTo>
                  <a:cubicBezTo>
                    <a:pt x="14960" y="29997"/>
                    <a:pt x="15396" y="29974"/>
                    <a:pt x="15830" y="29928"/>
                  </a:cubicBezTo>
                  <a:lnTo>
                    <a:pt x="15830" y="29928"/>
                  </a:lnTo>
                  <a:cubicBezTo>
                    <a:pt x="15192" y="30048"/>
                    <a:pt x="14529" y="30118"/>
                    <a:pt x="13868" y="30118"/>
                  </a:cubicBezTo>
                  <a:cubicBezTo>
                    <a:pt x="13634" y="30118"/>
                    <a:pt x="13401" y="30109"/>
                    <a:pt x="13169" y="30091"/>
                  </a:cubicBezTo>
                  <a:cubicBezTo>
                    <a:pt x="13161" y="30090"/>
                    <a:pt x="13153" y="30090"/>
                    <a:pt x="13146" y="30090"/>
                  </a:cubicBezTo>
                  <a:cubicBezTo>
                    <a:pt x="12912" y="30090"/>
                    <a:pt x="12920" y="30442"/>
                    <a:pt x="13169" y="30465"/>
                  </a:cubicBezTo>
                  <a:cubicBezTo>
                    <a:pt x="13413" y="30481"/>
                    <a:pt x="13658" y="30490"/>
                    <a:pt x="13903" y="30490"/>
                  </a:cubicBezTo>
                  <a:cubicBezTo>
                    <a:pt x="15017" y="30490"/>
                    <a:pt x="16136" y="30314"/>
                    <a:pt x="17208" y="29951"/>
                  </a:cubicBezTo>
                  <a:lnTo>
                    <a:pt x="17208" y="29951"/>
                  </a:lnTo>
                  <a:cubicBezTo>
                    <a:pt x="16531" y="30231"/>
                    <a:pt x="15830" y="30465"/>
                    <a:pt x="15107" y="30651"/>
                  </a:cubicBezTo>
                  <a:cubicBezTo>
                    <a:pt x="14692" y="30695"/>
                    <a:pt x="14275" y="30716"/>
                    <a:pt x="13855" y="30716"/>
                  </a:cubicBezTo>
                  <a:cubicBezTo>
                    <a:pt x="13163" y="30716"/>
                    <a:pt x="12465" y="30660"/>
                    <a:pt x="11768" y="30558"/>
                  </a:cubicBezTo>
                  <a:cubicBezTo>
                    <a:pt x="11861" y="30465"/>
                    <a:pt x="11955" y="30371"/>
                    <a:pt x="12071" y="30278"/>
                  </a:cubicBezTo>
                  <a:cubicBezTo>
                    <a:pt x="12130" y="30239"/>
                    <a:pt x="12090" y="30150"/>
                    <a:pt x="12035" y="30150"/>
                  </a:cubicBezTo>
                  <a:cubicBezTo>
                    <a:pt x="12024" y="30150"/>
                    <a:pt x="12013" y="30153"/>
                    <a:pt x="12001" y="30161"/>
                  </a:cubicBezTo>
                  <a:cubicBezTo>
                    <a:pt x="11838" y="30254"/>
                    <a:pt x="11698" y="30371"/>
                    <a:pt x="11581" y="30511"/>
                  </a:cubicBezTo>
                  <a:lnTo>
                    <a:pt x="11371" y="30488"/>
                  </a:lnTo>
                  <a:cubicBezTo>
                    <a:pt x="11301" y="30324"/>
                    <a:pt x="11231" y="30161"/>
                    <a:pt x="11184" y="29998"/>
                  </a:cubicBezTo>
                  <a:cubicBezTo>
                    <a:pt x="11175" y="29960"/>
                    <a:pt x="11150" y="29945"/>
                    <a:pt x="11125" y="29945"/>
                  </a:cubicBezTo>
                  <a:cubicBezTo>
                    <a:pt x="11086" y="29945"/>
                    <a:pt x="11044" y="29979"/>
                    <a:pt x="11044" y="30021"/>
                  </a:cubicBezTo>
                  <a:cubicBezTo>
                    <a:pt x="11091" y="30161"/>
                    <a:pt x="11137" y="30301"/>
                    <a:pt x="11184" y="30441"/>
                  </a:cubicBezTo>
                  <a:cubicBezTo>
                    <a:pt x="10554" y="30301"/>
                    <a:pt x="9947" y="30114"/>
                    <a:pt x="9340" y="29881"/>
                  </a:cubicBezTo>
                  <a:cubicBezTo>
                    <a:pt x="8406" y="29297"/>
                    <a:pt x="7565" y="28573"/>
                    <a:pt x="6818" y="27756"/>
                  </a:cubicBezTo>
                  <a:close/>
                  <a:moveTo>
                    <a:pt x="11114" y="31025"/>
                  </a:moveTo>
                  <a:lnTo>
                    <a:pt x="11348" y="31095"/>
                  </a:lnTo>
                  <a:cubicBezTo>
                    <a:pt x="11305" y="31285"/>
                    <a:pt x="11282" y="31476"/>
                    <a:pt x="11295" y="31666"/>
                  </a:cubicBezTo>
                  <a:lnTo>
                    <a:pt x="11295" y="31666"/>
                  </a:lnTo>
                  <a:cubicBezTo>
                    <a:pt x="11196" y="31452"/>
                    <a:pt x="11135" y="31239"/>
                    <a:pt x="11114" y="31025"/>
                  </a:cubicBezTo>
                  <a:close/>
                  <a:moveTo>
                    <a:pt x="19730" y="29507"/>
                  </a:moveTo>
                  <a:cubicBezTo>
                    <a:pt x="19753" y="29601"/>
                    <a:pt x="19800" y="29671"/>
                    <a:pt x="19823" y="29764"/>
                  </a:cubicBezTo>
                  <a:cubicBezTo>
                    <a:pt x="19333" y="31025"/>
                    <a:pt x="17395" y="32146"/>
                    <a:pt x="16321" y="32449"/>
                  </a:cubicBezTo>
                  <a:cubicBezTo>
                    <a:pt x="15875" y="32579"/>
                    <a:pt x="15419" y="32643"/>
                    <a:pt x="14971" y="32643"/>
                  </a:cubicBezTo>
                  <a:cubicBezTo>
                    <a:pt x="13730" y="32643"/>
                    <a:pt x="12546" y="32149"/>
                    <a:pt x="11791" y="31188"/>
                  </a:cubicBezTo>
                  <a:lnTo>
                    <a:pt x="11791" y="31188"/>
                  </a:lnTo>
                  <a:cubicBezTo>
                    <a:pt x="12048" y="31235"/>
                    <a:pt x="12305" y="31258"/>
                    <a:pt x="12562" y="31258"/>
                  </a:cubicBezTo>
                  <a:cubicBezTo>
                    <a:pt x="12710" y="31266"/>
                    <a:pt x="12857" y="31270"/>
                    <a:pt x="13004" y="31270"/>
                  </a:cubicBezTo>
                  <a:cubicBezTo>
                    <a:pt x="13714" y="31270"/>
                    <a:pt x="14410" y="31180"/>
                    <a:pt x="15107" y="31025"/>
                  </a:cubicBezTo>
                  <a:cubicBezTo>
                    <a:pt x="16578" y="30885"/>
                    <a:pt x="18002" y="30465"/>
                    <a:pt x="19309" y="29764"/>
                  </a:cubicBezTo>
                  <a:lnTo>
                    <a:pt x="19286" y="29764"/>
                  </a:lnTo>
                  <a:cubicBezTo>
                    <a:pt x="19426" y="29671"/>
                    <a:pt x="19589" y="29601"/>
                    <a:pt x="19730" y="29507"/>
                  </a:cubicBezTo>
                  <a:close/>
                  <a:moveTo>
                    <a:pt x="19356" y="31959"/>
                  </a:moveTo>
                  <a:lnTo>
                    <a:pt x="19309" y="32029"/>
                  </a:lnTo>
                  <a:cubicBezTo>
                    <a:pt x="19006" y="32356"/>
                    <a:pt x="18655" y="32613"/>
                    <a:pt x="18259" y="32776"/>
                  </a:cubicBezTo>
                  <a:cubicBezTo>
                    <a:pt x="18655" y="32566"/>
                    <a:pt x="19029" y="32286"/>
                    <a:pt x="19356" y="31959"/>
                  </a:cubicBezTo>
                  <a:close/>
                  <a:moveTo>
                    <a:pt x="19893" y="30278"/>
                  </a:moveTo>
                  <a:cubicBezTo>
                    <a:pt x="19893" y="30511"/>
                    <a:pt x="19846" y="30721"/>
                    <a:pt x="19753" y="30931"/>
                  </a:cubicBezTo>
                  <a:cubicBezTo>
                    <a:pt x="19659" y="30931"/>
                    <a:pt x="19566" y="30955"/>
                    <a:pt x="19496" y="31025"/>
                  </a:cubicBezTo>
                  <a:cubicBezTo>
                    <a:pt x="19426" y="31048"/>
                    <a:pt x="19403" y="31142"/>
                    <a:pt x="19449" y="31188"/>
                  </a:cubicBezTo>
                  <a:lnTo>
                    <a:pt x="19473" y="31235"/>
                  </a:lnTo>
                  <a:cubicBezTo>
                    <a:pt x="19496" y="31258"/>
                    <a:pt x="19496" y="31282"/>
                    <a:pt x="19519" y="31282"/>
                  </a:cubicBezTo>
                  <a:cubicBezTo>
                    <a:pt x="19426" y="31422"/>
                    <a:pt x="19309" y="31562"/>
                    <a:pt x="19169" y="31679"/>
                  </a:cubicBezTo>
                  <a:cubicBezTo>
                    <a:pt x="18422" y="32402"/>
                    <a:pt x="17511" y="32916"/>
                    <a:pt x="16507" y="33150"/>
                  </a:cubicBezTo>
                  <a:cubicBezTo>
                    <a:pt x="16104" y="33246"/>
                    <a:pt x="15594" y="33303"/>
                    <a:pt x="15050" y="33303"/>
                  </a:cubicBezTo>
                  <a:cubicBezTo>
                    <a:pt x="14147" y="33303"/>
                    <a:pt x="13147" y="33146"/>
                    <a:pt x="12375" y="32753"/>
                  </a:cubicBezTo>
                  <a:cubicBezTo>
                    <a:pt x="12375" y="32706"/>
                    <a:pt x="12398" y="32683"/>
                    <a:pt x="12398" y="32659"/>
                  </a:cubicBezTo>
                  <a:cubicBezTo>
                    <a:pt x="12429" y="32597"/>
                    <a:pt x="12377" y="32555"/>
                    <a:pt x="12326" y="32555"/>
                  </a:cubicBezTo>
                  <a:cubicBezTo>
                    <a:pt x="12300" y="32555"/>
                    <a:pt x="12274" y="32566"/>
                    <a:pt x="12258" y="32589"/>
                  </a:cubicBezTo>
                  <a:lnTo>
                    <a:pt x="12235" y="32659"/>
                  </a:lnTo>
                  <a:cubicBezTo>
                    <a:pt x="12095" y="32589"/>
                    <a:pt x="11955" y="32496"/>
                    <a:pt x="11838" y="32402"/>
                  </a:cubicBezTo>
                  <a:cubicBezTo>
                    <a:pt x="11558" y="32052"/>
                    <a:pt x="11441" y="31585"/>
                    <a:pt x="11488" y="31142"/>
                  </a:cubicBezTo>
                  <a:lnTo>
                    <a:pt x="11534" y="31142"/>
                  </a:lnTo>
                  <a:cubicBezTo>
                    <a:pt x="12291" y="32339"/>
                    <a:pt x="13643" y="32909"/>
                    <a:pt x="15052" y="32909"/>
                  </a:cubicBezTo>
                  <a:cubicBezTo>
                    <a:pt x="15731" y="32909"/>
                    <a:pt x="16423" y="32777"/>
                    <a:pt x="17068" y="32519"/>
                  </a:cubicBezTo>
                  <a:cubicBezTo>
                    <a:pt x="18142" y="32076"/>
                    <a:pt x="19333" y="31305"/>
                    <a:pt x="19893" y="30278"/>
                  </a:cubicBezTo>
                  <a:close/>
                  <a:moveTo>
                    <a:pt x="19916" y="31679"/>
                  </a:moveTo>
                  <a:cubicBezTo>
                    <a:pt x="19963" y="31795"/>
                    <a:pt x="19986" y="31935"/>
                    <a:pt x="20033" y="32052"/>
                  </a:cubicBezTo>
                  <a:lnTo>
                    <a:pt x="20010" y="32099"/>
                  </a:lnTo>
                  <a:cubicBezTo>
                    <a:pt x="19986" y="32472"/>
                    <a:pt x="19823" y="32846"/>
                    <a:pt x="19543" y="33103"/>
                  </a:cubicBezTo>
                  <a:cubicBezTo>
                    <a:pt x="19286" y="33406"/>
                    <a:pt x="18982" y="33640"/>
                    <a:pt x="18655" y="33850"/>
                  </a:cubicBezTo>
                  <a:cubicBezTo>
                    <a:pt x="17955" y="34410"/>
                    <a:pt x="17185" y="34877"/>
                    <a:pt x="16344" y="35228"/>
                  </a:cubicBezTo>
                  <a:cubicBezTo>
                    <a:pt x="15877" y="35438"/>
                    <a:pt x="15387" y="35554"/>
                    <a:pt x="14873" y="35578"/>
                  </a:cubicBezTo>
                  <a:cubicBezTo>
                    <a:pt x="14266" y="35484"/>
                    <a:pt x="13682" y="35274"/>
                    <a:pt x="13169" y="34971"/>
                  </a:cubicBezTo>
                  <a:lnTo>
                    <a:pt x="13099" y="34901"/>
                  </a:lnTo>
                  <a:cubicBezTo>
                    <a:pt x="13169" y="34831"/>
                    <a:pt x="13262" y="34784"/>
                    <a:pt x="13355" y="34737"/>
                  </a:cubicBezTo>
                  <a:cubicBezTo>
                    <a:pt x="13419" y="34695"/>
                    <a:pt x="13367" y="34594"/>
                    <a:pt x="13304" y="34594"/>
                  </a:cubicBezTo>
                  <a:cubicBezTo>
                    <a:pt x="13298" y="34594"/>
                    <a:pt x="13292" y="34595"/>
                    <a:pt x="13285" y="34597"/>
                  </a:cubicBezTo>
                  <a:cubicBezTo>
                    <a:pt x="13169" y="34644"/>
                    <a:pt x="13052" y="34714"/>
                    <a:pt x="12959" y="34807"/>
                  </a:cubicBezTo>
                  <a:cubicBezTo>
                    <a:pt x="12795" y="34667"/>
                    <a:pt x="12632" y="34504"/>
                    <a:pt x="12492" y="34340"/>
                  </a:cubicBezTo>
                  <a:cubicBezTo>
                    <a:pt x="12328" y="34013"/>
                    <a:pt x="12235" y="33640"/>
                    <a:pt x="12281" y="33243"/>
                  </a:cubicBezTo>
                  <a:lnTo>
                    <a:pt x="12281" y="33243"/>
                  </a:lnTo>
                  <a:cubicBezTo>
                    <a:pt x="12863" y="33635"/>
                    <a:pt x="13609" y="33753"/>
                    <a:pt x="14359" y="33753"/>
                  </a:cubicBezTo>
                  <a:cubicBezTo>
                    <a:pt x="14995" y="33753"/>
                    <a:pt x="15634" y="33668"/>
                    <a:pt x="16181" y="33593"/>
                  </a:cubicBezTo>
                  <a:cubicBezTo>
                    <a:pt x="17558" y="33430"/>
                    <a:pt x="19239" y="33009"/>
                    <a:pt x="19916" y="31679"/>
                  </a:cubicBezTo>
                  <a:close/>
                  <a:moveTo>
                    <a:pt x="19986" y="33103"/>
                  </a:moveTo>
                  <a:lnTo>
                    <a:pt x="19986" y="33103"/>
                  </a:lnTo>
                  <a:cubicBezTo>
                    <a:pt x="19659" y="34340"/>
                    <a:pt x="18305" y="35251"/>
                    <a:pt x="16974" y="35554"/>
                  </a:cubicBezTo>
                  <a:cubicBezTo>
                    <a:pt x="16694" y="35601"/>
                    <a:pt x="16391" y="35648"/>
                    <a:pt x="16111" y="35648"/>
                  </a:cubicBezTo>
                  <a:cubicBezTo>
                    <a:pt x="16391" y="35554"/>
                    <a:pt x="16671" y="35438"/>
                    <a:pt x="16951" y="35321"/>
                  </a:cubicBezTo>
                  <a:cubicBezTo>
                    <a:pt x="17862" y="34854"/>
                    <a:pt x="19309" y="34107"/>
                    <a:pt x="19986" y="33103"/>
                  </a:cubicBezTo>
                  <a:close/>
                  <a:moveTo>
                    <a:pt x="19776" y="34224"/>
                  </a:moveTo>
                  <a:cubicBezTo>
                    <a:pt x="19776" y="34270"/>
                    <a:pt x="19776" y="34294"/>
                    <a:pt x="19800" y="34317"/>
                  </a:cubicBezTo>
                  <a:cubicBezTo>
                    <a:pt x="19193" y="35041"/>
                    <a:pt x="18352" y="35554"/>
                    <a:pt x="17441" y="35741"/>
                  </a:cubicBezTo>
                  <a:cubicBezTo>
                    <a:pt x="18329" y="35484"/>
                    <a:pt x="19146" y="34947"/>
                    <a:pt x="19776" y="34224"/>
                  </a:cubicBezTo>
                  <a:close/>
                  <a:moveTo>
                    <a:pt x="20360" y="34550"/>
                  </a:moveTo>
                  <a:cubicBezTo>
                    <a:pt x="20733" y="35321"/>
                    <a:pt x="20617" y="36232"/>
                    <a:pt x="20080" y="36885"/>
                  </a:cubicBezTo>
                  <a:cubicBezTo>
                    <a:pt x="20243" y="36418"/>
                    <a:pt x="20337" y="35905"/>
                    <a:pt x="20337" y="35414"/>
                  </a:cubicBezTo>
                  <a:lnTo>
                    <a:pt x="20313" y="35414"/>
                  </a:lnTo>
                  <a:cubicBezTo>
                    <a:pt x="20360" y="35134"/>
                    <a:pt x="20383" y="34831"/>
                    <a:pt x="20360" y="34550"/>
                  </a:cubicBezTo>
                  <a:close/>
                  <a:moveTo>
                    <a:pt x="19870" y="34714"/>
                  </a:moveTo>
                  <a:cubicBezTo>
                    <a:pt x="19893" y="34877"/>
                    <a:pt x="19916" y="35064"/>
                    <a:pt x="19916" y="35228"/>
                  </a:cubicBezTo>
                  <a:cubicBezTo>
                    <a:pt x="19753" y="36605"/>
                    <a:pt x="18889" y="37796"/>
                    <a:pt x="17301" y="38099"/>
                  </a:cubicBezTo>
                  <a:lnTo>
                    <a:pt x="17278" y="38123"/>
                  </a:lnTo>
                  <a:cubicBezTo>
                    <a:pt x="16980" y="38181"/>
                    <a:pt x="16677" y="38210"/>
                    <a:pt x="16374" y="38210"/>
                  </a:cubicBezTo>
                  <a:cubicBezTo>
                    <a:pt x="15704" y="38210"/>
                    <a:pt x="15033" y="38069"/>
                    <a:pt x="14406" y="37796"/>
                  </a:cubicBezTo>
                  <a:cubicBezTo>
                    <a:pt x="13869" y="37539"/>
                    <a:pt x="13426" y="37142"/>
                    <a:pt x="13075" y="36675"/>
                  </a:cubicBezTo>
                  <a:cubicBezTo>
                    <a:pt x="13075" y="36652"/>
                    <a:pt x="13052" y="36605"/>
                    <a:pt x="13052" y="36582"/>
                  </a:cubicBezTo>
                  <a:cubicBezTo>
                    <a:pt x="13075" y="36418"/>
                    <a:pt x="13122" y="36278"/>
                    <a:pt x="13192" y="36138"/>
                  </a:cubicBezTo>
                  <a:cubicBezTo>
                    <a:pt x="13223" y="36076"/>
                    <a:pt x="13182" y="36024"/>
                    <a:pt x="13137" y="36024"/>
                  </a:cubicBezTo>
                  <a:cubicBezTo>
                    <a:pt x="13114" y="36024"/>
                    <a:pt x="13091" y="36037"/>
                    <a:pt x="13075" y="36068"/>
                  </a:cubicBezTo>
                  <a:cubicBezTo>
                    <a:pt x="13029" y="36138"/>
                    <a:pt x="13005" y="36185"/>
                    <a:pt x="12982" y="36255"/>
                  </a:cubicBezTo>
                  <a:cubicBezTo>
                    <a:pt x="12959" y="36138"/>
                    <a:pt x="12935" y="36021"/>
                    <a:pt x="12935" y="35905"/>
                  </a:cubicBezTo>
                  <a:cubicBezTo>
                    <a:pt x="12935" y="35858"/>
                    <a:pt x="12894" y="35835"/>
                    <a:pt x="12853" y="35835"/>
                  </a:cubicBezTo>
                  <a:cubicBezTo>
                    <a:pt x="12813" y="35835"/>
                    <a:pt x="12772" y="35858"/>
                    <a:pt x="12772" y="35905"/>
                  </a:cubicBezTo>
                  <a:cubicBezTo>
                    <a:pt x="12772" y="35998"/>
                    <a:pt x="12772" y="36045"/>
                    <a:pt x="12772" y="36115"/>
                  </a:cubicBezTo>
                  <a:cubicBezTo>
                    <a:pt x="12655" y="35835"/>
                    <a:pt x="12678" y="35484"/>
                    <a:pt x="12818" y="35204"/>
                  </a:cubicBezTo>
                  <a:cubicBezTo>
                    <a:pt x="12842" y="35228"/>
                    <a:pt x="12865" y="35228"/>
                    <a:pt x="12889" y="35251"/>
                  </a:cubicBezTo>
                  <a:cubicBezTo>
                    <a:pt x="13332" y="35601"/>
                    <a:pt x="13869" y="35835"/>
                    <a:pt x="14453" y="35858"/>
                  </a:cubicBezTo>
                  <a:cubicBezTo>
                    <a:pt x="15082" y="36044"/>
                    <a:pt x="15738" y="36142"/>
                    <a:pt x="16392" y="36142"/>
                  </a:cubicBezTo>
                  <a:cubicBezTo>
                    <a:pt x="16807" y="36142"/>
                    <a:pt x="17221" y="36103"/>
                    <a:pt x="17628" y="36021"/>
                  </a:cubicBezTo>
                  <a:cubicBezTo>
                    <a:pt x="18492" y="35811"/>
                    <a:pt x="19263" y="35368"/>
                    <a:pt x="19870" y="34714"/>
                  </a:cubicBezTo>
                  <a:close/>
                  <a:moveTo>
                    <a:pt x="19706" y="36955"/>
                  </a:moveTo>
                  <a:cubicBezTo>
                    <a:pt x="19636" y="37142"/>
                    <a:pt x="19543" y="37329"/>
                    <a:pt x="19449" y="37492"/>
                  </a:cubicBezTo>
                  <a:lnTo>
                    <a:pt x="19449" y="37516"/>
                  </a:lnTo>
                  <a:cubicBezTo>
                    <a:pt x="18579" y="38179"/>
                    <a:pt x="17342" y="38580"/>
                    <a:pt x="16176" y="38580"/>
                  </a:cubicBezTo>
                  <a:cubicBezTo>
                    <a:pt x="15371" y="38580"/>
                    <a:pt x="14601" y="38389"/>
                    <a:pt x="14009" y="37959"/>
                  </a:cubicBezTo>
                  <a:lnTo>
                    <a:pt x="14009" y="37959"/>
                  </a:lnTo>
                  <a:cubicBezTo>
                    <a:pt x="14710" y="38310"/>
                    <a:pt x="15480" y="38496"/>
                    <a:pt x="16274" y="38520"/>
                  </a:cubicBezTo>
                  <a:cubicBezTo>
                    <a:pt x="16307" y="38520"/>
                    <a:pt x="16340" y="38521"/>
                    <a:pt x="16373" y="38521"/>
                  </a:cubicBezTo>
                  <a:cubicBezTo>
                    <a:pt x="17668" y="38521"/>
                    <a:pt x="18909" y="38072"/>
                    <a:pt x="19683" y="36979"/>
                  </a:cubicBezTo>
                  <a:cubicBezTo>
                    <a:pt x="19683" y="36979"/>
                    <a:pt x="19683" y="36955"/>
                    <a:pt x="19706" y="36955"/>
                  </a:cubicBezTo>
                  <a:close/>
                  <a:moveTo>
                    <a:pt x="13075" y="37189"/>
                  </a:moveTo>
                  <a:cubicBezTo>
                    <a:pt x="13099" y="37212"/>
                    <a:pt x="13122" y="37259"/>
                    <a:pt x="13145" y="37282"/>
                  </a:cubicBezTo>
                  <a:cubicBezTo>
                    <a:pt x="13760" y="38336"/>
                    <a:pt x="15062" y="38848"/>
                    <a:pt x="16356" y="38848"/>
                  </a:cubicBezTo>
                  <a:cubicBezTo>
                    <a:pt x="16781" y="38848"/>
                    <a:pt x="17206" y="38793"/>
                    <a:pt x="17605" y="38683"/>
                  </a:cubicBezTo>
                  <a:cubicBezTo>
                    <a:pt x="18118" y="38543"/>
                    <a:pt x="18609" y="38333"/>
                    <a:pt x="19052" y="38076"/>
                  </a:cubicBezTo>
                  <a:lnTo>
                    <a:pt x="19052" y="38076"/>
                  </a:lnTo>
                  <a:cubicBezTo>
                    <a:pt x="18702" y="38450"/>
                    <a:pt x="18282" y="38753"/>
                    <a:pt x="17815" y="38963"/>
                  </a:cubicBezTo>
                  <a:cubicBezTo>
                    <a:pt x="17302" y="39193"/>
                    <a:pt x="16759" y="39305"/>
                    <a:pt x="16215" y="39305"/>
                  </a:cubicBezTo>
                  <a:cubicBezTo>
                    <a:pt x="15818" y="39305"/>
                    <a:pt x="15421" y="39245"/>
                    <a:pt x="15037" y="39127"/>
                  </a:cubicBezTo>
                  <a:cubicBezTo>
                    <a:pt x="14149" y="38823"/>
                    <a:pt x="13239" y="38099"/>
                    <a:pt x="13075" y="37189"/>
                  </a:cubicBezTo>
                  <a:close/>
                  <a:moveTo>
                    <a:pt x="13235" y="1"/>
                  </a:moveTo>
                  <a:cubicBezTo>
                    <a:pt x="12098" y="1"/>
                    <a:pt x="10940" y="229"/>
                    <a:pt x="9783" y="742"/>
                  </a:cubicBezTo>
                  <a:lnTo>
                    <a:pt x="9410" y="906"/>
                  </a:lnTo>
                  <a:cubicBezTo>
                    <a:pt x="6094" y="1583"/>
                    <a:pt x="3316" y="3848"/>
                    <a:pt x="2008" y="6976"/>
                  </a:cubicBezTo>
                  <a:cubicBezTo>
                    <a:pt x="0" y="11646"/>
                    <a:pt x="607" y="17296"/>
                    <a:pt x="2592" y="21849"/>
                  </a:cubicBezTo>
                  <a:cubicBezTo>
                    <a:pt x="2825" y="22409"/>
                    <a:pt x="3082" y="22970"/>
                    <a:pt x="3386" y="23530"/>
                  </a:cubicBezTo>
                  <a:cubicBezTo>
                    <a:pt x="3876" y="25141"/>
                    <a:pt x="4693" y="26612"/>
                    <a:pt x="5767" y="27896"/>
                  </a:cubicBezTo>
                  <a:cubicBezTo>
                    <a:pt x="6725" y="28947"/>
                    <a:pt x="7915" y="29764"/>
                    <a:pt x="9223" y="30278"/>
                  </a:cubicBezTo>
                  <a:cubicBezTo>
                    <a:pt x="9760" y="30558"/>
                    <a:pt x="10344" y="30815"/>
                    <a:pt x="10927" y="30978"/>
                  </a:cubicBezTo>
                  <a:cubicBezTo>
                    <a:pt x="10904" y="31562"/>
                    <a:pt x="11137" y="32122"/>
                    <a:pt x="11581" y="32519"/>
                  </a:cubicBezTo>
                  <a:cubicBezTo>
                    <a:pt x="11651" y="32613"/>
                    <a:pt x="11698" y="32706"/>
                    <a:pt x="11791" y="32799"/>
                  </a:cubicBezTo>
                  <a:cubicBezTo>
                    <a:pt x="11885" y="32916"/>
                    <a:pt x="11978" y="33009"/>
                    <a:pt x="12095" y="33103"/>
                  </a:cubicBezTo>
                  <a:cubicBezTo>
                    <a:pt x="12071" y="33220"/>
                    <a:pt x="12071" y="33360"/>
                    <a:pt x="12071" y="33523"/>
                  </a:cubicBezTo>
                  <a:cubicBezTo>
                    <a:pt x="12071" y="33476"/>
                    <a:pt x="12048" y="33430"/>
                    <a:pt x="12025" y="33360"/>
                  </a:cubicBezTo>
                  <a:cubicBezTo>
                    <a:pt x="12025" y="33331"/>
                    <a:pt x="11998" y="33311"/>
                    <a:pt x="11972" y="33311"/>
                  </a:cubicBezTo>
                  <a:cubicBezTo>
                    <a:pt x="11956" y="33311"/>
                    <a:pt x="11940" y="33319"/>
                    <a:pt x="11931" y="33336"/>
                  </a:cubicBezTo>
                  <a:cubicBezTo>
                    <a:pt x="11861" y="33336"/>
                    <a:pt x="11815" y="33360"/>
                    <a:pt x="11838" y="33430"/>
                  </a:cubicBezTo>
                  <a:cubicBezTo>
                    <a:pt x="11885" y="33593"/>
                    <a:pt x="11931" y="33733"/>
                    <a:pt x="12001" y="33873"/>
                  </a:cubicBezTo>
                  <a:cubicBezTo>
                    <a:pt x="12071" y="34060"/>
                    <a:pt x="12165" y="34224"/>
                    <a:pt x="12281" y="34387"/>
                  </a:cubicBezTo>
                  <a:cubicBezTo>
                    <a:pt x="12398" y="34644"/>
                    <a:pt x="12538" y="34854"/>
                    <a:pt x="12725" y="35064"/>
                  </a:cubicBezTo>
                  <a:cubicBezTo>
                    <a:pt x="12468" y="35601"/>
                    <a:pt x="12492" y="36255"/>
                    <a:pt x="12818" y="36792"/>
                  </a:cubicBezTo>
                  <a:cubicBezTo>
                    <a:pt x="12592" y="38481"/>
                    <a:pt x="14892" y="39534"/>
                    <a:pt x="16543" y="39534"/>
                  </a:cubicBezTo>
                  <a:cubicBezTo>
                    <a:pt x="16763" y="39534"/>
                    <a:pt x="16972" y="39515"/>
                    <a:pt x="17161" y="39477"/>
                  </a:cubicBezTo>
                  <a:cubicBezTo>
                    <a:pt x="18282" y="39220"/>
                    <a:pt x="19216" y="38520"/>
                    <a:pt x="19776" y="37539"/>
                  </a:cubicBezTo>
                  <a:cubicBezTo>
                    <a:pt x="20850" y="36675"/>
                    <a:pt x="21504" y="35484"/>
                    <a:pt x="20500" y="34224"/>
                  </a:cubicBezTo>
                  <a:cubicBezTo>
                    <a:pt x="20477" y="34200"/>
                    <a:pt x="20447" y="34189"/>
                    <a:pt x="20421" y="34189"/>
                  </a:cubicBezTo>
                  <a:cubicBezTo>
                    <a:pt x="20395" y="34189"/>
                    <a:pt x="20372" y="34200"/>
                    <a:pt x="20360" y="34224"/>
                  </a:cubicBezTo>
                  <a:cubicBezTo>
                    <a:pt x="20360" y="34177"/>
                    <a:pt x="20337" y="34154"/>
                    <a:pt x="20337" y="34107"/>
                  </a:cubicBezTo>
                  <a:cubicBezTo>
                    <a:pt x="20897" y="33196"/>
                    <a:pt x="20990" y="32122"/>
                    <a:pt x="20173" y="31142"/>
                  </a:cubicBezTo>
                  <a:cubicBezTo>
                    <a:pt x="20150" y="31142"/>
                    <a:pt x="20150" y="31118"/>
                    <a:pt x="20126" y="31118"/>
                  </a:cubicBezTo>
                  <a:cubicBezTo>
                    <a:pt x="20196" y="30908"/>
                    <a:pt x="20220" y="30675"/>
                    <a:pt x="20220" y="30465"/>
                  </a:cubicBezTo>
                  <a:cubicBezTo>
                    <a:pt x="20243" y="30208"/>
                    <a:pt x="20220" y="29951"/>
                    <a:pt x="20150" y="29717"/>
                  </a:cubicBezTo>
                  <a:cubicBezTo>
                    <a:pt x="20196" y="29531"/>
                    <a:pt x="20220" y="29344"/>
                    <a:pt x="20220" y="29157"/>
                  </a:cubicBezTo>
                  <a:cubicBezTo>
                    <a:pt x="20570" y="28924"/>
                    <a:pt x="20897" y="28667"/>
                    <a:pt x="21200" y="28387"/>
                  </a:cubicBezTo>
                  <a:cubicBezTo>
                    <a:pt x="22975" y="27429"/>
                    <a:pt x="24703" y="26309"/>
                    <a:pt x="25777" y="24557"/>
                  </a:cubicBezTo>
                  <a:cubicBezTo>
                    <a:pt x="26967" y="22526"/>
                    <a:pt x="27201" y="20075"/>
                    <a:pt x="27061" y="17786"/>
                  </a:cubicBezTo>
                  <a:cubicBezTo>
                    <a:pt x="27084" y="17319"/>
                    <a:pt x="27108" y="16876"/>
                    <a:pt x="27108" y="16409"/>
                  </a:cubicBezTo>
                  <a:cubicBezTo>
                    <a:pt x="27084" y="15545"/>
                    <a:pt x="27037" y="14704"/>
                    <a:pt x="26897" y="13864"/>
                  </a:cubicBezTo>
                  <a:cubicBezTo>
                    <a:pt x="26874" y="11856"/>
                    <a:pt x="26337" y="9895"/>
                    <a:pt x="25380" y="8144"/>
                  </a:cubicBezTo>
                  <a:cubicBezTo>
                    <a:pt x="24446" y="6556"/>
                    <a:pt x="23185" y="5155"/>
                    <a:pt x="21691" y="4058"/>
                  </a:cubicBezTo>
                  <a:cubicBezTo>
                    <a:pt x="19374" y="1758"/>
                    <a:pt x="16388" y="1"/>
                    <a:pt x="132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490;p66"/>
            <p:cNvSpPr/>
            <p:nvPr/>
          </p:nvSpPr>
          <p:spPr>
            <a:xfrm>
              <a:off x="4283875" y="2289925"/>
              <a:ext cx="109875" cy="139250"/>
            </a:xfrm>
            <a:custGeom>
              <a:avLst/>
              <a:gdLst/>
              <a:ahLst/>
              <a:cxnLst/>
              <a:rect l="l" t="t" r="r" b="b"/>
              <a:pathLst>
                <a:path w="4395" h="5570" extrusionOk="0">
                  <a:moveTo>
                    <a:pt x="3507" y="370"/>
                  </a:moveTo>
                  <a:cubicBezTo>
                    <a:pt x="3588" y="370"/>
                    <a:pt x="3583" y="433"/>
                    <a:pt x="3505" y="557"/>
                  </a:cubicBezTo>
                  <a:cubicBezTo>
                    <a:pt x="3575" y="814"/>
                    <a:pt x="3038" y="1631"/>
                    <a:pt x="2922" y="1911"/>
                  </a:cubicBezTo>
                  <a:cubicBezTo>
                    <a:pt x="2828" y="2122"/>
                    <a:pt x="2712" y="2332"/>
                    <a:pt x="2595" y="2542"/>
                  </a:cubicBezTo>
                  <a:lnTo>
                    <a:pt x="2478" y="2729"/>
                  </a:lnTo>
                  <a:cubicBezTo>
                    <a:pt x="2058" y="3289"/>
                    <a:pt x="1567" y="3803"/>
                    <a:pt x="1054" y="4270"/>
                  </a:cubicBezTo>
                  <a:cubicBezTo>
                    <a:pt x="1544" y="3382"/>
                    <a:pt x="2011" y="2472"/>
                    <a:pt x="2455" y="1561"/>
                  </a:cubicBezTo>
                  <a:lnTo>
                    <a:pt x="2758" y="1164"/>
                  </a:lnTo>
                  <a:cubicBezTo>
                    <a:pt x="2922" y="907"/>
                    <a:pt x="3108" y="651"/>
                    <a:pt x="3319" y="417"/>
                  </a:cubicBezTo>
                  <a:cubicBezTo>
                    <a:pt x="3404" y="386"/>
                    <a:pt x="3466" y="370"/>
                    <a:pt x="3507" y="370"/>
                  </a:cubicBezTo>
                  <a:close/>
                  <a:moveTo>
                    <a:pt x="3684" y="1"/>
                  </a:moveTo>
                  <a:cubicBezTo>
                    <a:pt x="3350" y="1"/>
                    <a:pt x="3096" y="230"/>
                    <a:pt x="2875" y="511"/>
                  </a:cubicBezTo>
                  <a:cubicBezTo>
                    <a:pt x="2848" y="456"/>
                    <a:pt x="2789" y="418"/>
                    <a:pt x="2731" y="418"/>
                  </a:cubicBezTo>
                  <a:cubicBezTo>
                    <a:pt x="2689" y="418"/>
                    <a:pt x="2648" y="438"/>
                    <a:pt x="2618" y="487"/>
                  </a:cubicBezTo>
                  <a:cubicBezTo>
                    <a:pt x="2338" y="1118"/>
                    <a:pt x="2011" y="1725"/>
                    <a:pt x="1638" y="2308"/>
                  </a:cubicBezTo>
                  <a:lnTo>
                    <a:pt x="727" y="3569"/>
                  </a:lnTo>
                  <a:cubicBezTo>
                    <a:pt x="610" y="3733"/>
                    <a:pt x="493" y="3896"/>
                    <a:pt x="353" y="4036"/>
                  </a:cubicBezTo>
                  <a:cubicBezTo>
                    <a:pt x="330" y="4059"/>
                    <a:pt x="330" y="4106"/>
                    <a:pt x="330" y="4130"/>
                  </a:cubicBezTo>
                  <a:lnTo>
                    <a:pt x="50" y="4526"/>
                  </a:lnTo>
                  <a:cubicBezTo>
                    <a:pt x="0" y="4592"/>
                    <a:pt x="68" y="4659"/>
                    <a:pt x="136" y="4659"/>
                  </a:cubicBezTo>
                  <a:cubicBezTo>
                    <a:pt x="164" y="4659"/>
                    <a:pt x="193" y="4647"/>
                    <a:pt x="213" y="4620"/>
                  </a:cubicBezTo>
                  <a:lnTo>
                    <a:pt x="564" y="4153"/>
                  </a:lnTo>
                  <a:cubicBezTo>
                    <a:pt x="750" y="3966"/>
                    <a:pt x="914" y="3779"/>
                    <a:pt x="1077" y="3569"/>
                  </a:cubicBezTo>
                  <a:lnTo>
                    <a:pt x="1077" y="3569"/>
                  </a:lnTo>
                  <a:cubicBezTo>
                    <a:pt x="844" y="4013"/>
                    <a:pt x="610" y="4456"/>
                    <a:pt x="377" y="4853"/>
                  </a:cubicBezTo>
                  <a:cubicBezTo>
                    <a:pt x="291" y="4973"/>
                    <a:pt x="381" y="5093"/>
                    <a:pt x="491" y="5093"/>
                  </a:cubicBezTo>
                  <a:cubicBezTo>
                    <a:pt x="531" y="5093"/>
                    <a:pt x="573" y="5077"/>
                    <a:pt x="610" y="5040"/>
                  </a:cubicBezTo>
                  <a:cubicBezTo>
                    <a:pt x="960" y="4760"/>
                    <a:pt x="1287" y="4433"/>
                    <a:pt x="1614" y="4130"/>
                  </a:cubicBezTo>
                  <a:lnTo>
                    <a:pt x="1614" y="4130"/>
                  </a:lnTo>
                  <a:lnTo>
                    <a:pt x="867" y="5367"/>
                  </a:lnTo>
                  <a:cubicBezTo>
                    <a:pt x="803" y="5479"/>
                    <a:pt x="893" y="5570"/>
                    <a:pt x="986" y="5570"/>
                  </a:cubicBezTo>
                  <a:cubicBezTo>
                    <a:pt x="1028" y="5570"/>
                    <a:pt x="1071" y="5551"/>
                    <a:pt x="1101" y="5507"/>
                  </a:cubicBezTo>
                  <a:cubicBezTo>
                    <a:pt x="1684" y="4690"/>
                    <a:pt x="2221" y="3826"/>
                    <a:pt x="2688" y="2939"/>
                  </a:cubicBezTo>
                  <a:lnTo>
                    <a:pt x="2688" y="2915"/>
                  </a:lnTo>
                  <a:cubicBezTo>
                    <a:pt x="3342" y="2075"/>
                    <a:pt x="3902" y="1188"/>
                    <a:pt x="4346" y="230"/>
                  </a:cubicBezTo>
                  <a:cubicBezTo>
                    <a:pt x="4394" y="118"/>
                    <a:pt x="4310" y="28"/>
                    <a:pt x="4222" y="28"/>
                  </a:cubicBezTo>
                  <a:cubicBezTo>
                    <a:pt x="4182" y="28"/>
                    <a:pt x="4142" y="46"/>
                    <a:pt x="4112" y="90"/>
                  </a:cubicBezTo>
                  <a:lnTo>
                    <a:pt x="3739" y="674"/>
                  </a:lnTo>
                  <a:cubicBezTo>
                    <a:pt x="3809" y="511"/>
                    <a:pt x="3879" y="347"/>
                    <a:pt x="3949" y="160"/>
                  </a:cubicBezTo>
                  <a:cubicBezTo>
                    <a:pt x="3972" y="90"/>
                    <a:pt x="3926" y="20"/>
                    <a:pt x="3856" y="20"/>
                  </a:cubicBezTo>
                  <a:cubicBezTo>
                    <a:pt x="3796" y="7"/>
                    <a:pt x="3739" y="1"/>
                    <a:pt x="36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491;p66"/>
            <p:cNvSpPr/>
            <p:nvPr/>
          </p:nvSpPr>
          <p:spPr>
            <a:xfrm>
              <a:off x="4024350" y="2081000"/>
              <a:ext cx="171850" cy="92900"/>
            </a:xfrm>
            <a:custGeom>
              <a:avLst/>
              <a:gdLst/>
              <a:ahLst/>
              <a:cxnLst/>
              <a:rect l="l" t="t" r="r" b="b"/>
              <a:pathLst>
                <a:path w="6874" h="3716" extrusionOk="0">
                  <a:moveTo>
                    <a:pt x="2376" y="2237"/>
                  </a:moveTo>
                  <a:lnTo>
                    <a:pt x="2376" y="2237"/>
                  </a:lnTo>
                  <a:cubicBezTo>
                    <a:pt x="1769" y="2517"/>
                    <a:pt x="1138" y="2774"/>
                    <a:pt x="508" y="3007"/>
                  </a:cubicBezTo>
                  <a:cubicBezTo>
                    <a:pt x="531" y="2960"/>
                    <a:pt x="578" y="2914"/>
                    <a:pt x="625" y="2890"/>
                  </a:cubicBezTo>
                  <a:lnTo>
                    <a:pt x="648" y="2890"/>
                  </a:lnTo>
                  <a:lnTo>
                    <a:pt x="1862" y="2377"/>
                  </a:lnTo>
                  <a:lnTo>
                    <a:pt x="2026" y="2330"/>
                  </a:lnTo>
                  <a:lnTo>
                    <a:pt x="2376" y="2237"/>
                  </a:lnTo>
                  <a:close/>
                  <a:moveTo>
                    <a:pt x="6294" y="1"/>
                  </a:moveTo>
                  <a:cubicBezTo>
                    <a:pt x="6265" y="1"/>
                    <a:pt x="6235" y="7"/>
                    <a:pt x="6205" y="19"/>
                  </a:cubicBezTo>
                  <a:lnTo>
                    <a:pt x="1605" y="2097"/>
                  </a:lnTo>
                  <a:cubicBezTo>
                    <a:pt x="928" y="2283"/>
                    <a:pt x="228" y="2517"/>
                    <a:pt x="41" y="3264"/>
                  </a:cubicBezTo>
                  <a:cubicBezTo>
                    <a:pt x="1" y="3345"/>
                    <a:pt x="82" y="3460"/>
                    <a:pt x="180" y="3460"/>
                  </a:cubicBezTo>
                  <a:cubicBezTo>
                    <a:pt x="196" y="3460"/>
                    <a:pt x="212" y="3457"/>
                    <a:pt x="228" y="3451"/>
                  </a:cubicBezTo>
                  <a:cubicBezTo>
                    <a:pt x="531" y="3357"/>
                    <a:pt x="811" y="3241"/>
                    <a:pt x="1115" y="3124"/>
                  </a:cubicBezTo>
                  <a:cubicBezTo>
                    <a:pt x="1132" y="3158"/>
                    <a:pt x="1174" y="3180"/>
                    <a:pt x="1223" y="3180"/>
                  </a:cubicBezTo>
                  <a:cubicBezTo>
                    <a:pt x="1241" y="3180"/>
                    <a:pt x="1260" y="3177"/>
                    <a:pt x="1278" y="3171"/>
                  </a:cubicBezTo>
                  <a:cubicBezTo>
                    <a:pt x="2889" y="2680"/>
                    <a:pt x="4407" y="1886"/>
                    <a:pt x="5738" y="859"/>
                  </a:cubicBezTo>
                  <a:lnTo>
                    <a:pt x="5761" y="836"/>
                  </a:lnTo>
                  <a:cubicBezTo>
                    <a:pt x="5808" y="812"/>
                    <a:pt x="5831" y="766"/>
                    <a:pt x="5831" y="719"/>
                  </a:cubicBezTo>
                  <a:lnTo>
                    <a:pt x="6228" y="556"/>
                  </a:lnTo>
                  <a:lnTo>
                    <a:pt x="6228" y="556"/>
                  </a:lnTo>
                  <a:cubicBezTo>
                    <a:pt x="5178" y="1770"/>
                    <a:pt x="3917" y="2774"/>
                    <a:pt x="2493" y="3544"/>
                  </a:cubicBezTo>
                  <a:cubicBezTo>
                    <a:pt x="2431" y="3585"/>
                    <a:pt x="2459" y="3716"/>
                    <a:pt x="2530" y="3716"/>
                  </a:cubicBezTo>
                  <a:cubicBezTo>
                    <a:pt x="2540" y="3716"/>
                    <a:pt x="2551" y="3713"/>
                    <a:pt x="2563" y="3708"/>
                  </a:cubicBezTo>
                  <a:lnTo>
                    <a:pt x="2703" y="3661"/>
                  </a:lnTo>
                  <a:cubicBezTo>
                    <a:pt x="2749" y="3661"/>
                    <a:pt x="2773" y="3614"/>
                    <a:pt x="2749" y="3568"/>
                  </a:cubicBezTo>
                  <a:lnTo>
                    <a:pt x="2749" y="3568"/>
                  </a:lnTo>
                  <a:cubicBezTo>
                    <a:pt x="2774" y="3574"/>
                    <a:pt x="2799" y="3577"/>
                    <a:pt x="2824" y="3577"/>
                  </a:cubicBezTo>
                  <a:cubicBezTo>
                    <a:pt x="2891" y="3577"/>
                    <a:pt x="2955" y="3555"/>
                    <a:pt x="3006" y="3521"/>
                  </a:cubicBezTo>
                  <a:cubicBezTo>
                    <a:pt x="3100" y="3474"/>
                    <a:pt x="3193" y="3427"/>
                    <a:pt x="3286" y="3381"/>
                  </a:cubicBezTo>
                  <a:cubicBezTo>
                    <a:pt x="3496" y="3241"/>
                    <a:pt x="3707" y="3124"/>
                    <a:pt x="3917" y="2984"/>
                  </a:cubicBezTo>
                  <a:cubicBezTo>
                    <a:pt x="4267" y="2750"/>
                    <a:pt x="4594" y="2517"/>
                    <a:pt x="4921" y="2260"/>
                  </a:cubicBezTo>
                  <a:cubicBezTo>
                    <a:pt x="5621" y="1676"/>
                    <a:pt x="6252" y="999"/>
                    <a:pt x="6812" y="275"/>
                  </a:cubicBezTo>
                  <a:cubicBezTo>
                    <a:pt x="6873" y="193"/>
                    <a:pt x="6791" y="57"/>
                    <a:pt x="6690" y="57"/>
                  </a:cubicBezTo>
                  <a:cubicBezTo>
                    <a:pt x="6677" y="57"/>
                    <a:pt x="6663" y="60"/>
                    <a:pt x="6648" y="65"/>
                  </a:cubicBezTo>
                  <a:lnTo>
                    <a:pt x="6462" y="135"/>
                  </a:lnTo>
                  <a:cubicBezTo>
                    <a:pt x="6444" y="49"/>
                    <a:pt x="6376" y="1"/>
                    <a:pt x="62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492;p66"/>
            <p:cNvSpPr/>
            <p:nvPr/>
          </p:nvSpPr>
          <p:spPr>
            <a:xfrm>
              <a:off x="3878850" y="1767150"/>
              <a:ext cx="210125" cy="74475"/>
            </a:xfrm>
            <a:custGeom>
              <a:avLst/>
              <a:gdLst/>
              <a:ahLst/>
              <a:cxnLst/>
              <a:rect l="l" t="t" r="r" b="b"/>
              <a:pathLst>
                <a:path w="8405" h="2979" extrusionOk="0">
                  <a:moveTo>
                    <a:pt x="7531" y="0"/>
                  </a:moveTo>
                  <a:cubicBezTo>
                    <a:pt x="7512" y="0"/>
                    <a:pt x="7492" y="4"/>
                    <a:pt x="7472" y="11"/>
                  </a:cubicBezTo>
                  <a:cubicBezTo>
                    <a:pt x="6468" y="245"/>
                    <a:pt x="5417" y="525"/>
                    <a:pt x="4343" y="782"/>
                  </a:cubicBezTo>
                  <a:cubicBezTo>
                    <a:pt x="3711" y="816"/>
                    <a:pt x="3066" y="838"/>
                    <a:pt x="2427" y="838"/>
                  </a:cubicBezTo>
                  <a:cubicBezTo>
                    <a:pt x="2193" y="838"/>
                    <a:pt x="1960" y="835"/>
                    <a:pt x="1728" y="828"/>
                  </a:cubicBezTo>
                  <a:cubicBezTo>
                    <a:pt x="1542" y="828"/>
                    <a:pt x="1495" y="1109"/>
                    <a:pt x="1682" y="1155"/>
                  </a:cubicBezTo>
                  <a:lnTo>
                    <a:pt x="1868" y="1155"/>
                  </a:lnTo>
                  <a:cubicBezTo>
                    <a:pt x="1588" y="1179"/>
                    <a:pt x="1314" y="1190"/>
                    <a:pt x="1042" y="1190"/>
                  </a:cubicBezTo>
                  <a:cubicBezTo>
                    <a:pt x="771" y="1190"/>
                    <a:pt x="503" y="1179"/>
                    <a:pt x="234" y="1155"/>
                  </a:cubicBezTo>
                  <a:cubicBezTo>
                    <a:pt x="227" y="1155"/>
                    <a:pt x="219" y="1154"/>
                    <a:pt x="212" y="1154"/>
                  </a:cubicBezTo>
                  <a:cubicBezTo>
                    <a:pt x="1" y="1154"/>
                    <a:pt x="8" y="1482"/>
                    <a:pt x="234" y="1482"/>
                  </a:cubicBezTo>
                  <a:cubicBezTo>
                    <a:pt x="939" y="1558"/>
                    <a:pt x="1644" y="1594"/>
                    <a:pt x="2349" y="1594"/>
                  </a:cubicBezTo>
                  <a:cubicBezTo>
                    <a:pt x="3161" y="1594"/>
                    <a:pt x="3974" y="1546"/>
                    <a:pt x="4787" y="1459"/>
                  </a:cubicBezTo>
                  <a:cubicBezTo>
                    <a:pt x="4834" y="1576"/>
                    <a:pt x="4880" y="1669"/>
                    <a:pt x="4974" y="1762"/>
                  </a:cubicBezTo>
                  <a:cubicBezTo>
                    <a:pt x="4997" y="1809"/>
                    <a:pt x="5020" y="1809"/>
                    <a:pt x="5067" y="1809"/>
                  </a:cubicBezTo>
                  <a:cubicBezTo>
                    <a:pt x="4180" y="2183"/>
                    <a:pt x="3293" y="2486"/>
                    <a:pt x="2405" y="2766"/>
                  </a:cubicBezTo>
                  <a:cubicBezTo>
                    <a:pt x="2274" y="2810"/>
                    <a:pt x="2307" y="2978"/>
                    <a:pt x="2429" y="2978"/>
                  </a:cubicBezTo>
                  <a:cubicBezTo>
                    <a:pt x="2436" y="2978"/>
                    <a:pt x="2444" y="2978"/>
                    <a:pt x="2452" y="2976"/>
                  </a:cubicBezTo>
                  <a:cubicBezTo>
                    <a:pt x="4273" y="2486"/>
                    <a:pt x="6024" y="1786"/>
                    <a:pt x="7682" y="875"/>
                  </a:cubicBezTo>
                  <a:cubicBezTo>
                    <a:pt x="7869" y="782"/>
                    <a:pt x="8056" y="688"/>
                    <a:pt x="8242" y="572"/>
                  </a:cubicBezTo>
                  <a:cubicBezTo>
                    <a:pt x="8405" y="511"/>
                    <a:pt x="8338" y="274"/>
                    <a:pt x="8195" y="274"/>
                  </a:cubicBezTo>
                  <a:cubicBezTo>
                    <a:pt x="8174" y="274"/>
                    <a:pt x="8150" y="279"/>
                    <a:pt x="8126" y="291"/>
                  </a:cubicBezTo>
                  <a:cubicBezTo>
                    <a:pt x="7822" y="338"/>
                    <a:pt x="7565" y="385"/>
                    <a:pt x="7285" y="432"/>
                  </a:cubicBezTo>
                  <a:lnTo>
                    <a:pt x="7612" y="291"/>
                  </a:lnTo>
                  <a:cubicBezTo>
                    <a:pt x="7758" y="229"/>
                    <a:pt x="7681" y="0"/>
                    <a:pt x="75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493;p66"/>
            <p:cNvSpPr/>
            <p:nvPr/>
          </p:nvSpPr>
          <p:spPr>
            <a:xfrm>
              <a:off x="4014825" y="1434550"/>
              <a:ext cx="137650" cy="128400"/>
            </a:xfrm>
            <a:custGeom>
              <a:avLst/>
              <a:gdLst/>
              <a:ahLst/>
              <a:cxnLst/>
              <a:rect l="l" t="t" r="r" b="b"/>
              <a:pathLst>
                <a:path w="5506" h="5136" extrusionOk="0">
                  <a:moveTo>
                    <a:pt x="788" y="0"/>
                  </a:moveTo>
                  <a:cubicBezTo>
                    <a:pt x="669" y="0"/>
                    <a:pt x="564" y="191"/>
                    <a:pt x="679" y="287"/>
                  </a:cubicBezTo>
                  <a:cubicBezTo>
                    <a:pt x="1216" y="754"/>
                    <a:pt x="1729" y="1221"/>
                    <a:pt x="2243" y="1688"/>
                  </a:cubicBezTo>
                  <a:cubicBezTo>
                    <a:pt x="1613" y="1268"/>
                    <a:pt x="959" y="871"/>
                    <a:pt x="329" y="497"/>
                  </a:cubicBezTo>
                  <a:cubicBezTo>
                    <a:pt x="302" y="482"/>
                    <a:pt x="276" y="476"/>
                    <a:pt x="250" y="476"/>
                  </a:cubicBezTo>
                  <a:cubicBezTo>
                    <a:pt x="114" y="476"/>
                    <a:pt x="1" y="656"/>
                    <a:pt x="118" y="754"/>
                  </a:cubicBezTo>
                  <a:cubicBezTo>
                    <a:pt x="1496" y="1968"/>
                    <a:pt x="2874" y="3229"/>
                    <a:pt x="4274" y="4420"/>
                  </a:cubicBezTo>
                  <a:cubicBezTo>
                    <a:pt x="3831" y="4209"/>
                    <a:pt x="3387" y="3953"/>
                    <a:pt x="2944" y="3696"/>
                  </a:cubicBezTo>
                  <a:cubicBezTo>
                    <a:pt x="2596" y="3488"/>
                    <a:pt x="712" y="2430"/>
                    <a:pt x="793" y="2003"/>
                  </a:cubicBezTo>
                  <a:lnTo>
                    <a:pt x="793" y="2003"/>
                  </a:lnTo>
                  <a:cubicBezTo>
                    <a:pt x="788" y="2043"/>
                    <a:pt x="828" y="2073"/>
                    <a:pt x="864" y="2073"/>
                  </a:cubicBezTo>
                  <a:cubicBezTo>
                    <a:pt x="885" y="2073"/>
                    <a:pt x="904" y="2063"/>
                    <a:pt x="912" y="2038"/>
                  </a:cubicBezTo>
                  <a:lnTo>
                    <a:pt x="959" y="1968"/>
                  </a:lnTo>
                  <a:cubicBezTo>
                    <a:pt x="982" y="1945"/>
                    <a:pt x="982" y="1898"/>
                    <a:pt x="959" y="1875"/>
                  </a:cubicBezTo>
                  <a:cubicBezTo>
                    <a:pt x="874" y="1818"/>
                    <a:pt x="849" y="1787"/>
                    <a:pt x="801" y="1787"/>
                  </a:cubicBezTo>
                  <a:cubicBezTo>
                    <a:pt x="770" y="1787"/>
                    <a:pt x="729" y="1800"/>
                    <a:pt x="655" y="1828"/>
                  </a:cubicBezTo>
                  <a:cubicBezTo>
                    <a:pt x="632" y="1828"/>
                    <a:pt x="585" y="1851"/>
                    <a:pt x="609" y="1898"/>
                  </a:cubicBezTo>
                  <a:cubicBezTo>
                    <a:pt x="632" y="2552"/>
                    <a:pt x="1566" y="3019"/>
                    <a:pt x="2056" y="3369"/>
                  </a:cubicBezTo>
                  <a:cubicBezTo>
                    <a:pt x="3014" y="4046"/>
                    <a:pt x="4018" y="4630"/>
                    <a:pt x="5092" y="5120"/>
                  </a:cubicBezTo>
                  <a:cubicBezTo>
                    <a:pt x="5113" y="5131"/>
                    <a:pt x="5134" y="5135"/>
                    <a:pt x="5155" y="5135"/>
                  </a:cubicBezTo>
                  <a:cubicBezTo>
                    <a:pt x="5274" y="5135"/>
                    <a:pt x="5374" y="4986"/>
                    <a:pt x="5255" y="4887"/>
                  </a:cubicBezTo>
                  <a:cubicBezTo>
                    <a:pt x="4111" y="3836"/>
                    <a:pt x="2944" y="2809"/>
                    <a:pt x="1776" y="1781"/>
                  </a:cubicBezTo>
                  <a:lnTo>
                    <a:pt x="1776" y="1781"/>
                  </a:lnTo>
                  <a:cubicBezTo>
                    <a:pt x="2477" y="2225"/>
                    <a:pt x="3154" y="2692"/>
                    <a:pt x="3807" y="3182"/>
                  </a:cubicBezTo>
                  <a:cubicBezTo>
                    <a:pt x="4204" y="3579"/>
                    <a:pt x="4601" y="3999"/>
                    <a:pt x="5022" y="4396"/>
                  </a:cubicBezTo>
                  <a:cubicBezTo>
                    <a:pt x="5051" y="4433"/>
                    <a:pt x="5088" y="4449"/>
                    <a:pt x="5124" y="4449"/>
                  </a:cubicBezTo>
                  <a:cubicBezTo>
                    <a:pt x="5202" y="4449"/>
                    <a:pt x="5278" y="4375"/>
                    <a:pt x="5278" y="4280"/>
                  </a:cubicBezTo>
                  <a:cubicBezTo>
                    <a:pt x="5287" y="4281"/>
                    <a:pt x="5295" y="4281"/>
                    <a:pt x="5303" y="4281"/>
                  </a:cubicBezTo>
                  <a:cubicBezTo>
                    <a:pt x="5449" y="4281"/>
                    <a:pt x="5506" y="4088"/>
                    <a:pt x="5395" y="3999"/>
                  </a:cubicBezTo>
                  <a:cubicBezTo>
                    <a:pt x="3994" y="2598"/>
                    <a:pt x="2500" y="1268"/>
                    <a:pt x="936" y="53"/>
                  </a:cubicBezTo>
                  <a:lnTo>
                    <a:pt x="912" y="53"/>
                  </a:lnTo>
                  <a:lnTo>
                    <a:pt x="866" y="30"/>
                  </a:lnTo>
                  <a:cubicBezTo>
                    <a:pt x="841" y="9"/>
                    <a:pt x="814" y="0"/>
                    <a:pt x="7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494;p66"/>
            <p:cNvSpPr/>
            <p:nvPr/>
          </p:nvSpPr>
          <p:spPr>
            <a:xfrm>
              <a:off x="4457875" y="1206600"/>
              <a:ext cx="28625" cy="181050"/>
            </a:xfrm>
            <a:custGeom>
              <a:avLst/>
              <a:gdLst/>
              <a:ahLst/>
              <a:cxnLst/>
              <a:rect l="l" t="t" r="r" b="b"/>
              <a:pathLst>
                <a:path w="1145" h="7242" extrusionOk="0">
                  <a:moveTo>
                    <a:pt x="673" y="1"/>
                  </a:moveTo>
                  <a:cubicBezTo>
                    <a:pt x="595" y="1"/>
                    <a:pt x="515" y="48"/>
                    <a:pt x="515" y="136"/>
                  </a:cubicBezTo>
                  <a:cubicBezTo>
                    <a:pt x="561" y="393"/>
                    <a:pt x="561" y="673"/>
                    <a:pt x="585" y="930"/>
                  </a:cubicBezTo>
                  <a:cubicBezTo>
                    <a:pt x="211" y="2657"/>
                    <a:pt x="1" y="4432"/>
                    <a:pt x="1" y="6206"/>
                  </a:cubicBezTo>
                  <a:cubicBezTo>
                    <a:pt x="1" y="6253"/>
                    <a:pt x="30" y="6276"/>
                    <a:pt x="59" y="6276"/>
                  </a:cubicBezTo>
                  <a:cubicBezTo>
                    <a:pt x="88" y="6276"/>
                    <a:pt x="118" y="6253"/>
                    <a:pt x="118" y="6206"/>
                  </a:cubicBezTo>
                  <a:cubicBezTo>
                    <a:pt x="188" y="4805"/>
                    <a:pt x="328" y="3381"/>
                    <a:pt x="608" y="2004"/>
                  </a:cubicBezTo>
                  <a:lnTo>
                    <a:pt x="608" y="2004"/>
                  </a:lnTo>
                  <a:cubicBezTo>
                    <a:pt x="561" y="3708"/>
                    <a:pt x="515" y="5389"/>
                    <a:pt x="468" y="7093"/>
                  </a:cubicBezTo>
                  <a:cubicBezTo>
                    <a:pt x="468" y="7187"/>
                    <a:pt x="551" y="7242"/>
                    <a:pt x="627" y="7242"/>
                  </a:cubicBezTo>
                  <a:cubicBezTo>
                    <a:pt x="685" y="7242"/>
                    <a:pt x="738" y="7210"/>
                    <a:pt x="748" y="7140"/>
                  </a:cubicBezTo>
                  <a:cubicBezTo>
                    <a:pt x="841" y="6697"/>
                    <a:pt x="888" y="6253"/>
                    <a:pt x="958" y="5786"/>
                  </a:cubicBezTo>
                  <a:cubicBezTo>
                    <a:pt x="982" y="5693"/>
                    <a:pt x="1028" y="5599"/>
                    <a:pt x="1075" y="5482"/>
                  </a:cubicBezTo>
                  <a:cubicBezTo>
                    <a:pt x="1098" y="5412"/>
                    <a:pt x="1052" y="5342"/>
                    <a:pt x="982" y="5342"/>
                  </a:cubicBezTo>
                  <a:cubicBezTo>
                    <a:pt x="1145" y="3591"/>
                    <a:pt x="1098" y="1840"/>
                    <a:pt x="818" y="112"/>
                  </a:cubicBezTo>
                  <a:cubicBezTo>
                    <a:pt x="807" y="36"/>
                    <a:pt x="741" y="1"/>
                    <a:pt x="6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495;p66"/>
            <p:cNvSpPr/>
            <p:nvPr/>
          </p:nvSpPr>
          <p:spPr>
            <a:xfrm>
              <a:off x="4818625" y="1328750"/>
              <a:ext cx="101425" cy="159400"/>
            </a:xfrm>
            <a:custGeom>
              <a:avLst/>
              <a:gdLst/>
              <a:ahLst/>
              <a:cxnLst/>
              <a:rect l="l" t="t" r="r" b="b"/>
              <a:pathLst>
                <a:path w="4057" h="6376" extrusionOk="0">
                  <a:moveTo>
                    <a:pt x="3848" y="0"/>
                  </a:moveTo>
                  <a:cubicBezTo>
                    <a:pt x="3799" y="0"/>
                    <a:pt x="3749" y="25"/>
                    <a:pt x="3712" y="83"/>
                  </a:cubicBezTo>
                  <a:lnTo>
                    <a:pt x="3456" y="480"/>
                  </a:lnTo>
                  <a:cubicBezTo>
                    <a:pt x="2662" y="1460"/>
                    <a:pt x="1915" y="2441"/>
                    <a:pt x="1214" y="3468"/>
                  </a:cubicBezTo>
                  <a:cubicBezTo>
                    <a:pt x="607" y="4356"/>
                    <a:pt x="0" y="5173"/>
                    <a:pt x="47" y="6270"/>
                  </a:cubicBezTo>
                  <a:cubicBezTo>
                    <a:pt x="47" y="6340"/>
                    <a:pt x="93" y="6375"/>
                    <a:pt x="140" y="6375"/>
                  </a:cubicBezTo>
                  <a:cubicBezTo>
                    <a:pt x="187" y="6375"/>
                    <a:pt x="233" y="6340"/>
                    <a:pt x="233" y="6270"/>
                  </a:cubicBezTo>
                  <a:cubicBezTo>
                    <a:pt x="210" y="5476"/>
                    <a:pt x="584" y="4799"/>
                    <a:pt x="1004" y="4145"/>
                  </a:cubicBezTo>
                  <a:cubicBezTo>
                    <a:pt x="1027" y="4169"/>
                    <a:pt x="1027" y="4192"/>
                    <a:pt x="1051" y="4239"/>
                  </a:cubicBezTo>
                  <a:cubicBezTo>
                    <a:pt x="1051" y="4262"/>
                    <a:pt x="1074" y="4262"/>
                    <a:pt x="1097" y="4285"/>
                  </a:cubicBezTo>
                  <a:lnTo>
                    <a:pt x="514" y="5219"/>
                  </a:lnTo>
                  <a:cubicBezTo>
                    <a:pt x="449" y="5348"/>
                    <a:pt x="552" y="5455"/>
                    <a:pt x="660" y="5455"/>
                  </a:cubicBezTo>
                  <a:cubicBezTo>
                    <a:pt x="708" y="5455"/>
                    <a:pt x="758" y="5433"/>
                    <a:pt x="794" y="5383"/>
                  </a:cubicBezTo>
                  <a:cubicBezTo>
                    <a:pt x="1938" y="3725"/>
                    <a:pt x="3012" y="1997"/>
                    <a:pt x="3993" y="246"/>
                  </a:cubicBezTo>
                  <a:cubicBezTo>
                    <a:pt x="4057" y="118"/>
                    <a:pt x="3955" y="0"/>
                    <a:pt x="38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496;p66"/>
            <p:cNvSpPr/>
            <p:nvPr/>
          </p:nvSpPr>
          <p:spPr>
            <a:xfrm>
              <a:off x="4947625" y="1682150"/>
              <a:ext cx="152200" cy="51575"/>
            </a:xfrm>
            <a:custGeom>
              <a:avLst/>
              <a:gdLst/>
              <a:ahLst/>
              <a:cxnLst/>
              <a:rect l="l" t="t" r="r" b="b"/>
              <a:pathLst>
                <a:path w="6088" h="2063" extrusionOk="0">
                  <a:moveTo>
                    <a:pt x="5904" y="1"/>
                  </a:moveTo>
                  <a:cubicBezTo>
                    <a:pt x="5898" y="1"/>
                    <a:pt x="5891" y="1"/>
                    <a:pt x="5884" y="2"/>
                  </a:cubicBezTo>
                  <a:cubicBezTo>
                    <a:pt x="4880" y="72"/>
                    <a:pt x="3899" y="353"/>
                    <a:pt x="3012" y="773"/>
                  </a:cubicBezTo>
                  <a:cubicBezTo>
                    <a:pt x="2883" y="837"/>
                    <a:pt x="2951" y="1059"/>
                    <a:pt x="3090" y="1059"/>
                  </a:cubicBezTo>
                  <a:cubicBezTo>
                    <a:pt x="3102" y="1059"/>
                    <a:pt x="3115" y="1057"/>
                    <a:pt x="3129" y="1053"/>
                  </a:cubicBezTo>
                  <a:cubicBezTo>
                    <a:pt x="3666" y="843"/>
                    <a:pt x="4203" y="656"/>
                    <a:pt x="4763" y="516"/>
                  </a:cubicBezTo>
                  <a:lnTo>
                    <a:pt x="4763" y="516"/>
                  </a:lnTo>
                  <a:cubicBezTo>
                    <a:pt x="3292" y="1100"/>
                    <a:pt x="1751" y="1473"/>
                    <a:pt x="187" y="1660"/>
                  </a:cubicBezTo>
                  <a:cubicBezTo>
                    <a:pt x="7" y="1683"/>
                    <a:pt x="0" y="1942"/>
                    <a:pt x="165" y="1942"/>
                  </a:cubicBezTo>
                  <a:cubicBezTo>
                    <a:pt x="172" y="1942"/>
                    <a:pt x="179" y="1941"/>
                    <a:pt x="187" y="1940"/>
                  </a:cubicBezTo>
                  <a:cubicBezTo>
                    <a:pt x="397" y="1917"/>
                    <a:pt x="677" y="1917"/>
                    <a:pt x="911" y="1894"/>
                  </a:cubicBezTo>
                  <a:cubicBezTo>
                    <a:pt x="911" y="1917"/>
                    <a:pt x="934" y="1940"/>
                    <a:pt x="934" y="1964"/>
                  </a:cubicBezTo>
                  <a:cubicBezTo>
                    <a:pt x="1020" y="2035"/>
                    <a:pt x="1053" y="2063"/>
                    <a:pt x="1103" y="2063"/>
                  </a:cubicBezTo>
                  <a:cubicBezTo>
                    <a:pt x="1135" y="2063"/>
                    <a:pt x="1174" y="2052"/>
                    <a:pt x="1237" y="2034"/>
                  </a:cubicBezTo>
                  <a:cubicBezTo>
                    <a:pt x="1284" y="2034"/>
                    <a:pt x="1307" y="1964"/>
                    <a:pt x="1307" y="1917"/>
                  </a:cubicBezTo>
                  <a:lnTo>
                    <a:pt x="1307" y="1870"/>
                  </a:lnTo>
                  <a:cubicBezTo>
                    <a:pt x="2078" y="1777"/>
                    <a:pt x="2825" y="1613"/>
                    <a:pt x="3549" y="1357"/>
                  </a:cubicBezTo>
                  <a:lnTo>
                    <a:pt x="3642" y="1357"/>
                  </a:lnTo>
                  <a:cubicBezTo>
                    <a:pt x="4366" y="1123"/>
                    <a:pt x="5066" y="820"/>
                    <a:pt x="5744" y="446"/>
                  </a:cubicBezTo>
                  <a:cubicBezTo>
                    <a:pt x="5767" y="423"/>
                    <a:pt x="5790" y="399"/>
                    <a:pt x="5790" y="376"/>
                  </a:cubicBezTo>
                  <a:lnTo>
                    <a:pt x="5954" y="283"/>
                  </a:lnTo>
                  <a:cubicBezTo>
                    <a:pt x="6088" y="238"/>
                    <a:pt x="6051" y="1"/>
                    <a:pt x="59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497;p66"/>
            <p:cNvSpPr/>
            <p:nvPr/>
          </p:nvSpPr>
          <p:spPr>
            <a:xfrm>
              <a:off x="4939650" y="2053300"/>
              <a:ext cx="146325" cy="33425"/>
            </a:xfrm>
            <a:custGeom>
              <a:avLst/>
              <a:gdLst/>
              <a:ahLst/>
              <a:cxnLst/>
              <a:rect l="l" t="t" r="r" b="b"/>
              <a:pathLst>
                <a:path w="5853" h="1337" extrusionOk="0">
                  <a:moveTo>
                    <a:pt x="2026" y="0"/>
                  </a:moveTo>
                  <a:cubicBezTo>
                    <a:pt x="1866" y="0"/>
                    <a:pt x="1778" y="226"/>
                    <a:pt x="1907" y="333"/>
                  </a:cubicBezTo>
                  <a:lnTo>
                    <a:pt x="1860" y="333"/>
                  </a:lnTo>
                  <a:cubicBezTo>
                    <a:pt x="1486" y="286"/>
                    <a:pt x="1113" y="263"/>
                    <a:pt x="739" y="263"/>
                  </a:cubicBezTo>
                  <a:cubicBezTo>
                    <a:pt x="730" y="260"/>
                    <a:pt x="720" y="258"/>
                    <a:pt x="711" y="258"/>
                  </a:cubicBezTo>
                  <a:cubicBezTo>
                    <a:pt x="651" y="258"/>
                    <a:pt x="596" y="319"/>
                    <a:pt x="576" y="379"/>
                  </a:cubicBezTo>
                  <a:lnTo>
                    <a:pt x="179" y="309"/>
                  </a:lnTo>
                  <a:cubicBezTo>
                    <a:pt x="171" y="308"/>
                    <a:pt x="163" y="307"/>
                    <a:pt x="155" y="307"/>
                  </a:cubicBezTo>
                  <a:cubicBezTo>
                    <a:pt x="34" y="307"/>
                    <a:pt x="0" y="474"/>
                    <a:pt x="132" y="496"/>
                  </a:cubicBezTo>
                  <a:cubicBezTo>
                    <a:pt x="1930" y="916"/>
                    <a:pt x="3798" y="1197"/>
                    <a:pt x="5642" y="1337"/>
                  </a:cubicBezTo>
                  <a:cubicBezTo>
                    <a:pt x="5829" y="1337"/>
                    <a:pt x="5852" y="1057"/>
                    <a:pt x="5689" y="1010"/>
                  </a:cubicBezTo>
                  <a:lnTo>
                    <a:pt x="5666" y="1010"/>
                  </a:lnTo>
                  <a:cubicBezTo>
                    <a:pt x="5759" y="916"/>
                    <a:pt x="5712" y="753"/>
                    <a:pt x="5596" y="730"/>
                  </a:cubicBezTo>
                  <a:cubicBezTo>
                    <a:pt x="5292" y="660"/>
                    <a:pt x="5012" y="590"/>
                    <a:pt x="4732" y="520"/>
                  </a:cubicBezTo>
                  <a:cubicBezTo>
                    <a:pt x="4685" y="520"/>
                    <a:pt x="4638" y="543"/>
                    <a:pt x="4615" y="566"/>
                  </a:cubicBezTo>
                  <a:cubicBezTo>
                    <a:pt x="3751" y="426"/>
                    <a:pt x="2887" y="239"/>
                    <a:pt x="2070" y="6"/>
                  </a:cubicBezTo>
                  <a:cubicBezTo>
                    <a:pt x="2055" y="2"/>
                    <a:pt x="2040" y="0"/>
                    <a:pt x="20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498;p66"/>
            <p:cNvSpPr/>
            <p:nvPr/>
          </p:nvSpPr>
          <p:spPr>
            <a:xfrm>
              <a:off x="4845675" y="2199300"/>
              <a:ext cx="129225" cy="90725"/>
            </a:xfrm>
            <a:custGeom>
              <a:avLst/>
              <a:gdLst/>
              <a:ahLst/>
              <a:cxnLst/>
              <a:rect l="l" t="t" r="r" b="b"/>
              <a:pathLst>
                <a:path w="5169" h="3629" extrusionOk="0">
                  <a:moveTo>
                    <a:pt x="248" y="1"/>
                  </a:moveTo>
                  <a:cubicBezTo>
                    <a:pt x="117" y="1"/>
                    <a:pt x="0" y="173"/>
                    <a:pt x="132" y="283"/>
                  </a:cubicBezTo>
                  <a:lnTo>
                    <a:pt x="576" y="657"/>
                  </a:lnTo>
                  <a:lnTo>
                    <a:pt x="389" y="657"/>
                  </a:lnTo>
                  <a:cubicBezTo>
                    <a:pt x="342" y="657"/>
                    <a:pt x="319" y="703"/>
                    <a:pt x="319" y="750"/>
                  </a:cubicBezTo>
                  <a:cubicBezTo>
                    <a:pt x="319" y="890"/>
                    <a:pt x="319" y="890"/>
                    <a:pt x="436" y="960"/>
                  </a:cubicBezTo>
                  <a:cubicBezTo>
                    <a:pt x="459" y="972"/>
                    <a:pt x="476" y="978"/>
                    <a:pt x="494" y="978"/>
                  </a:cubicBezTo>
                  <a:cubicBezTo>
                    <a:pt x="512" y="978"/>
                    <a:pt x="529" y="972"/>
                    <a:pt x="552" y="960"/>
                  </a:cubicBezTo>
                  <a:lnTo>
                    <a:pt x="576" y="913"/>
                  </a:lnTo>
                  <a:cubicBezTo>
                    <a:pt x="599" y="890"/>
                    <a:pt x="599" y="867"/>
                    <a:pt x="599" y="843"/>
                  </a:cubicBezTo>
                  <a:cubicBezTo>
                    <a:pt x="1089" y="1147"/>
                    <a:pt x="1556" y="1474"/>
                    <a:pt x="2000" y="1824"/>
                  </a:cubicBezTo>
                  <a:cubicBezTo>
                    <a:pt x="2747" y="2431"/>
                    <a:pt x="3518" y="3015"/>
                    <a:pt x="4288" y="3599"/>
                  </a:cubicBezTo>
                  <a:cubicBezTo>
                    <a:pt x="4313" y="3619"/>
                    <a:pt x="4338" y="3628"/>
                    <a:pt x="4361" y="3628"/>
                  </a:cubicBezTo>
                  <a:cubicBezTo>
                    <a:pt x="4469" y="3628"/>
                    <a:pt x="4543" y="3438"/>
                    <a:pt x="4428" y="3342"/>
                  </a:cubicBezTo>
                  <a:cubicBezTo>
                    <a:pt x="3237" y="2431"/>
                    <a:pt x="2070" y="1497"/>
                    <a:pt x="903" y="517"/>
                  </a:cubicBezTo>
                  <a:lnTo>
                    <a:pt x="903" y="517"/>
                  </a:lnTo>
                  <a:cubicBezTo>
                    <a:pt x="1556" y="703"/>
                    <a:pt x="2163" y="937"/>
                    <a:pt x="2770" y="1240"/>
                  </a:cubicBezTo>
                  <a:cubicBezTo>
                    <a:pt x="3424" y="1824"/>
                    <a:pt x="4148" y="2361"/>
                    <a:pt x="4942" y="2781"/>
                  </a:cubicBezTo>
                  <a:cubicBezTo>
                    <a:pt x="4952" y="2783"/>
                    <a:pt x="4962" y="2784"/>
                    <a:pt x="4972" y="2784"/>
                  </a:cubicBezTo>
                  <a:cubicBezTo>
                    <a:pt x="5095" y="2784"/>
                    <a:pt x="5168" y="2656"/>
                    <a:pt x="5082" y="2548"/>
                  </a:cubicBezTo>
                  <a:lnTo>
                    <a:pt x="4872" y="2408"/>
                  </a:lnTo>
                  <a:cubicBezTo>
                    <a:pt x="4942" y="2338"/>
                    <a:pt x="4965" y="2221"/>
                    <a:pt x="4895" y="2128"/>
                  </a:cubicBezTo>
                  <a:cubicBezTo>
                    <a:pt x="4031" y="1310"/>
                    <a:pt x="3097" y="633"/>
                    <a:pt x="2047" y="73"/>
                  </a:cubicBezTo>
                  <a:cubicBezTo>
                    <a:pt x="2011" y="46"/>
                    <a:pt x="1975" y="35"/>
                    <a:pt x="1941" y="35"/>
                  </a:cubicBezTo>
                  <a:cubicBezTo>
                    <a:pt x="1794" y="35"/>
                    <a:pt x="1685" y="244"/>
                    <a:pt x="1837" y="376"/>
                  </a:cubicBezTo>
                  <a:lnTo>
                    <a:pt x="2023" y="540"/>
                  </a:lnTo>
                  <a:cubicBezTo>
                    <a:pt x="1440" y="330"/>
                    <a:pt x="879" y="143"/>
                    <a:pt x="272" y="3"/>
                  </a:cubicBezTo>
                  <a:cubicBezTo>
                    <a:pt x="264" y="2"/>
                    <a:pt x="256" y="1"/>
                    <a:pt x="2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499;p66"/>
            <p:cNvSpPr/>
            <p:nvPr/>
          </p:nvSpPr>
          <p:spPr>
            <a:xfrm>
              <a:off x="4711225" y="1383875"/>
              <a:ext cx="6425" cy="4200"/>
            </a:xfrm>
            <a:custGeom>
              <a:avLst/>
              <a:gdLst/>
              <a:ahLst/>
              <a:cxnLst/>
              <a:rect l="l" t="t" r="r" b="b"/>
              <a:pathLst>
                <a:path w="257" h="168" extrusionOk="0">
                  <a:moveTo>
                    <a:pt x="159" y="0"/>
                  </a:moveTo>
                  <a:cubicBezTo>
                    <a:pt x="153" y="0"/>
                    <a:pt x="147" y="1"/>
                    <a:pt x="140" y="2"/>
                  </a:cubicBezTo>
                  <a:cubicBezTo>
                    <a:pt x="8" y="2"/>
                    <a:pt x="0" y="168"/>
                    <a:pt x="117" y="168"/>
                  </a:cubicBezTo>
                  <a:cubicBezTo>
                    <a:pt x="124" y="168"/>
                    <a:pt x="132" y="167"/>
                    <a:pt x="140" y="166"/>
                  </a:cubicBezTo>
                  <a:cubicBezTo>
                    <a:pt x="250" y="166"/>
                    <a:pt x="256" y="0"/>
                    <a:pt x="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CuadroTexto 6"/>
          <p:cNvSpPr txBox="1"/>
          <p:nvPr/>
        </p:nvSpPr>
        <p:spPr>
          <a:xfrm>
            <a:off x="6634008" y="2115304"/>
            <a:ext cx="1629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800" dirty="0" smtClean="0"/>
              <a:t>F= { 2,4,6,8}</a:t>
            </a:r>
            <a:endParaRPr lang="en-US" sz="1800" dirty="0"/>
          </a:p>
        </p:txBody>
      </p:sp>
      <p:sp>
        <p:nvSpPr>
          <p:cNvPr id="48" name="CuadroTexto 47"/>
          <p:cNvSpPr txBox="1"/>
          <p:nvPr/>
        </p:nvSpPr>
        <p:spPr>
          <a:xfrm>
            <a:off x="4343532" y="2127247"/>
            <a:ext cx="185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800" dirty="0" smtClean="0"/>
              <a:t>M= { 3,4,5,6,7}</a:t>
            </a:r>
            <a:endParaRPr lang="en-US" sz="1800" dirty="0"/>
          </a:p>
        </p:txBody>
      </p:sp>
      <p:sp>
        <p:nvSpPr>
          <p:cNvPr id="49" name="CuadroTexto 48"/>
          <p:cNvSpPr txBox="1"/>
          <p:nvPr/>
        </p:nvSpPr>
        <p:spPr>
          <a:xfrm>
            <a:off x="2542193" y="2162756"/>
            <a:ext cx="1629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800" dirty="0" smtClean="0"/>
              <a:t>P={1,2,3,4}</a:t>
            </a: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p40"/>
          <p:cNvSpPr txBox="1">
            <a:spLocks noGrp="1"/>
          </p:cNvSpPr>
          <p:nvPr>
            <p:ph type="title"/>
          </p:nvPr>
        </p:nvSpPr>
        <p:spPr>
          <a:xfrm rot="196030">
            <a:off x="2476085" y="974689"/>
            <a:ext cx="5108485" cy="86064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 smtClean="0"/>
              <a:t>Preguntas de metacognition</a:t>
            </a:r>
            <a:endParaRPr sz="2800" dirty="0"/>
          </a:p>
        </p:txBody>
      </p:sp>
      <p:sp>
        <p:nvSpPr>
          <p:cNvPr id="1006" name="Google Shape;1006;p40"/>
          <p:cNvSpPr txBox="1">
            <a:spLocks noGrp="1"/>
          </p:cNvSpPr>
          <p:nvPr>
            <p:ph type="subTitle" idx="1"/>
          </p:nvPr>
        </p:nvSpPr>
        <p:spPr>
          <a:xfrm rot="236047" flipH="1">
            <a:off x="2358495" y="1849789"/>
            <a:ext cx="5540222" cy="15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457200" algn="just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2000" dirty="0" smtClean="0"/>
              <a:t>¿En qué situaciones</a:t>
            </a:r>
            <a:r>
              <a:rPr lang="en-GB" sz="2000" dirty="0"/>
              <a:t> </a:t>
            </a:r>
            <a:r>
              <a:rPr lang="en-GB" sz="2000" dirty="0" smtClean="0"/>
              <a:t>de la vida real podemos relacionar el tema de hoy?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</a:pPr>
            <a:endParaRPr lang="en-GB" sz="2000" dirty="0" smtClean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</a:pPr>
            <a:endParaRPr lang="en-GB" sz="2000" dirty="0" smtClean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</a:pPr>
            <a:r>
              <a:rPr lang="en-GB" sz="2000" dirty="0" smtClean="0"/>
              <a:t>2.  ¿Cuáles fueron mis estrategias?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</a:pPr>
            <a:endParaRPr lang="en-GB" sz="2000"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</a:pPr>
            <a:endParaRPr lang="en-GB" sz="2000" dirty="0" smtClean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</a:pPr>
            <a:r>
              <a:rPr lang="en-GB" sz="2000" dirty="0" smtClean="0"/>
              <a:t>3. ¿Qué dificultades tuve y cómo lo superé?</a:t>
            </a:r>
          </a:p>
          <a:p>
            <a:pPr lvl="0" indent="-457200" algn="just" rtl="0">
              <a:spcBef>
                <a:spcPts val="0"/>
              </a:spcBef>
              <a:spcAft>
                <a:spcPts val="0"/>
              </a:spcAft>
              <a:buAutoNum type="arabicPeriod" startAt="3"/>
            </a:pPr>
            <a:endParaRPr sz="2000" dirty="0"/>
          </a:p>
        </p:txBody>
      </p:sp>
      <p:grpSp>
        <p:nvGrpSpPr>
          <p:cNvPr id="1008" name="Google Shape;1008;p40"/>
          <p:cNvGrpSpPr/>
          <p:nvPr/>
        </p:nvGrpSpPr>
        <p:grpSpPr>
          <a:xfrm>
            <a:off x="-171724" y="0"/>
            <a:ext cx="2627435" cy="3929979"/>
            <a:chOff x="2641525" y="539700"/>
            <a:chExt cx="796675" cy="1191625"/>
          </a:xfrm>
        </p:grpSpPr>
        <p:sp>
          <p:nvSpPr>
            <p:cNvPr id="1009" name="Google Shape;1009;p40"/>
            <p:cNvSpPr/>
            <p:nvPr/>
          </p:nvSpPr>
          <p:spPr>
            <a:xfrm>
              <a:off x="2641525" y="1272700"/>
              <a:ext cx="796675" cy="458625"/>
            </a:xfrm>
            <a:custGeom>
              <a:avLst/>
              <a:gdLst/>
              <a:ahLst/>
              <a:cxnLst/>
              <a:rect l="l" t="t" r="r" b="b"/>
              <a:pathLst>
                <a:path w="31867" h="18345" extrusionOk="0">
                  <a:moveTo>
                    <a:pt x="18040" y="0"/>
                  </a:moveTo>
                  <a:cubicBezTo>
                    <a:pt x="17920" y="0"/>
                    <a:pt x="17800" y="26"/>
                    <a:pt x="17708" y="79"/>
                  </a:cubicBezTo>
                  <a:lnTo>
                    <a:pt x="182" y="10196"/>
                  </a:lnTo>
                  <a:cubicBezTo>
                    <a:pt x="0" y="10303"/>
                    <a:pt x="0" y="10474"/>
                    <a:pt x="182" y="10579"/>
                  </a:cubicBezTo>
                  <a:lnTo>
                    <a:pt x="13496" y="18266"/>
                  </a:lnTo>
                  <a:cubicBezTo>
                    <a:pt x="13588" y="18319"/>
                    <a:pt x="13708" y="18345"/>
                    <a:pt x="13827" y="18345"/>
                  </a:cubicBezTo>
                  <a:cubicBezTo>
                    <a:pt x="13947" y="18345"/>
                    <a:pt x="14067" y="18319"/>
                    <a:pt x="14159" y="18266"/>
                  </a:cubicBezTo>
                  <a:lnTo>
                    <a:pt x="31685" y="8149"/>
                  </a:lnTo>
                  <a:cubicBezTo>
                    <a:pt x="31867" y="8043"/>
                    <a:pt x="31867" y="7871"/>
                    <a:pt x="31685" y="7766"/>
                  </a:cubicBezTo>
                  <a:lnTo>
                    <a:pt x="18371" y="79"/>
                  </a:lnTo>
                  <a:cubicBezTo>
                    <a:pt x="18280" y="26"/>
                    <a:pt x="18160" y="0"/>
                    <a:pt x="18040" y="0"/>
                  </a:cubicBezTo>
                  <a:close/>
                </a:path>
              </a:pathLst>
            </a:custGeom>
            <a:solidFill>
              <a:srgbClr val="C1CF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40"/>
            <p:cNvSpPr/>
            <p:nvPr/>
          </p:nvSpPr>
          <p:spPr>
            <a:xfrm>
              <a:off x="2986425" y="1435375"/>
              <a:ext cx="433475" cy="270850"/>
            </a:xfrm>
            <a:custGeom>
              <a:avLst/>
              <a:gdLst/>
              <a:ahLst/>
              <a:cxnLst/>
              <a:rect l="l" t="t" r="r" b="b"/>
              <a:pathLst>
                <a:path w="17339" h="10834" extrusionOk="0">
                  <a:moveTo>
                    <a:pt x="17338" y="1"/>
                  </a:moveTo>
                  <a:cubicBezTo>
                    <a:pt x="17338" y="251"/>
                    <a:pt x="17081" y="401"/>
                    <a:pt x="16964" y="469"/>
                  </a:cubicBezTo>
                  <a:lnTo>
                    <a:pt x="1403" y="9455"/>
                  </a:lnTo>
                  <a:cubicBezTo>
                    <a:pt x="1403" y="9456"/>
                    <a:pt x="747" y="9833"/>
                    <a:pt x="747" y="9833"/>
                  </a:cubicBezTo>
                  <a:cubicBezTo>
                    <a:pt x="540" y="9953"/>
                    <a:pt x="271" y="10013"/>
                    <a:pt x="1" y="10013"/>
                  </a:cubicBezTo>
                  <a:lnTo>
                    <a:pt x="1" y="10834"/>
                  </a:lnTo>
                  <a:cubicBezTo>
                    <a:pt x="6" y="10834"/>
                    <a:pt x="11" y="10834"/>
                    <a:pt x="16" y="10834"/>
                  </a:cubicBezTo>
                  <a:cubicBezTo>
                    <a:pt x="264" y="10834"/>
                    <a:pt x="511" y="10777"/>
                    <a:pt x="702" y="10667"/>
                  </a:cubicBezTo>
                  <a:cubicBezTo>
                    <a:pt x="798" y="10612"/>
                    <a:pt x="890" y="10559"/>
                    <a:pt x="974" y="10510"/>
                  </a:cubicBezTo>
                  <a:lnTo>
                    <a:pt x="1094" y="10440"/>
                  </a:lnTo>
                  <a:cubicBezTo>
                    <a:pt x="1149" y="10410"/>
                    <a:pt x="1199" y="10380"/>
                    <a:pt x="1242" y="10356"/>
                  </a:cubicBezTo>
                  <a:cubicBezTo>
                    <a:pt x="1264" y="10343"/>
                    <a:pt x="1283" y="10332"/>
                    <a:pt x="1301" y="10322"/>
                  </a:cubicBezTo>
                  <a:cubicBezTo>
                    <a:pt x="1318" y="10311"/>
                    <a:pt x="1334" y="10303"/>
                    <a:pt x="1347" y="10294"/>
                  </a:cubicBezTo>
                  <a:cubicBezTo>
                    <a:pt x="1364" y="10284"/>
                    <a:pt x="1378" y="10276"/>
                    <a:pt x="1389" y="10271"/>
                  </a:cubicBezTo>
                  <a:lnTo>
                    <a:pt x="1403" y="10263"/>
                  </a:lnTo>
                  <a:lnTo>
                    <a:pt x="16964" y="1279"/>
                  </a:lnTo>
                  <a:cubicBezTo>
                    <a:pt x="17171" y="1159"/>
                    <a:pt x="17338" y="882"/>
                    <a:pt x="17338" y="658"/>
                  </a:cubicBezTo>
                  <a:lnTo>
                    <a:pt x="17338" y="1"/>
                  </a:lnTo>
                  <a:close/>
                </a:path>
              </a:pathLst>
            </a:custGeom>
            <a:solidFill>
              <a:srgbClr val="BF28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40"/>
            <p:cNvSpPr/>
            <p:nvPr/>
          </p:nvSpPr>
          <p:spPr>
            <a:xfrm>
              <a:off x="2666275" y="1242625"/>
              <a:ext cx="756175" cy="443100"/>
            </a:xfrm>
            <a:custGeom>
              <a:avLst/>
              <a:gdLst/>
              <a:ahLst/>
              <a:cxnLst/>
              <a:rect l="l" t="t" r="r" b="b"/>
              <a:pathLst>
                <a:path w="30247" h="17724" extrusionOk="0">
                  <a:moveTo>
                    <a:pt x="17506" y="0"/>
                  </a:moveTo>
                  <a:cubicBezTo>
                    <a:pt x="17237" y="0"/>
                    <a:pt x="16970" y="59"/>
                    <a:pt x="16765" y="175"/>
                  </a:cubicBezTo>
                  <a:lnTo>
                    <a:pt x="2547" y="8408"/>
                  </a:lnTo>
                  <a:lnTo>
                    <a:pt x="2547" y="9217"/>
                  </a:lnTo>
                  <a:lnTo>
                    <a:pt x="3" y="10270"/>
                  </a:lnTo>
                  <a:lnTo>
                    <a:pt x="1" y="10272"/>
                  </a:lnTo>
                  <a:cubicBezTo>
                    <a:pt x="2" y="10281"/>
                    <a:pt x="3" y="10289"/>
                    <a:pt x="7" y="10298"/>
                  </a:cubicBezTo>
                  <a:cubicBezTo>
                    <a:pt x="4" y="10304"/>
                    <a:pt x="6" y="10310"/>
                    <a:pt x="8" y="10315"/>
                  </a:cubicBezTo>
                  <a:cubicBezTo>
                    <a:pt x="12" y="10338"/>
                    <a:pt x="16" y="10359"/>
                    <a:pt x="22" y="10381"/>
                  </a:cubicBezTo>
                  <a:cubicBezTo>
                    <a:pt x="30" y="10406"/>
                    <a:pt x="39" y="10430"/>
                    <a:pt x="50" y="10455"/>
                  </a:cubicBezTo>
                  <a:cubicBezTo>
                    <a:pt x="61" y="10480"/>
                    <a:pt x="73" y="10504"/>
                    <a:pt x="86" y="10527"/>
                  </a:cubicBezTo>
                  <a:cubicBezTo>
                    <a:pt x="100" y="10551"/>
                    <a:pt x="115" y="10574"/>
                    <a:pt x="132" y="10595"/>
                  </a:cubicBezTo>
                  <a:cubicBezTo>
                    <a:pt x="144" y="10611"/>
                    <a:pt x="156" y="10627"/>
                    <a:pt x="170" y="10643"/>
                  </a:cubicBezTo>
                  <a:lnTo>
                    <a:pt x="200" y="10673"/>
                  </a:lnTo>
                  <a:cubicBezTo>
                    <a:pt x="215" y="10689"/>
                    <a:pt x="232" y="10703"/>
                    <a:pt x="249" y="10716"/>
                  </a:cubicBezTo>
                  <a:cubicBezTo>
                    <a:pt x="265" y="10728"/>
                    <a:pt x="282" y="10741"/>
                    <a:pt x="298" y="10750"/>
                  </a:cubicBezTo>
                  <a:lnTo>
                    <a:pt x="11404" y="17165"/>
                  </a:lnTo>
                  <a:lnTo>
                    <a:pt x="11406" y="17165"/>
                  </a:lnTo>
                  <a:lnTo>
                    <a:pt x="12060" y="17542"/>
                  </a:lnTo>
                  <a:cubicBezTo>
                    <a:pt x="12278" y="17664"/>
                    <a:pt x="12528" y="17723"/>
                    <a:pt x="12807" y="17723"/>
                  </a:cubicBezTo>
                  <a:cubicBezTo>
                    <a:pt x="13076" y="17723"/>
                    <a:pt x="13346" y="17663"/>
                    <a:pt x="13553" y="17543"/>
                  </a:cubicBezTo>
                  <a:lnTo>
                    <a:pt x="14207" y="17166"/>
                  </a:lnTo>
                  <a:lnTo>
                    <a:pt x="29834" y="8145"/>
                  </a:lnTo>
                  <a:cubicBezTo>
                    <a:pt x="30247" y="7906"/>
                    <a:pt x="30247" y="7519"/>
                    <a:pt x="29836" y="7279"/>
                  </a:cubicBezTo>
                  <a:lnTo>
                    <a:pt x="28144" y="6287"/>
                  </a:lnTo>
                  <a:lnTo>
                    <a:pt x="18258" y="181"/>
                  </a:lnTo>
                  <a:cubicBezTo>
                    <a:pt x="18051" y="60"/>
                    <a:pt x="17778" y="0"/>
                    <a:pt x="17506" y="0"/>
                  </a:cubicBezTo>
                  <a:close/>
                </a:path>
              </a:pathLst>
            </a:custGeom>
            <a:solidFill>
              <a:srgbClr val="AF2A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40"/>
            <p:cNvSpPr/>
            <p:nvPr/>
          </p:nvSpPr>
          <p:spPr>
            <a:xfrm>
              <a:off x="2677150" y="1366975"/>
              <a:ext cx="730700" cy="308400"/>
            </a:xfrm>
            <a:custGeom>
              <a:avLst/>
              <a:gdLst/>
              <a:ahLst/>
              <a:cxnLst/>
              <a:rect l="l" t="t" r="r" b="b"/>
              <a:pathLst>
                <a:path w="29228" h="12336" extrusionOk="0">
                  <a:moveTo>
                    <a:pt x="29228" y="0"/>
                  </a:moveTo>
                  <a:lnTo>
                    <a:pt x="12372" y="9762"/>
                  </a:lnTo>
                  <a:lnTo>
                    <a:pt x="0" y="2620"/>
                  </a:lnTo>
                  <a:lnTo>
                    <a:pt x="2" y="5327"/>
                  </a:lnTo>
                  <a:lnTo>
                    <a:pt x="11940" y="12220"/>
                  </a:lnTo>
                  <a:cubicBezTo>
                    <a:pt x="12073" y="12297"/>
                    <a:pt x="12222" y="12335"/>
                    <a:pt x="12371" y="12335"/>
                  </a:cubicBezTo>
                  <a:cubicBezTo>
                    <a:pt x="12520" y="12335"/>
                    <a:pt x="12669" y="12297"/>
                    <a:pt x="12802" y="12220"/>
                  </a:cubicBezTo>
                  <a:lnTo>
                    <a:pt x="29012" y="2861"/>
                  </a:lnTo>
                  <a:cubicBezTo>
                    <a:pt x="29146" y="2784"/>
                    <a:pt x="29228" y="2641"/>
                    <a:pt x="29228" y="2488"/>
                  </a:cubicBezTo>
                  <a:lnTo>
                    <a:pt x="29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40"/>
            <p:cNvSpPr/>
            <p:nvPr/>
          </p:nvSpPr>
          <p:spPr>
            <a:xfrm>
              <a:off x="2986425" y="1366975"/>
              <a:ext cx="421475" cy="308400"/>
            </a:xfrm>
            <a:custGeom>
              <a:avLst/>
              <a:gdLst/>
              <a:ahLst/>
              <a:cxnLst/>
              <a:rect l="l" t="t" r="r" b="b"/>
              <a:pathLst>
                <a:path w="16859" h="12336" extrusionOk="0">
                  <a:moveTo>
                    <a:pt x="16858" y="0"/>
                  </a:moveTo>
                  <a:lnTo>
                    <a:pt x="1" y="9762"/>
                  </a:lnTo>
                  <a:lnTo>
                    <a:pt x="1" y="12335"/>
                  </a:lnTo>
                  <a:cubicBezTo>
                    <a:pt x="153" y="12335"/>
                    <a:pt x="301" y="12296"/>
                    <a:pt x="432" y="12220"/>
                  </a:cubicBezTo>
                  <a:lnTo>
                    <a:pt x="16642" y="2861"/>
                  </a:lnTo>
                  <a:cubicBezTo>
                    <a:pt x="16775" y="2785"/>
                    <a:pt x="16857" y="2643"/>
                    <a:pt x="16858" y="2488"/>
                  </a:cubicBezTo>
                  <a:lnTo>
                    <a:pt x="16858" y="0"/>
                  </a:lnTo>
                  <a:close/>
                </a:path>
              </a:pathLst>
            </a:custGeom>
            <a:solidFill>
              <a:srgbClr val="DAE6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40"/>
            <p:cNvSpPr/>
            <p:nvPr/>
          </p:nvSpPr>
          <p:spPr>
            <a:xfrm>
              <a:off x="2986425" y="1344375"/>
              <a:ext cx="433475" cy="270850"/>
            </a:xfrm>
            <a:custGeom>
              <a:avLst/>
              <a:gdLst/>
              <a:ahLst/>
              <a:cxnLst/>
              <a:rect l="l" t="t" r="r" b="b"/>
              <a:pathLst>
                <a:path w="17339" h="10834" extrusionOk="0">
                  <a:moveTo>
                    <a:pt x="17338" y="0"/>
                  </a:moveTo>
                  <a:cubicBezTo>
                    <a:pt x="17338" y="259"/>
                    <a:pt x="17074" y="405"/>
                    <a:pt x="16966" y="469"/>
                  </a:cubicBezTo>
                  <a:lnTo>
                    <a:pt x="12053" y="3306"/>
                  </a:lnTo>
                  <a:lnTo>
                    <a:pt x="1404" y="9453"/>
                  </a:lnTo>
                  <a:cubicBezTo>
                    <a:pt x="1401" y="9453"/>
                    <a:pt x="750" y="9829"/>
                    <a:pt x="750" y="9829"/>
                  </a:cubicBezTo>
                  <a:cubicBezTo>
                    <a:pt x="541" y="9950"/>
                    <a:pt x="272" y="10008"/>
                    <a:pt x="1" y="10008"/>
                  </a:cubicBezTo>
                  <a:lnTo>
                    <a:pt x="1" y="10833"/>
                  </a:lnTo>
                  <a:cubicBezTo>
                    <a:pt x="3" y="10833"/>
                    <a:pt x="6" y="10833"/>
                    <a:pt x="8" y="10833"/>
                  </a:cubicBezTo>
                  <a:cubicBezTo>
                    <a:pt x="259" y="10833"/>
                    <a:pt x="509" y="10777"/>
                    <a:pt x="703" y="10666"/>
                  </a:cubicBezTo>
                  <a:cubicBezTo>
                    <a:pt x="799" y="10610"/>
                    <a:pt x="891" y="10557"/>
                    <a:pt x="975" y="10509"/>
                  </a:cubicBezTo>
                  <a:lnTo>
                    <a:pt x="1094" y="10440"/>
                  </a:lnTo>
                  <a:cubicBezTo>
                    <a:pt x="1225" y="10365"/>
                    <a:pt x="1323" y="10309"/>
                    <a:pt x="1371" y="10280"/>
                  </a:cubicBezTo>
                  <a:lnTo>
                    <a:pt x="1399" y="10264"/>
                  </a:lnTo>
                  <a:cubicBezTo>
                    <a:pt x="1403" y="10263"/>
                    <a:pt x="12754" y="3710"/>
                    <a:pt x="12754" y="3710"/>
                  </a:cubicBezTo>
                  <a:lnTo>
                    <a:pt x="16964" y="1277"/>
                  </a:lnTo>
                  <a:cubicBezTo>
                    <a:pt x="17171" y="1159"/>
                    <a:pt x="17338" y="880"/>
                    <a:pt x="17338" y="657"/>
                  </a:cubicBezTo>
                  <a:lnTo>
                    <a:pt x="17338" y="0"/>
                  </a:lnTo>
                  <a:close/>
                </a:path>
              </a:pathLst>
            </a:custGeom>
            <a:solidFill>
              <a:srgbClr val="BF28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40"/>
            <p:cNvSpPr/>
            <p:nvPr/>
          </p:nvSpPr>
          <p:spPr>
            <a:xfrm>
              <a:off x="2653950" y="1161650"/>
              <a:ext cx="768475" cy="432950"/>
            </a:xfrm>
            <a:custGeom>
              <a:avLst/>
              <a:gdLst/>
              <a:ahLst/>
              <a:cxnLst/>
              <a:rect l="l" t="t" r="r" b="b"/>
              <a:pathLst>
                <a:path w="30739" h="17318" extrusionOk="0">
                  <a:moveTo>
                    <a:pt x="28" y="10141"/>
                  </a:moveTo>
                  <a:cubicBezTo>
                    <a:pt x="18" y="10145"/>
                    <a:pt x="8" y="10151"/>
                    <a:pt x="0" y="10157"/>
                  </a:cubicBezTo>
                  <a:lnTo>
                    <a:pt x="28" y="10141"/>
                  </a:lnTo>
                  <a:close/>
                  <a:moveTo>
                    <a:pt x="17997" y="1"/>
                  </a:moveTo>
                  <a:cubicBezTo>
                    <a:pt x="17729" y="1"/>
                    <a:pt x="17462" y="59"/>
                    <a:pt x="17257" y="177"/>
                  </a:cubicBezTo>
                  <a:lnTo>
                    <a:pt x="28" y="10141"/>
                  </a:lnTo>
                  <a:lnTo>
                    <a:pt x="28" y="10141"/>
                  </a:lnTo>
                  <a:cubicBezTo>
                    <a:pt x="31" y="10140"/>
                    <a:pt x="34" y="10139"/>
                    <a:pt x="38" y="10138"/>
                  </a:cubicBezTo>
                  <a:cubicBezTo>
                    <a:pt x="47" y="10132"/>
                    <a:pt x="58" y="10127"/>
                    <a:pt x="69" y="10126"/>
                  </a:cubicBezTo>
                  <a:cubicBezTo>
                    <a:pt x="79" y="10121"/>
                    <a:pt x="91" y="10117"/>
                    <a:pt x="102" y="10115"/>
                  </a:cubicBezTo>
                  <a:cubicBezTo>
                    <a:pt x="117" y="10110"/>
                    <a:pt x="133" y="10106"/>
                    <a:pt x="150" y="10105"/>
                  </a:cubicBezTo>
                  <a:cubicBezTo>
                    <a:pt x="167" y="10103"/>
                    <a:pt x="185" y="10101"/>
                    <a:pt x="202" y="10101"/>
                  </a:cubicBezTo>
                  <a:cubicBezTo>
                    <a:pt x="229" y="10101"/>
                    <a:pt x="256" y="10104"/>
                    <a:pt x="283" y="10109"/>
                  </a:cubicBezTo>
                  <a:cubicBezTo>
                    <a:pt x="310" y="10112"/>
                    <a:pt x="338" y="10118"/>
                    <a:pt x="366" y="10127"/>
                  </a:cubicBezTo>
                  <a:cubicBezTo>
                    <a:pt x="425" y="10147"/>
                    <a:pt x="483" y="10171"/>
                    <a:pt x="538" y="10203"/>
                  </a:cubicBezTo>
                  <a:lnTo>
                    <a:pt x="975" y="10455"/>
                  </a:lnTo>
                  <a:lnTo>
                    <a:pt x="3040" y="11646"/>
                  </a:lnTo>
                  <a:lnTo>
                    <a:pt x="11896" y="16762"/>
                  </a:lnTo>
                  <a:lnTo>
                    <a:pt x="11899" y="16762"/>
                  </a:lnTo>
                  <a:lnTo>
                    <a:pt x="12550" y="17137"/>
                  </a:lnTo>
                  <a:cubicBezTo>
                    <a:pt x="12772" y="17256"/>
                    <a:pt x="13019" y="17317"/>
                    <a:pt x="13271" y="17317"/>
                  </a:cubicBezTo>
                  <a:cubicBezTo>
                    <a:pt x="13280" y="17317"/>
                    <a:pt x="13290" y="17317"/>
                    <a:pt x="13300" y="17317"/>
                  </a:cubicBezTo>
                  <a:cubicBezTo>
                    <a:pt x="13569" y="17317"/>
                    <a:pt x="13839" y="17258"/>
                    <a:pt x="14046" y="17140"/>
                  </a:cubicBezTo>
                  <a:lnTo>
                    <a:pt x="14700" y="16762"/>
                  </a:lnTo>
                  <a:lnTo>
                    <a:pt x="28285" y="8920"/>
                  </a:lnTo>
                  <a:lnTo>
                    <a:pt x="30327" y="7741"/>
                  </a:lnTo>
                  <a:lnTo>
                    <a:pt x="30326" y="7741"/>
                  </a:lnTo>
                  <a:cubicBezTo>
                    <a:pt x="30739" y="7501"/>
                    <a:pt x="30739" y="7115"/>
                    <a:pt x="30329" y="6875"/>
                  </a:cubicBezTo>
                  <a:lnTo>
                    <a:pt x="18751" y="182"/>
                  </a:lnTo>
                  <a:cubicBezTo>
                    <a:pt x="18543" y="61"/>
                    <a:pt x="18270" y="1"/>
                    <a:pt x="17997" y="1"/>
                  </a:cubicBezTo>
                  <a:close/>
                </a:path>
              </a:pathLst>
            </a:custGeom>
            <a:solidFill>
              <a:srgbClr val="FF66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0"/>
            <p:cNvSpPr/>
            <p:nvPr/>
          </p:nvSpPr>
          <p:spPr>
            <a:xfrm>
              <a:off x="2824500" y="1276325"/>
              <a:ext cx="419600" cy="220750"/>
            </a:xfrm>
            <a:custGeom>
              <a:avLst/>
              <a:gdLst/>
              <a:ahLst/>
              <a:cxnLst/>
              <a:rect l="l" t="t" r="r" b="b"/>
              <a:pathLst>
                <a:path w="16784" h="8830" extrusionOk="0">
                  <a:moveTo>
                    <a:pt x="8392" y="0"/>
                  </a:moveTo>
                  <a:lnTo>
                    <a:pt x="8392" y="1"/>
                  </a:lnTo>
                  <a:cubicBezTo>
                    <a:pt x="6435" y="1"/>
                    <a:pt x="4479" y="432"/>
                    <a:pt x="2987" y="1294"/>
                  </a:cubicBezTo>
                  <a:cubicBezTo>
                    <a:pt x="0" y="3018"/>
                    <a:pt x="0" y="5813"/>
                    <a:pt x="2987" y="7536"/>
                  </a:cubicBezTo>
                  <a:cubicBezTo>
                    <a:pt x="4479" y="8397"/>
                    <a:pt x="6435" y="8829"/>
                    <a:pt x="8392" y="8829"/>
                  </a:cubicBezTo>
                  <a:cubicBezTo>
                    <a:pt x="10348" y="8829"/>
                    <a:pt x="12305" y="8397"/>
                    <a:pt x="13798" y="7536"/>
                  </a:cubicBezTo>
                  <a:cubicBezTo>
                    <a:pt x="16783" y="5813"/>
                    <a:pt x="16783" y="3017"/>
                    <a:pt x="13798" y="1294"/>
                  </a:cubicBezTo>
                  <a:cubicBezTo>
                    <a:pt x="12304" y="432"/>
                    <a:pt x="10348" y="0"/>
                    <a:pt x="8392" y="0"/>
                  </a:cubicBezTo>
                  <a:close/>
                </a:path>
              </a:pathLst>
            </a:custGeom>
            <a:solidFill>
              <a:srgbClr val="E05C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0"/>
            <p:cNvSpPr/>
            <p:nvPr/>
          </p:nvSpPr>
          <p:spPr>
            <a:xfrm>
              <a:off x="2648725" y="1414175"/>
              <a:ext cx="337725" cy="292075"/>
            </a:xfrm>
            <a:custGeom>
              <a:avLst/>
              <a:gdLst/>
              <a:ahLst/>
              <a:cxnLst/>
              <a:rect l="l" t="t" r="r" b="b"/>
              <a:pathLst>
                <a:path w="13509" h="11683" extrusionOk="0">
                  <a:moveTo>
                    <a:pt x="425" y="0"/>
                  </a:moveTo>
                  <a:cubicBezTo>
                    <a:pt x="420" y="0"/>
                    <a:pt x="415" y="0"/>
                    <a:pt x="411" y="0"/>
                  </a:cubicBezTo>
                  <a:cubicBezTo>
                    <a:pt x="394" y="0"/>
                    <a:pt x="376" y="2"/>
                    <a:pt x="359" y="4"/>
                  </a:cubicBezTo>
                  <a:cubicBezTo>
                    <a:pt x="342" y="5"/>
                    <a:pt x="326" y="9"/>
                    <a:pt x="311" y="14"/>
                  </a:cubicBezTo>
                  <a:cubicBezTo>
                    <a:pt x="300" y="15"/>
                    <a:pt x="288" y="19"/>
                    <a:pt x="278" y="25"/>
                  </a:cubicBezTo>
                  <a:cubicBezTo>
                    <a:pt x="267" y="27"/>
                    <a:pt x="256" y="31"/>
                    <a:pt x="247" y="37"/>
                  </a:cubicBezTo>
                  <a:cubicBezTo>
                    <a:pt x="242" y="38"/>
                    <a:pt x="238" y="40"/>
                    <a:pt x="233" y="42"/>
                  </a:cubicBezTo>
                  <a:lnTo>
                    <a:pt x="209" y="55"/>
                  </a:lnTo>
                  <a:lnTo>
                    <a:pt x="207" y="55"/>
                  </a:lnTo>
                  <a:cubicBezTo>
                    <a:pt x="79" y="138"/>
                    <a:pt x="0" y="302"/>
                    <a:pt x="0" y="533"/>
                  </a:cubicBezTo>
                  <a:lnTo>
                    <a:pt x="0" y="3258"/>
                  </a:lnTo>
                  <a:cubicBezTo>
                    <a:pt x="0" y="3735"/>
                    <a:pt x="335" y="4314"/>
                    <a:pt x="747" y="4553"/>
                  </a:cubicBezTo>
                  <a:lnTo>
                    <a:pt x="12105" y="11112"/>
                  </a:lnTo>
                  <a:lnTo>
                    <a:pt x="12120" y="11121"/>
                  </a:lnTo>
                  <a:cubicBezTo>
                    <a:pt x="12129" y="11126"/>
                    <a:pt x="12144" y="11133"/>
                    <a:pt x="12161" y="11142"/>
                  </a:cubicBezTo>
                  <a:cubicBezTo>
                    <a:pt x="12174" y="11151"/>
                    <a:pt x="12190" y="11161"/>
                    <a:pt x="12208" y="11170"/>
                  </a:cubicBezTo>
                  <a:cubicBezTo>
                    <a:pt x="12225" y="11181"/>
                    <a:pt x="12244" y="11191"/>
                    <a:pt x="12266" y="11205"/>
                  </a:cubicBezTo>
                  <a:cubicBezTo>
                    <a:pt x="12309" y="11229"/>
                    <a:pt x="12359" y="11258"/>
                    <a:pt x="12414" y="11290"/>
                  </a:cubicBezTo>
                  <a:lnTo>
                    <a:pt x="12534" y="11358"/>
                  </a:lnTo>
                  <a:cubicBezTo>
                    <a:pt x="12618" y="11407"/>
                    <a:pt x="12710" y="11460"/>
                    <a:pt x="12806" y="11515"/>
                  </a:cubicBezTo>
                  <a:cubicBezTo>
                    <a:pt x="12999" y="11626"/>
                    <a:pt x="13249" y="11683"/>
                    <a:pt x="13501" y="11683"/>
                  </a:cubicBezTo>
                  <a:cubicBezTo>
                    <a:pt x="13503" y="11683"/>
                    <a:pt x="13506" y="11683"/>
                    <a:pt x="13509" y="11683"/>
                  </a:cubicBezTo>
                  <a:lnTo>
                    <a:pt x="13509" y="10861"/>
                  </a:lnTo>
                  <a:cubicBezTo>
                    <a:pt x="13237" y="10861"/>
                    <a:pt x="12968" y="10801"/>
                    <a:pt x="12760" y="10683"/>
                  </a:cubicBezTo>
                  <a:lnTo>
                    <a:pt x="12105" y="10305"/>
                  </a:lnTo>
                  <a:lnTo>
                    <a:pt x="12105" y="10303"/>
                  </a:lnTo>
                  <a:lnTo>
                    <a:pt x="998" y="3888"/>
                  </a:lnTo>
                  <a:cubicBezTo>
                    <a:pt x="984" y="3879"/>
                    <a:pt x="966" y="3866"/>
                    <a:pt x="950" y="3854"/>
                  </a:cubicBezTo>
                  <a:cubicBezTo>
                    <a:pt x="932" y="3841"/>
                    <a:pt x="915" y="3827"/>
                    <a:pt x="901" y="3811"/>
                  </a:cubicBezTo>
                  <a:lnTo>
                    <a:pt x="872" y="3781"/>
                  </a:lnTo>
                  <a:cubicBezTo>
                    <a:pt x="857" y="3765"/>
                    <a:pt x="845" y="3749"/>
                    <a:pt x="833" y="3733"/>
                  </a:cubicBezTo>
                  <a:cubicBezTo>
                    <a:pt x="816" y="3711"/>
                    <a:pt x="802" y="3689"/>
                    <a:pt x="788" y="3665"/>
                  </a:cubicBezTo>
                  <a:cubicBezTo>
                    <a:pt x="775" y="3642"/>
                    <a:pt x="763" y="3618"/>
                    <a:pt x="752" y="3593"/>
                  </a:cubicBezTo>
                  <a:cubicBezTo>
                    <a:pt x="740" y="3568"/>
                    <a:pt x="730" y="3544"/>
                    <a:pt x="724" y="3519"/>
                  </a:cubicBezTo>
                  <a:cubicBezTo>
                    <a:pt x="717" y="3497"/>
                    <a:pt x="712" y="3476"/>
                    <a:pt x="709" y="3453"/>
                  </a:cubicBezTo>
                  <a:cubicBezTo>
                    <a:pt x="706" y="3448"/>
                    <a:pt x="706" y="3442"/>
                    <a:pt x="708" y="3436"/>
                  </a:cubicBezTo>
                  <a:cubicBezTo>
                    <a:pt x="704" y="3427"/>
                    <a:pt x="703" y="3418"/>
                    <a:pt x="704" y="3408"/>
                  </a:cubicBezTo>
                  <a:cubicBezTo>
                    <a:pt x="701" y="3396"/>
                    <a:pt x="700" y="3383"/>
                    <a:pt x="700" y="3371"/>
                  </a:cubicBezTo>
                  <a:lnTo>
                    <a:pt x="700" y="1229"/>
                  </a:lnTo>
                  <a:cubicBezTo>
                    <a:pt x="700" y="1094"/>
                    <a:pt x="768" y="1015"/>
                    <a:pt x="866" y="1015"/>
                  </a:cubicBezTo>
                  <a:cubicBezTo>
                    <a:pt x="907" y="1015"/>
                    <a:pt x="952" y="1029"/>
                    <a:pt x="1000" y="1056"/>
                  </a:cubicBezTo>
                  <a:lnTo>
                    <a:pt x="2546" y="1949"/>
                  </a:lnTo>
                  <a:lnTo>
                    <a:pt x="12105" y="7469"/>
                  </a:lnTo>
                  <a:cubicBezTo>
                    <a:pt x="12106" y="7469"/>
                    <a:pt x="12108" y="7471"/>
                    <a:pt x="12109" y="7472"/>
                  </a:cubicBezTo>
                  <a:lnTo>
                    <a:pt x="12137" y="7486"/>
                  </a:lnTo>
                  <a:cubicBezTo>
                    <a:pt x="12185" y="7515"/>
                    <a:pt x="12283" y="7573"/>
                    <a:pt x="12414" y="7647"/>
                  </a:cubicBezTo>
                  <a:lnTo>
                    <a:pt x="12534" y="7716"/>
                  </a:lnTo>
                  <a:cubicBezTo>
                    <a:pt x="12618" y="7764"/>
                    <a:pt x="12710" y="7818"/>
                    <a:pt x="12806" y="7872"/>
                  </a:cubicBezTo>
                  <a:cubicBezTo>
                    <a:pt x="12999" y="7984"/>
                    <a:pt x="13249" y="8040"/>
                    <a:pt x="13501" y="8040"/>
                  </a:cubicBezTo>
                  <a:cubicBezTo>
                    <a:pt x="13503" y="8040"/>
                    <a:pt x="13506" y="8040"/>
                    <a:pt x="13509" y="8040"/>
                  </a:cubicBezTo>
                  <a:lnTo>
                    <a:pt x="13509" y="7216"/>
                  </a:lnTo>
                  <a:cubicBezTo>
                    <a:pt x="13237" y="7216"/>
                    <a:pt x="12968" y="7157"/>
                    <a:pt x="12760" y="7037"/>
                  </a:cubicBezTo>
                  <a:lnTo>
                    <a:pt x="12759" y="7036"/>
                  </a:lnTo>
                  <a:lnTo>
                    <a:pt x="12108" y="6660"/>
                  </a:lnTo>
                  <a:lnTo>
                    <a:pt x="12105" y="6660"/>
                  </a:lnTo>
                  <a:lnTo>
                    <a:pt x="3249" y="1545"/>
                  </a:lnTo>
                  <a:lnTo>
                    <a:pt x="1183" y="353"/>
                  </a:lnTo>
                  <a:lnTo>
                    <a:pt x="747" y="102"/>
                  </a:lnTo>
                  <a:cubicBezTo>
                    <a:pt x="692" y="70"/>
                    <a:pt x="634" y="45"/>
                    <a:pt x="575" y="26"/>
                  </a:cubicBezTo>
                  <a:cubicBezTo>
                    <a:pt x="547" y="17"/>
                    <a:pt x="519" y="11"/>
                    <a:pt x="492" y="7"/>
                  </a:cubicBezTo>
                  <a:cubicBezTo>
                    <a:pt x="470" y="3"/>
                    <a:pt x="448" y="0"/>
                    <a:pt x="425" y="0"/>
                  </a:cubicBezTo>
                  <a:close/>
                </a:path>
              </a:pathLst>
            </a:custGeom>
            <a:solidFill>
              <a:srgbClr val="E747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0"/>
            <p:cNvSpPr/>
            <p:nvPr/>
          </p:nvSpPr>
          <p:spPr>
            <a:xfrm>
              <a:off x="2966300" y="1289175"/>
              <a:ext cx="135975" cy="123925"/>
            </a:xfrm>
            <a:custGeom>
              <a:avLst/>
              <a:gdLst/>
              <a:ahLst/>
              <a:cxnLst/>
              <a:rect l="l" t="t" r="r" b="b"/>
              <a:pathLst>
                <a:path w="5439" h="4957" extrusionOk="0">
                  <a:moveTo>
                    <a:pt x="2720" y="1"/>
                  </a:moveTo>
                  <a:cubicBezTo>
                    <a:pt x="2086" y="1"/>
                    <a:pt x="1452" y="243"/>
                    <a:pt x="968" y="727"/>
                  </a:cubicBezTo>
                  <a:cubicBezTo>
                    <a:pt x="1" y="1694"/>
                    <a:pt x="1" y="3263"/>
                    <a:pt x="968" y="4231"/>
                  </a:cubicBezTo>
                  <a:cubicBezTo>
                    <a:pt x="1452" y="4715"/>
                    <a:pt x="2086" y="4956"/>
                    <a:pt x="2720" y="4956"/>
                  </a:cubicBezTo>
                  <a:cubicBezTo>
                    <a:pt x="3354" y="4956"/>
                    <a:pt x="3989" y="4715"/>
                    <a:pt x="4472" y="4231"/>
                  </a:cubicBezTo>
                  <a:cubicBezTo>
                    <a:pt x="5439" y="3263"/>
                    <a:pt x="5439" y="1694"/>
                    <a:pt x="4472" y="727"/>
                  </a:cubicBezTo>
                  <a:cubicBezTo>
                    <a:pt x="3989" y="243"/>
                    <a:pt x="3354" y="1"/>
                    <a:pt x="2720" y="1"/>
                  </a:cubicBezTo>
                  <a:close/>
                </a:path>
              </a:pathLst>
            </a:custGeom>
            <a:solidFill>
              <a:srgbClr val="6F89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0"/>
            <p:cNvSpPr/>
            <p:nvPr/>
          </p:nvSpPr>
          <p:spPr>
            <a:xfrm>
              <a:off x="2919000" y="1251675"/>
              <a:ext cx="230575" cy="121300"/>
            </a:xfrm>
            <a:custGeom>
              <a:avLst/>
              <a:gdLst/>
              <a:ahLst/>
              <a:cxnLst/>
              <a:rect l="l" t="t" r="r" b="b"/>
              <a:pathLst>
                <a:path w="9223" h="4852" extrusionOk="0">
                  <a:moveTo>
                    <a:pt x="4612" y="1"/>
                  </a:moveTo>
                  <a:cubicBezTo>
                    <a:pt x="3537" y="1"/>
                    <a:pt x="2462" y="238"/>
                    <a:pt x="1642" y="711"/>
                  </a:cubicBezTo>
                  <a:cubicBezTo>
                    <a:pt x="1" y="1658"/>
                    <a:pt x="1" y="3194"/>
                    <a:pt x="1642" y="4142"/>
                  </a:cubicBezTo>
                  <a:cubicBezTo>
                    <a:pt x="2462" y="4615"/>
                    <a:pt x="3537" y="4852"/>
                    <a:pt x="4612" y="4852"/>
                  </a:cubicBezTo>
                  <a:cubicBezTo>
                    <a:pt x="5687" y="4852"/>
                    <a:pt x="6762" y="4615"/>
                    <a:pt x="7582" y="4142"/>
                  </a:cubicBezTo>
                  <a:cubicBezTo>
                    <a:pt x="9223" y="3194"/>
                    <a:pt x="9223" y="1658"/>
                    <a:pt x="7582" y="711"/>
                  </a:cubicBezTo>
                  <a:cubicBezTo>
                    <a:pt x="6762" y="238"/>
                    <a:pt x="5687" y="1"/>
                    <a:pt x="4612" y="1"/>
                  </a:cubicBezTo>
                  <a:close/>
                </a:path>
              </a:pathLst>
            </a:custGeom>
            <a:solidFill>
              <a:srgbClr val="A5CB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0"/>
            <p:cNvSpPr/>
            <p:nvPr/>
          </p:nvSpPr>
          <p:spPr>
            <a:xfrm>
              <a:off x="2926025" y="1226125"/>
              <a:ext cx="216525" cy="125025"/>
            </a:xfrm>
            <a:custGeom>
              <a:avLst/>
              <a:gdLst/>
              <a:ahLst/>
              <a:cxnLst/>
              <a:rect l="l" t="t" r="r" b="b"/>
              <a:pathLst>
                <a:path w="8661" h="5001" extrusionOk="0">
                  <a:moveTo>
                    <a:pt x="4331" y="0"/>
                  </a:moveTo>
                  <a:cubicBezTo>
                    <a:pt x="1940" y="0"/>
                    <a:pt x="1" y="1120"/>
                    <a:pt x="1" y="2501"/>
                  </a:cubicBezTo>
                  <a:cubicBezTo>
                    <a:pt x="1" y="3881"/>
                    <a:pt x="1940" y="5001"/>
                    <a:pt x="4331" y="5001"/>
                  </a:cubicBezTo>
                  <a:cubicBezTo>
                    <a:pt x="6723" y="5001"/>
                    <a:pt x="8661" y="3881"/>
                    <a:pt x="8661" y="2501"/>
                  </a:cubicBezTo>
                  <a:cubicBezTo>
                    <a:pt x="8661" y="1120"/>
                    <a:pt x="6723" y="0"/>
                    <a:pt x="4331" y="0"/>
                  </a:cubicBezTo>
                  <a:close/>
                </a:path>
              </a:pathLst>
            </a:custGeom>
            <a:solidFill>
              <a:srgbClr val="6F89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40"/>
            <p:cNvSpPr/>
            <p:nvPr/>
          </p:nvSpPr>
          <p:spPr>
            <a:xfrm>
              <a:off x="2911800" y="1199800"/>
              <a:ext cx="245000" cy="128875"/>
            </a:xfrm>
            <a:custGeom>
              <a:avLst/>
              <a:gdLst/>
              <a:ahLst/>
              <a:cxnLst/>
              <a:rect l="l" t="t" r="r" b="b"/>
              <a:pathLst>
                <a:path w="9800" h="5155" extrusionOk="0">
                  <a:moveTo>
                    <a:pt x="4900" y="1"/>
                  </a:moveTo>
                  <a:cubicBezTo>
                    <a:pt x="3758" y="1"/>
                    <a:pt x="2616" y="252"/>
                    <a:pt x="1744" y="755"/>
                  </a:cubicBezTo>
                  <a:cubicBezTo>
                    <a:pt x="0" y="1762"/>
                    <a:pt x="0" y="3393"/>
                    <a:pt x="1744" y="4399"/>
                  </a:cubicBezTo>
                  <a:cubicBezTo>
                    <a:pt x="2616" y="4903"/>
                    <a:pt x="3758" y="5154"/>
                    <a:pt x="4900" y="5154"/>
                  </a:cubicBezTo>
                  <a:cubicBezTo>
                    <a:pt x="6042" y="5154"/>
                    <a:pt x="7185" y="4903"/>
                    <a:pt x="8056" y="4399"/>
                  </a:cubicBezTo>
                  <a:cubicBezTo>
                    <a:pt x="9799" y="3393"/>
                    <a:pt x="9799" y="1762"/>
                    <a:pt x="8056" y="755"/>
                  </a:cubicBezTo>
                  <a:cubicBezTo>
                    <a:pt x="7184" y="252"/>
                    <a:pt x="6042" y="1"/>
                    <a:pt x="4900" y="1"/>
                  </a:cubicBezTo>
                  <a:close/>
                </a:path>
              </a:pathLst>
            </a:custGeom>
            <a:solidFill>
              <a:srgbClr val="A5CB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0"/>
            <p:cNvSpPr/>
            <p:nvPr/>
          </p:nvSpPr>
          <p:spPr>
            <a:xfrm>
              <a:off x="2919275" y="1172675"/>
              <a:ext cx="230050" cy="132800"/>
            </a:xfrm>
            <a:custGeom>
              <a:avLst/>
              <a:gdLst/>
              <a:ahLst/>
              <a:cxnLst/>
              <a:rect l="l" t="t" r="r" b="b"/>
              <a:pathLst>
                <a:path w="9202" h="5312" extrusionOk="0">
                  <a:moveTo>
                    <a:pt x="4601" y="0"/>
                  </a:moveTo>
                  <a:cubicBezTo>
                    <a:pt x="2060" y="0"/>
                    <a:pt x="1" y="1190"/>
                    <a:pt x="1" y="2656"/>
                  </a:cubicBezTo>
                  <a:cubicBezTo>
                    <a:pt x="1" y="4123"/>
                    <a:pt x="2060" y="5312"/>
                    <a:pt x="4601" y="5312"/>
                  </a:cubicBezTo>
                  <a:cubicBezTo>
                    <a:pt x="7141" y="5312"/>
                    <a:pt x="9201" y="4123"/>
                    <a:pt x="9201" y="2656"/>
                  </a:cubicBezTo>
                  <a:cubicBezTo>
                    <a:pt x="9201" y="1190"/>
                    <a:pt x="7141" y="0"/>
                    <a:pt x="4601" y="0"/>
                  </a:cubicBezTo>
                  <a:close/>
                </a:path>
              </a:pathLst>
            </a:custGeom>
            <a:solidFill>
              <a:srgbClr val="6F89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0"/>
            <p:cNvSpPr/>
            <p:nvPr/>
          </p:nvSpPr>
          <p:spPr>
            <a:xfrm>
              <a:off x="2916925" y="1145400"/>
              <a:ext cx="234750" cy="135550"/>
            </a:xfrm>
            <a:custGeom>
              <a:avLst/>
              <a:gdLst/>
              <a:ahLst/>
              <a:cxnLst/>
              <a:rect l="l" t="t" r="r" b="b"/>
              <a:pathLst>
                <a:path w="9390" h="5422" extrusionOk="0">
                  <a:moveTo>
                    <a:pt x="4695" y="0"/>
                  </a:moveTo>
                  <a:cubicBezTo>
                    <a:pt x="2102" y="0"/>
                    <a:pt x="0" y="1214"/>
                    <a:pt x="0" y="2712"/>
                  </a:cubicBezTo>
                  <a:cubicBezTo>
                    <a:pt x="0" y="4208"/>
                    <a:pt x="2102" y="5422"/>
                    <a:pt x="4695" y="5422"/>
                  </a:cubicBezTo>
                  <a:cubicBezTo>
                    <a:pt x="7287" y="5422"/>
                    <a:pt x="9389" y="4208"/>
                    <a:pt x="9389" y="2712"/>
                  </a:cubicBezTo>
                  <a:cubicBezTo>
                    <a:pt x="9389" y="1214"/>
                    <a:pt x="7287" y="0"/>
                    <a:pt x="4695" y="0"/>
                  </a:cubicBezTo>
                  <a:close/>
                </a:path>
              </a:pathLst>
            </a:custGeom>
            <a:solidFill>
              <a:srgbClr val="A5CB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0"/>
            <p:cNvSpPr/>
            <p:nvPr/>
          </p:nvSpPr>
          <p:spPr>
            <a:xfrm>
              <a:off x="2739250" y="539700"/>
              <a:ext cx="590100" cy="721350"/>
            </a:xfrm>
            <a:custGeom>
              <a:avLst/>
              <a:gdLst/>
              <a:ahLst/>
              <a:cxnLst/>
              <a:rect l="l" t="t" r="r" b="b"/>
              <a:pathLst>
                <a:path w="23604" h="28854" extrusionOk="0">
                  <a:moveTo>
                    <a:pt x="11801" y="1"/>
                  </a:moveTo>
                  <a:cubicBezTo>
                    <a:pt x="11801" y="1"/>
                    <a:pt x="11802" y="1"/>
                    <a:pt x="11802" y="1"/>
                  </a:cubicBezTo>
                  <a:lnTo>
                    <a:pt x="11802" y="1"/>
                  </a:lnTo>
                  <a:cubicBezTo>
                    <a:pt x="11802" y="1"/>
                    <a:pt x="11802" y="1"/>
                    <a:pt x="11802" y="1"/>
                  </a:cubicBezTo>
                  <a:close/>
                  <a:moveTo>
                    <a:pt x="11802" y="1"/>
                  </a:moveTo>
                  <a:cubicBezTo>
                    <a:pt x="5284" y="1"/>
                    <a:pt x="0" y="5285"/>
                    <a:pt x="0" y="11803"/>
                  </a:cubicBezTo>
                  <a:cubicBezTo>
                    <a:pt x="0" y="21171"/>
                    <a:pt x="7730" y="22727"/>
                    <a:pt x="7730" y="26503"/>
                  </a:cubicBezTo>
                  <a:cubicBezTo>
                    <a:pt x="7730" y="27105"/>
                    <a:pt x="8128" y="27706"/>
                    <a:pt x="8922" y="28166"/>
                  </a:cubicBezTo>
                  <a:cubicBezTo>
                    <a:pt x="9717" y="28624"/>
                    <a:pt x="10760" y="28853"/>
                    <a:pt x="11802" y="28853"/>
                  </a:cubicBezTo>
                  <a:cubicBezTo>
                    <a:pt x="12844" y="28853"/>
                    <a:pt x="13886" y="28624"/>
                    <a:pt x="14681" y="28166"/>
                  </a:cubicBezTo>
                  <a:cubicBezTo>
                    <a:pt x="15475" y="27706"/>
                    <a:pt x="15874" y="27105"/>
                    <a:pt x="15874" y="26503"/>
                  </a:cubicBezTo>
                  <a:cubicBezTo>
                    <a:pt x="15874" y="22727"/>
                    <a:pt x="23603" y="21171"/>
                    <a:pt x="23603" y="11803"/>
                  </a:cubicBezTo>
                  <a:cubicBezTo>
                    <a:pt x="23603" y="5285"/>
                    <a:pt x="18320" y="1"/>
                    <a:pt x="11802" y="1"/>
                  </a:cubicBezTo>
                  <a:close/>
                </a:path>
              </a:pathLst>
            </a:custGeom>
            <a:solidFill>
              <a:srgbClr val="FFDB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40"/>
            <p:cNvSpPr/>
            <p:nvPr/>
          </p:nvSpPr>
          <p:spPr>
            <a:xfrm>
              <a:off x="2942800" y="1154150"/>
              <a:ext cx="182975" cy="96250"/>
            </a:xfrm>
            <a:custGeom>
              <a:avLst/>
              <a:gdLst/>
              <a:ahLst/>
              <a:cxnLst/>
              <a:rect l="l" t="t" r="r" b="b"/>
              <a:pathLst>
                <a:path w="7319" h="3850" extrusionOk="0">
                  <a:moveTo>
                    <a:pt x="3660" y="0"/>
                  </a:moveTo>
                  <a:cubicBezTo>
                    <a:pt x="2807" y="0"/>
                    <a:pt x="1954" y="188"/>
                    <a:pt x="1303" y="564"/>
                  </a:cubicBezTo>
                  <a:cubicBezTo>
                    <a:pt x="1" y="1316"/>
                    <a:pt x="1" y="2534"/>
                    <a:pt x="1303" y="3286"/>
                  </a:cubicBezTo>
                  <a:cubicBezTo>
                    <a:pt x="1954" y="3662"/>
                    <a:pt x="2807" y="3850"/>
                    <a:pt x="3660" y="3850"/>
                  </a:cubicBezTo>
                  <a:cubicBezTo>
                    <a:pt x="4513" y="3850"/>
                    <a:pt x="5366" y="3662"/>
                    <a:pt x="6017" y="3286"/>
                  </a:cubicBezTo>
                  <a:cubicBezTo>
                    <a:pt x="7319" y="2534"/>
                    <a:pt x="7319" y="1316"/>
                    <a:pt x="6017" y="564"/>
                  </a:cubicBezTo>
                  <a:cubicBezTo>
                    <a:pt x="5366" y="188"/>
                    <a:pt x="4513" y="0"/>
                    <a:pt x="3660" y="0"/>
                  </a:cubicBezTo>
                  <a:close/>
                </a:path>
              </a:pathLst>
            </a:custGeom>
            <a:solidFill>
              <a:srgbClr val="FDB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40"/>
            <p:cNvSpPr/>
            <p:nvPr/>
          </p:nvSpPr>
          <p:spPr>
            <a:xfrm>
              <a:off x="2919500" y="947275"/>
              <a:ext cx="223275" cy="280000"/>
            </a:xfrm>
            <a:custGeom>
              <a:avLst/>
              <a:gdLst/>
              <a:ahLst/>
              <a:cxnLst/>
              <a:rect l="l" t="t" r="r" b="b"/>
              <a:pathLst>
                <a:path w="8931" h="11200" extrusionOk="0">
                  <a:moveTo>
                    <a:pt x="4005" y="18"/>
                  </a:moveTo>
                  <a:cubicBezTo>
                    <a:pt x="4007" y="18"/>
                    <a:pt x="4009" y="18"/>
                    <a:pt x="4011" y="19"/>
                  </a:cubicBezTo>
                  <a:cubicBezTo>
                    <a:pt x="4101" y="19"/>
                    <a:pt x="4206" y="51"/>
                    <a:pt x="4323" y="123"/>
                  </a:cubicBezTo>
                  <a:cubicBezTo>
                    <a:pt x="4718" y="366"/>
                    <a:pt x="4912" y="734"/>
                    <a:pt x="4912" y="1114"/>
                  </a:cubicBezTo>
                  <a:cubicBezTo>
                    <a:pt x="4912" y="1464"/>
                    <a:pt x="4748" y="1822"/>
                    <a:pt x="4422" y="2101"/>
                  </a:cubicBezTo>
                  <a:cubicBezTo>
                    <a:pt x="4314" y="2194"/>
                    <a:pt x="4188" y="2278"/>
                    <a:pt x="4044" y="2349"/>
                  </a:cubicBezTo>
                  <a:lnTo>
                    <a:pt x="4044" y="2349"/>
                  </a:lnTo>
                  <a:cubicBezTo>
                    <a:pt x="4037" y="2336"/>
                    <a:pt x="4031" y="2324"/>
                    <a:pt x="4024" y="2311"/>
                  </a:cubicBezTo>
                  <a:cubicBezTo>
                    <a:pt x="3728" y="1731"/>
                    <a:pt x="3595" y="1173"/>
                    <a:pt x="3595" y="753"/>
                  </a:cubicBezTo>
                  <a:cubicBezTo>
                    <a:pt x="3595" y="529"/>
                    <a:pt x="3632" y="344"/>
                    <a:pt x="3704" y="216"/>
                  </a:cubicBezTo>
                  <a:cubicBezTo>
                    <a:pt x="3735" y="158"/>
                    <a:pt x="3779" y="108"/>
                    <a:pt x="3835" y="69"/>
                  </a:cubicBezTo>
                  <a:cubicBezTo>
                    <a:pt x="3885" y="36"/>
                    <a:pt x="3944" y="18"/>
                    <a:pt x="4005" y="18"/>
                  </a:cubicBezTo>
                  <a:close/>
                  <a:moveTo>
                    <a:pt x="319" y="125"/>
                  </a:moveTo>
                  <a:cubicBezTo>
                    <a:pt x="390" y="125"/>
                    <a:pt x="468" y="149"/>
                    <a:pt x="551" y="197"/>
                  </a:cubicBezTo>
                  <a:cubicBezTo>
                    <a:pt x="696" y="282"/>
                    <a:pt x="857" y="440"/>
                    <a:pt x="1024" y="668"/>
                  </a:cubicBezTo>
                  <a:cubicBezTo>
                    <a:pt x="1312" y="1060"/>
                    <a:pt x="1617" y="1659"/>
                    <a:pt x="1901" y="2447"/>
                  </a:cubicBezTo>
                  <a:lnTo>
                    <a:pt x="1901" y="2447"/>
                  </a:lnTo>
                  <a:cubicBezTo>
                    <a:pt x="1480" y="2299"/>
                    <a:pt x="1111" y="2064"/>
                    <a:pt x="814" y="1798"/>
                  </a:cubicBezTo>
                  <a:cubicBezTo>
                    <a:pt x="565" y="1575"/>
                    <a:pt x="366" y="1329"/>
                    <a:pt x="229" y="1096"/>
                  </a:cubicBezTo>
                  <a:cubicBezTo>
                    <a:pt x="93" y="863"/>
                    <a:pt x="19" y="644"/>
                    <a:pt x="19" y="472"/>
                  </a:cubicBezTo>
                  <a:cubicBezTo>
                    <a:pt x="18" y="415"/>
                    <a:pt x="28" y="360"/>
                    <a:pt x="47" y="308"/>
                  </a:cubicBezTo>
                  <a:cubicBezTo>
                    <a:pt x="65" y="262"/>
                    <a:pt x="95" y="221"/>
                    <a:pt x="134" y="191"/>
                  </a:cubicBezTo>
                  <a:cubicBezTo>
                    <a:pt x="186" y="148"/>
                    <a:pt x="251" y="125"/>
                    <a:pt x="319" y="125"/>
                  </a:cubicBezTo>
                  <a:close/>
                  <a:moveTo>
                    <a:pt x="8053" y="4045"/>
                  </a:moveTo>
                  <a:cubicBezTo>
                    <a:pt x="8351" y="4045"/>
                    <a:pt x="8613" y="4140"/>
                    <a:pt x="8787" y="4321"/>
                  </a:cubicBezTo>
                  <a:cubicBezTo>
                    <a:pt x="8874" y="4412"/>
                    <a:pt x="8913" y="4504"/>
                    <a:pt x="8913" y="4590"/>
                  </a:cubicBezTo>
                  <a:cubicBezTo>
                    <a:pt x="8912" y="4657"/>
                    <a:pt x="8890" y="4722"/>
                    <a:pt x="8849" y="4774"/>
                  </a:cubicBezTo>
                  <a:cubicBezTo>
                    <a:pt x="8787" y="4861"/>
                    <a:pt x="8677" y="4935"/>
                    <a:pt x="8530" y="4989"/>
                  </a:cubicBezTo>
                  <a:cubicBezTo>
                    <a:pt x="8382" y="5043"/>
                    <a:pt x="8194" y="5074"/>
                    <a:pt x="7976" y="5074"/>
                  </a:cubicBezTo>
                  <a:cubicBezTo>
                    <a:pt x="7604" y="5074"/>
                    <a:pt x="7141" y="4982"/>
                    <a:pt x="6622" y="4749"/>
                  </a:cubicBezTo>
                  <a:lnTo>
                    <a:pt x="6622" y="4749"/>
                  </a:lnTo>
                  <a:cubicBezTo>
                    <a:pt x="7059" y="4268"/>
                    <a:pt x="7598" y="4045"/>
                    <a:pt x="8053" y="4045"/>
                  </a:cubicBezTo>
                  <a:close/>
                  <a:moveTo>
                    <a:pt x="4006" y="0"/>
                  </a:moveTo>
                  <a:cubicBezTo>
                    <a:pt x="3942" y="0"/>
                    <a:pt x="3879" y="20"/>
                    <a:pt x="3825" y="55"/>
                  </a:cubicBezTo>
                  <a:cubicBezTo>
                    <a:pt x="3744" y="108"/>
                    <a:pt x="3681" y="198"/>
                    <a:pt x="3640" y="318"/>
                  </a:cubicBezTo>
                  <a:cubicBezTo>
                    <a:pt x="3598" y="436"/>
                    <a:pt x="3576" y="584"/>
                    <a:pt x="3576" y="753"/>
                  </a:cubicBezTo>
                  <a:cubicBezTo>
                    <a:pt x="3576" y="1177"/>
                    <a:pt x="3712" y="1737"/>
                    <a:pt x="4008" y="2320"/>
                  </a:cubicBezTo>
                  <a:cubicBezTo>
                    <a:pt x="4015" y="2332"/>
                    <a:pt x="4021" y="2345"/>
                    <a:pt x="4028" y="2357"/>
                  </a:cubicBezTo>
                  <a:lnTo>
                    <a:pt x="4028" y="2357"/>
                  </a:lnTo>
                  <a:cubicBezTo>
                    <a:pt x="3741" y="2497"/>
                    <a:pt x="3385" y="2588"/>
                    <a:pt x="2961" y="2606"/>
                  </a:cubicBezTo>
                  <a:cubicBezTo>
                    <a:pt x="2921" y="2608"/>
                    <a:pt x="2881" y="2609"/>
                    <a:pt x="2843" y="2609"/>
                  </a:cubicBezTo>
                  <a:cubicBezTo>
                    <a:pt x="2516" y="2609"/>
                    <a:pt x="2207" y="2552"/>
                    <a:pt x="1923" y="2454"/>
                  </a:cubicBezTo>
                  <a:lnTo>
                    <a:pt x="1923" y="2454"/>
                  </a:lnTo>
                  <a:cubicBezTo>
                    <a:pt x="1755" y="1987"/>
                    <a:pt x="1579" y="1586"/>
                    <a:pt x="1405" y="1254"/>
                  </a:cubicBezTo>
                  <a:cubicBezTo>
                    <a:pt x="1207" y="880"/>
                    <a:pt x="1011" y="594"/>
                    <a:pt x="827" y="401"/>
                  </a:cubicBezTo>
                  <a:cubicBezTo>
                    <a:pt x="748" y="317"/>
                    <a:pt x="659" y="243"/>
                    <a:pt x="560" y="183"/>
                  </a:cubicBezTo>
                  <a:cubicBezTo>
                    <a:pt x="475" y="133"/>
                    <a:pt x="395" y="108"/>
                    <a:pt x="319" y="108"/>
                  </a:cubicBezTo>
                  <a:cubicBezTo>
                    <a:pt x="247" y="108"/>
                    <a:pt x="177" y="132"/>
                    <a:pt x="123" y="178"/>
                  </a:cubicBezTo>
                  <a:cubicBezTo>
                    <a:pt x="82" y="210"/>
                    <a:pt x="50" y="254"/>
                    <a:pt x="31" y="302"/>
                  </a:cubicBezTo>
                  <a:cubicBezTo>
                    <a:pt x="10" y="356"/>
                    <a:pt x="0" y="414"/>
                    <a:pt x="1" y="472"/>
                  </a:cubicBezTo>
                  <a:cubicBezTo>
                    <a:pt x="1" y="648"/>
                    <a:pt x="76" y="870"/>
                    <a:pt x="212" y="1106"/>
                  </a:cubicBezTo>
                  <a:cubicBezTo>
                    <a:pt x="419" y="1458"/>
                    <a:pt x="766" y="1838"/>
                    <a:pt x="1218" y="2130"/>
                  </a:cubicBezTo>
                  <a:cubicBezTo>
                    <a:pt x="1427" y="2266"/>
                    <a:pt x="1659" y="2383"/>
                    <a:pt x="1909" y="2469"/>
                  </a:cubicBezTo>
                  <a:lnTo>
                    <a:pt x="1909" y="2469"/>
                  </a:lnTo>
                  <a:cubicBezTo>
                    <a:pt x="2117" y="3049"/>
                    <a:pt x="2312" y="3732"/>
                    <a:pt x="2480" y="4507"/>
                  </a:cubicBezTo>
                  <a:cubicBezTo>
                    <a:pt x="3071" y="7251"/>
                    <a:pt x="3108" y="9375"/>
                    <a:pt x="3108" y="9869"/>
                  </a:cubicBezTo>
                  <a:lnTo>
                    <a:pt x="3108" y="9950"/>
                  </a:lnTo>
                  <a:lnTo>
                    <a:pt x="3108" y="9978"/>
                  </a:lnTo>
                  <a:cubicBezTo>
                    <a:pt x="3108" y="9983"/>
                    <a:pt x="3112" y="9988"/>
                    <a:pt x="3117" y="9988"/>
                  </a:cubicBezTo>
                  <a:cubicBezTo>
                    <a:pt x="3122" y="9988"/>
                    <a:pt x="3126" y="9984"/>
                    <a:pt x="3126" y="9979"/>
                  </a:cubicBezTo>
                  <a:lnTo>
                    <a:pt x="3125" y="9979"/>
                  </a:lnTo>
                  <a:lnTo>
                    <a:pt x="3125" y="9869"/>
                  </a:lnTo>
                  <a:cubicBezTo>
                    <a:pt x="3125" y="9375"/>
                    <a:pt x="3088" y="7250"/>
                    <a:pt x="2497" y="4504"/>
                  </a:cubicBezTo>
                  <a:cubicBezTo>
                    <a:pt x="2331" y="3733"/>
                    <a:pt x="2137" y="3055"/>
                    <a:pt x="1930" y="2476"/>
                  </a:cubicBezTo>
                  <a:lnTo>
                    <a:pt x="1930" y="2476"/>
                  </a:lnTo>
                  <a:cubicBezTo>
                    <a:pt x="2213" y="2571"/>
                    <a:pt x="2519" y="2626"/>
                    <a:pt x="2843" y="2626"/>
                  </a:cubicBezTo>
                  <a:cubicBezTo>
                    <a:pt x="2883" y="2626"/>
                    <a:pt x="2922" y="2625"/>
                    <a:pt x="2962" y="2624"/>
                  </a:cubicBezTo>
                  <a:cubicBezTo>
                    <a:pt x="3389" y="2605"/>
                    <a:pt x="3747" y="2513"/>
                    <a:pt x="4036" y="2373"/>
                  </a:cubicBezTo>
                  <a:lnTo>
                    <a:pt x="4036" y="2373"/>
                  </a:lnTo>
                  <a:cubicBezTo>
                    <a:pt x="4334" y="2939"/>
                    <a:pt x="4786" y="3524"/>
                    <a:pt x="5417" y="4023"/>
                  </a:cubicBezTo>
                  <a:cubicBezTo>
                    <a:pt x="5828" y="4349"/>
                    <a:pt x="6224" y="4588"/>
                    <a:pt x="6592" y="4756"/>
                  </a:cubicBezTo>
                  <a:lnTo>
                    <a:pt x="6592" y="4756"/>
                  </a:lnTo>
                  <a:cubicBezTo>
                    <a:pt x="6292" y="5092"/>
                    <a:pt x="6041" y="5551"/>
                    <a:pt x="5899" y="6143"/>
                  </a:cubicBezTo>
                  <a:cubicBezTo>
                    <a:pt x="5413" y="8172"/>
                    <a:pt x="5320" y="11191"/>
                    <a:pt x="5320" y="11191"/>
                  </a:cubicBezTo>
                  <a:cubicBezTo>
                    <a:pt x="5320" y="11197"/>
                    <a:pt x="5325" y="11200"/>
                    <a:pt x="5329" y="11200"/>
                  </a:cubicBezTo>
                  <a:cubicBezTo>
                    <a:pt x="5334" y="11200"/>
                    <a:pt x="5338" y="11197"/>
                    <a:pt x="5338" y="11191"/>
                  </a:cubicBezTo>
                  <a:cubicBezTo>
                    <a:pt x="5338" y="11191"/>
                    <a:pt x="5338" y="11179"/>
                    <a:pt x="5339" y="11157"/>
                  </a:cubicBezTo>
                  <a:cubicBezTo>
                    <a:pt x="5351" y="10818"/>
                    <a:pt x="5461" y="8046"/>
                    <a:pt x="5916" y="6147"/>
                  </a:cubicBezTo>
                  <a:cubicBezTo>
                    <a:pt x="6058" y="5555"/>
                    <a:pt x="6309" y="5098"/>
                    <a:pt x="6609" y="4763"/>
                  </a:cubicBezTo>
                  <a:lnTo>
                    <a:pt x="6609" y="4763"/>
                  </a:lnTo>
                  <a:cubicBezTo>
                    <a:pt x="7132" y="4999"/>
                    <a:pt x="7600" y="5092"/>
                    <a:pt x="7976" y="5092"/>
                  </a:cubicBezTo>
                  <a:cubicBezTo>
                    <a:pt x="8270" y="5092"/>
                    <a:pt x="8508" y="5036"/>
                    <a:pt x="8673" y="4945"/>
                  </a:cubicBezTo>
                  <a:cubicBezTo>
                    <a:pt x="8747" y="4907"/>
                    <a:pt x="8812" y="4851"/>
                    <a:pt x="8864" y="4785"/>
                  </a:cubicBezTo>
                  <a:cubicBezTo>
                    <a:pt x="8906" y="4729"/>
                    <a:pt x="8930" y="4662"/>
                    <a:pt x="8930" y="4590"/>
                  </a:cubicBezTo>
                  <a:cubicBezTo>
                    <a:pt x="8930" y="4499"/>
                    <a:pt x="8888" y="4402"/>
                    <a:pt x="8800" y="4309"/>
                  </a:cubicBezTo>
                  <a:cubicBezTo>
                    <a:pt x="8621" y="4125"/>
                    <a:pt x="8355" y="4027"/>
                    <a:pt x="8053" y="4027"/>
                  </a:cubicBezTo>
                  <a:cubicBezTo>
                    <a:pt x="7591" y="4027"/>
                    <a:pt x="7046" y="4254"/>
                    <a:pt x="6605" y="4742"/>
                  </a:cubicBezTo>
                  <a:lnTo>
                    <a:pt x="6605" y="4742"/>
                  </a:lnTo>
                  <a:cubicBezTo>
                    <a:pt x="6236" y="4574"/>
                    <a:pt x="5839" y="4336"/>
                    <a:pt x="5427" y="4009"/>
                  </a:cubicBezTo>
                  <a:cubicBezTo>
                    <a:pt x="4798" y="3512"/>
                    <a:pt x="4349" y="2929"/>
                    <a:pt x="4052" y="2365"/>
                  </a:cubicBezTo>
                  <a:lnTo>
                    <a:pt x="4052" y="2365"/>
                  </a:lnTo>
                  <a:cubicBezTo>
                    <a:pt x="4197" y="2292"/>
                    <a:pt x="4325" y="2208"/>
                    <a:pt x="4434" y="2114"/>
                  </a:cubicBezTo>
                  <a:cubicBezTo>
                    <a:pt x="4764" y="1832"/>
                    <a:pt x="4930" y="1469"/>
                    <a:pt x="4930" y="1114"/>
                  </a:cubicBezTo>
                  <a:cubicBezTo>
                    <a:pt x="4930" y="728"/>
                    <a:pt x="4732" y="353"/>
                    <a:pt x="4333" y="108"/>
                  </a:cubicBezTo>
                  <a:cubicBezTo>
                    <a:pt x="4214" y="34"/>
                    <a:pt x="4107" y="0"/>
                    <a:pt x="4012" y="0"/>
                  </a:cubicBezTo>
                  <a:cubicBezTo>
                    <a:pt x="4010" y="0"/>
                    <a:pt x="4008" y="0"/>
                    <a:pt x="400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40"/>
            <p:cNvSpPr/>
            <p:nvPr/>
          </p:nvSpPr>
          <p:spPr>
            <a:xfrm>
              <a:off x="2749225" y="733225"/>
              <a:ext cx="240750" cy="343900"/>
            </a:xfrm>
            <a:custGeom>
              <a:avLst/>
              <a:gdLst/>
              <a:ahLst/>
              <a:cxnLst/>
              <a:rect l="l" t="t" r="r" b="b"/>
              <a:pathLst>
                <a:path w="9630" h="13756" extrusionOk="0">
                  <a:moveTo>
                    <a:pt x="7131" y="8687"/>
                  </a:moveTo>
                  <a:cubicBezTo>
                    <a:pt x="7063" y="8687"/>
                    <a:pt x="6998" y="8710"/>
                    <a:pt x="6945" y="8753"/>
                  </a:cubicBezTo>
                  <a:cubicBezTo>
                    <a:pt x="6906" y="8783"/>
                    <a:pt x="6877" y="8824"/>
                    <a:pt x="6859" y="8870"/>
                  </a:cubicBezTo>
                  <a:cubicBezTo>
                    <a:pt x="6840" y="8922"/>
                    <a:pt x="6830" y="8977"/>
                    <a:pt x="6830" y="9033"/>
                  </a:cubicBezTo>
                  <a:cubicBezTo>
                    <a:pt x="6830" y="9204"/>
                    <a:pt x="6904" y="9425"/>
                    <a:pt x="7040" y="9658"/>
                  </a:cubicBezTo>
                  <a:cubicBezTo>
                    <a:pt x="7177" y="9890"/>
                    <a:pt x="7376" y="10136"/>
                    <a:pt x="7627" y="10360"/>
                  </a:cubicBezTo>
                  <a:cubicBezTo>
                    <a:pt x="7943" y="10645"/>
                    <a:pt x="8312" y="10866"/>
                    <a:pt x="8713" y="11009"/>
                  </a:cubicBezTo>
                  <a:cubicBezTo>
                    <a:pt x="8429" y="10222"/>
                    <a:pt x="8123" y="9622"/>
                    <a:pt x="7835" y="9230"/>
                  </a:cubicBezTo>
                  <a:cubicBezTo>
                    <a:pt x="7669" y="9002"/>
                    <a:pt x="7508" y="8844"/>
                    <a:pt x="7362" y="8759"/>
                  </a:cubicBezTo>
                  <a:cubicBezTo>
                    <a:pt x="7280" y="8711"/>
                    <a:pt x="7202" y="8687"/>
                    <a:pt x="7131" y="8687"/>
                  </a:cubicBezTo>
                  <a:close/>
                  <a:moveTo>
                    <a:pt x="8742" y="11037"/>
                  </a:moveTo>
                  <a:lnTo>
                    <a:pt x="8742" y="11037"/>
                  </a:lnTo>
                  <a:cubicBezTo>
                    <a:pt x="8853" y="11349"/>
                    <a:pt x="8960" y="11689"/>
                    <a:pt x="9061" y="12057"/>
                  </a:cubicBezTo>
                  <a:cubicBezTo>
                    <a:pt x="9162" y="11766"/>
                    <a:pt x="9240" y="11468"/>
                    <a:pt x="9295" y="11165"/>
                  </a:cubicBezTo>
                  <a:cubicBezTo>
                    <a:pt x="9107" y="11141"/>
                    <a:pt x="8921" y="11098"/>
                    <a:pt x="8742" y="11037"/>
                  </a:cubicBezTo>
                  <a:close/>
                  <a:moveTo>
                    <a:pt x="3346" y="0"/>
                  </a:moveTo>
                  <a:cubicBezTo>
                    <a:pt x="1433" y="4"/>
                    <a:pt x="1" y="3878"/>
                    <a:pt x="1642" y="8385"/>
                  </a:cubicBezTo>
                  <a:cubicBezTo>
                    <a:pt x="3043" y="12235"/>
                    <a:pt x="5187" y="13756"/>
                    <a:pt x="6924" y="13756"/>
                  </a:cubicBezTo>
                  <a:cubicBezTo>
                    <a:pt x="7212" y="13756"/>
                    <a:pt x="7498" y="13713"/>
                    <a:pt x="7771" y="13628"/>
                  </a:cubicBezTo>
                  <a:cubicBezTo>
                    <a:pt x="8337" y="13449"/>
                    <a:pt x="8768" y="12883"/>
                    <a:pt x="9052" y="12087"/>
                  </a:cubicBezTo>
                  <a:cubicBezTo>
                    <a:pt x="8947" y="11704"/>
                    <a:pt x="8836" y="11351"/>
                    <a:pt x="8720" y="11030"/>
                  </a:cubicBezTo>
                  <a:cubicBezTo>
                    <a:pt x="8477" y="10945"/>
                    <a:pt x="8244" y="10832"/>
                    <a:pt x="8030" y="10691"/>
                  </a:cubicBezTo>
                  <a:cubicBezTo>
                    <a:pt x="7578" y="10399"/>
                    <a:pt x="7231" y="10019"/>
                    <a:pt x="7025" y="9666"/>
                  </a:cubicBezTo>
                  <a:cubicBezTo>
                    <a:pt x="6887" y="9432"/>
                    <a:pt x="6812" y="9210"/>
                    <a:pt x="6812" y="9033"/>
                  </a:cubicBezTo>
                  <a:cubicBezTo>
                    <a:pt x="6812" y="8975"/>
                    <a:pt x="6822" y="8917"/>
                    <a:pt x="6842" y="8863"/>
                  </a:cubicBezTo>
                  <a:cubicBezTo>
                    <a:pt x="6862" y="8813"/>
                    <a:pt x="6893" y="8771"/>
                    <a:pt x="6934" y="8739"/>
                  </a:cubicBezTo>
                  <a:cubicBezTo>
                    <a:pt x="6990" y="8693"/>
                    <a:pt x="7060" y="8669"/>
                    <a:pt x="7131" y="8669"/>
                  </a:cubicBezTo>
                  <a:cubicBezTo>
                    <a:pt x="7206" y="8669"/>
                    <a:pt x="7286" y="8694"/>
                    <a:pt x="7372" y="8743"/>
                  </a:cubicBezTo>
                  <a:cubicBezTo>
                    <a:pt x="7471" y="8804"/>
                    <a:pt x="7560" y="8877"/>
                    <a:pt x="7639" y="8962"/>
                  </a:cubicBezTo>
                  <a:cubicBezTo>
                    <a:pt x="7822" y="9155"/>
                    <a:pt x="8019" y="9441"/>
                    <a:pt x="8217" y="9815"/>
                  </a:cubicBezTo>
                  <a:cubicBezTo>
                    <a:pt x="8392" y="10147"/>
                    <a:pt x="8567" y="10549"/>
                    <a:pt x="8734" y="11015"/>
                  </a:cubicBezTo>
                  <a:cubicBezTo>
                    <a:pt x="8918" y="11078"/>
                    <a:pt x="9107" y="11123"/>
                    <a:pt x="9299" y="11147"/>
                  </a:cubicBezTo>
                  <a:cubicBezTo>
                    <a:pt x="9630" y="9373"/>
                    <a:pt x="9425" y="6973"/>
                    <a:pt x="8604" y="4979"/>
                  </a:cubicBezTo>
                  <a:cubicBezTo>
                    <a:pt x="6981" y="1032"/>
                    <a:pt x="5112" y="1"/>
                    <a:pt x="3354" y="1"/>
                  </a:cubicBezTo>
                  <a:lnTo>
                    <a:pt x="3354" y="0"/>
                  </a:lnTo>
                  <a:close/>
                </a:path>
              </a:pathLst>
            </a:custGeom>
            <a:solidFill>
              <a:srgbClr val="FFE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0"/>
            <p:cNvSpPr/>
            <p:nvPr/>
          </p:nvSpPr>
          <p:spPr>
            <a:xfrm>
              <a:off x="2919500" y="949925"/>
              <a:ext cx="62225" cy="85475"/>
            </a:xfrm>
            <a:custGeom>
              <a:avLst/>
              <a:gdLst/>
              <a:ahLst/>
              <a:cxnLst/>
              <a:rect l="l" t="t" r="r" b="b"/>
              <a:pathLst>
                <a:path w="2489" h="3419" extrusionOk="0">
                  <a:moveTo>
                    <a:pt x="315" y="19"/>
                  </a:moveTo>
                  <a:cubicBezTo>
                    <a:pt x="317" y="19"/>
                    <a:pt x="318" y="19"/>
                    <a:pt x="320" y="19"/>
                  </a:cubicBezTo>
                  <a:cubicBezTo>
                    <a:pt x="391" y="19"/>
                    <a:pt x="468" y="43"/>
                    <a:pt x="551" y="91"/>
                  </a:cubicBezTo>
                  <a:cubicBezTo>
                    <a:pt x="696" y="174"/>
                    <a:pt x="857" y="332"/>
                    <a:pt x="1024" y="560"/>
                  </a:cubicBezTo>
                  <a:cubicBezTo>
                    <a:pt x="1312" y="953"/>
                    <a:pt x="1617" y="1552"/>
                    <a:pt x="1902" y="2340"/>
                  </a:cubicBezTo>
                  <a:cubicBezTo>
                    <a:pt x="1501" y="2198"/>
                    <a:pt x="1132" y="1977"/>
                    <a:pt x="816" y="1692"/>
                  </a:cubicBezTo>
                  <a:cubicBezTo>
                    <a:pt x="565" y="1468"/>
                    <a:pt x="366" y="1222"/>
                    <a:pt x="229" y="989"/>
                  </a:cubicBezTo>
                  <a:cubicBezTo>
                    <a:pt x="93" y="756"/>
                    <a:pt x="19" y="536"/>
                    <a:pt x="19" y="365"/>
                  </a:cubicBezTo>
                  <a:cubicBezTo>
                    <a:pt x="18" y="309"/>
                    <a:pt x="28" y="254"/>
                    <a:pt x="48" y="202"/>
                  </a:cubicBezTo>
                  <a:cubicBezTo>
                    <a:pt x="65" y="155"/>
                    <a:pt x="95" y="115"/>
                    <a:pt x="134" y="84"/>
                  </a:cubicBezTo>
                  <a:cubicBezTo>
                    <a:pt x="185" y="43"/>
                    <a:pt x="249" y="19"/>
                    <a:pt x="315" y="19"/>
                  </a:cubicBezTo>
                  <a:close/>
                  <a:moveTo>
                    <a:pt x="320" y="1"/>
                  </a:moveTo>
                  <a:cubicBezTo>
                    <a:pt x="249" y="1"/>
                    <a:pt x="179" y="26"/>
                    <a:pt x="123" y="71"/>
                  </a:cubicBezTo>
                  <a:cubicBezTo>
                    <a:pt x="82" y="103"/>
                    <a:pt x="51" y="147"/>
                    <a:pt x="31" y="195"/>
                  </a:cubicBezTo>
                  <a:cubicBezTo>
                    <a:pt x="11" y="249"/>
                    <a:pt x="0" y="307"/>
                    <a:pt x="1" y="366"/>
                  </a:cubicBezTo>
                  <a:cubicBezTo>
                    <a:pt x="1" y="542"/>
                    <a:pt x="77" y="764"/>
                    <a:pt x="214" y="1000"/>
                  </a:cubicBezTo>
                  <a:cubicBezTo>
                    <a:pt x="420" y="1351"/>
                    <a:pt x="767" y="1731"/>
                    <a:pt x="1219" y="2024"/>
                  </a:cubicBezTo>
                  <a:cubicBezTo>
                    <a:pt x="1433" y="2164"/>
                    <a:pt x="1665" y="2277"/>
                    <a:pt x="1909" y="2362"/>
                  </a:cubicBezTo>
                  <a:cubicBezTo>
                    <a:pt x="2024" y="2684"/>
                    <a:pt x="2135" y="3036"/>
                    <a:pt x="2241" y="3419"/>
                  </a:cubicBezTo>
                  <a:lnTo>
                    <a:pt x="2250" y="3389"/>
                  </a:lnTo>
                  <a:cubicBezTo>
                    <a:pt x="2149" y="3021"/>
                    <a:pt x="2042" y="2679"/>
                    <a:pt x="1931" y="2369"/>
                  </a:cubicBezTo>
                  <a:lnTo>
                    <a:pt x="1931" y="2369"/>
                  </a:lnTo>
                  <a:cubicBezTo>
                    <a:pt x="2110" y="2430"/>
                    <a:pt x="2296" y="2473"/>
                    <a:pt x="2484" y="2497"/>
                  </a:cubicBezTo>
                  <a:cubicBezTo>
                    <a:pt x="2486" y="2491"/>
                    <a:pt x="2487" y="2485"/>
                    <a:pt x="2488" y="2479"/>
                  </a:cubicBezTo>
                  <a:cubicBezTo>
                    <a:pt x="2295" y="2455"/>
                    <a:pt x="2107" y="2410"/>
                    <a:pt x="1923" y="2347"/>
                  </a:cubicBezTo>
                  <a:cubicBezTo>
                    <a:pt x="1756" y="1881"/>
                    <a:pt x="1579" y="1479"/>
                    <a:pt x="1405" y="1147"/>
                  </a:cubicBezTo>
                  <a:cubicBezTo>
                    <a:pt x="1208" y="773"/>
                    <a:pt x="1011" y="487"/>
                    <a:pt x="827" y="294"/>
                  </a:cubicBezTo>
                  <a:cubicBezTo>
                    <a:pt x="748" y="209"/>
                    <a:pt x="659" y="136"/>
                    <a:pt x="560" y="77"/>
                  </a:cubicBezTo>
                  <a:cubicBezTo>
                    <a:pt x="475" y="27"/>
                    <a:pt x="395" y="2"/>
                    <a:pt x="319" y="2"/>
                  </a:cubicBezTo>
                  <a:lnTo>
                    <a:pt x="320" y="1"/>
                  </a:lnTo>
                  <a:close/>
                </a:path>
              </a:pathLst>
            </a:custGeom>
            <a:solidFill>
              <a:srgbClr val="F0B228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0"/>
            <p:cNvSpPr/>
            <p:nvPr/>
          </p:nvSpPr>
          <p:spPr>
            <a:xfrm>
              <a:off x="2830600" y="556125"/>
              <a:ext cx="375" cy="250"/>
            </a:xfrm>
            <a:custGeom>
              <a:avLst/>
              <a:gdLst/>
              <a:ahLst/>
              <a:cxnLst/>
              <a:rect l="l" t="t" r="r" b="b"/>
              <a:pathLst>
                <a:path w="15" h="10" extrusionOk="0">
                  <a:moveTo>
                    <a:pt x="0" y="0"/>
                  </a:moveTo>
                  <a:lnTo>
                    <a:pt x="15" y="10"/>
                  </a:lnTo>
                  <a:lnTo>
                    <a:pt x="15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8F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0"/>
            <p:cNvSpPr/>
            <p:nvPr/>
          </p:nvSpPr>
          <p:spPr>
            <a:xfrm>
              <a:off x="3034300" y="556425"/>
              <a:ext cx="203175" cy="117325"/>
            </a:xfrm>
            <a:custGeom>
              <a:avLst/>
              <a:gdLst/>
              <a:ahLst/>
              <a:cxnLst/>
              <a:rect l="l" t="t" r="r" b="b"/>
              <a:pathLst>
                <a:path w="8127" h="4693" extrusionOk="0">
                  <a:moveTo>
                    <a:pt x="8127" y="0"/>
                  </a:moveTo>
                  <a:lnTo>
                    <a:pt x="0" y="4693"/>
                  </a:lnTo>
                  <a:lnTo>
                    <a:pt x="8127" y="0"/>
                  </a:lnTo>
                  <a:lnTo>
                    <a:pt x="8127" y="0"/>
                  </a:lnTo>
                  <a:close/>
                </a:path>
              </a:pathLst>
            </a:custGeom>
            <a:solidFill>
              <a:srgbClr val="1831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422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27"/>
          <p:cNvSpPr/>
          <p:nvPr/>
        </p:nvSpPr>
        <p:spPr>
          <a:xfrm>
            <a:off x="1474262" y="1533191"/>
            <a:ext cx="5912752" cy="3212351"/>
          </a:xfrm>
          <a:prstGeom prst="roundRect">
            <a:avLst>
              <a:gd name="adj" fmla="val 13942"/>
            </a:avLst>
          </a:prstGeom>
          <a:solidFill>
            <a:srgbClr val="FED5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0" name="Google Shape;710;p27"/>
          <p:cNvSpPr txBox="1">
            <a:spLocks noGrp="1"/>
          </p:cNvSpPr>
          <p:nvPr>
            <p:ph type="ctrTitle"/>
          </p:nvPr>
        </p:nvSpPr>
        <p:spPr>
          <a:xfrm>
            <a:off x="1917869" y="455372"/>
            <a:ext cx="5126400" cy="3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smtClean="0">
                <a:latin typeface="Agency FB" pitchFamily="34" charset="0"/>
              </a:rPr>
              <a:t>FUENTES DE INFORMACIÓN</a:t>
            </a:r>
            <a:endParaRPr sz="2400" b="1" dirty="0">
              <a:latin typeface="Agency FB" pitchFamily="34" charset="0"/>
            </a:endParaRPr>
          </a:p>
        </p:txBody>
      </p:sp>
      <p:sp>
        <p:nvSpPr>
          <p:cNvPr id="712" name="Google Shape;712;p27"/>
          <p:cNvSpPr/>
          <p:nvPr/>
        </p:nvSpPr>
        <p:spPr>
          <a:xfrm>
            <a:off x="2616839" y="330964"/>
            <a:ext cx="4046905" cy="792596"/>
          </a:xfrm>
          <a:custGeom>
            <a:avLst/>
            <a:gdLst/>
            <a:ahLst/>
            <a:cxnLst/>
            <a:rect l="l" t="t" r="r" b="b"/>
            <a:pathLst>
              <a:path w="72132" h="25868" extrusionOk="0">
                <a:moveTo>
                  <a:pt x="33085" y="942"/>
                </a:moveTo>
                <a:cubicBezTo>
                  <a:pt x="34029" y="942"/>
                  <a:pt x="34973" y="981"/>
                  <a:pt x="35918" y="981"/>
                </a:cubicBezTo>
                <a:cubicBezTo>
                  <a:pt x="36232" y="981"/>
                  <a:pt x="36546" y="977"/>
                  <a:pt x="36860" y="965"/>
                </a:cubicBezTo>
                <a:cubicBezTo>
                  <a:pt x="36974" y="961"/>
                  <a:pt x="37087" y="959"/>
                  <a:pt x="37201" y="959"/>
                </a:cubicBezTo>
                <a:cubicBezTo>
                  <a:pt x="38334" y="959"/>
                  <a:pt x="39474" y="1152"/>
                  <a:pt x="40613" y="1187"/>
                </a:cubicBezTo>
                <a:cubicBezTo>
                  <a:pt x="41489" y="1213"/>
                  <a:pt x="42362" y="1268"/>
                  <a:pt x="43236" y="1318"/>
                </a:cubicBezTo>
                <a:cubicBezTo>
                  <a:pt x="44236" y="1376"/>
                  <a:pt x="45235" y="1473"/>
                  <a:pt x="46237" y="1513"/>
                </a:cubicBezTo>
                <a:cubicBezTo>
                  <a:pt x="47615" y="1566"/>
                  <a:pt x="48965" y="1889"/>
                  <a:pt x="50336" y="1957"/>
                </a:cubicBezTo>
                <a:cubicBezTo>
                  <a:pt x="51489" y="2015"/>
                  <a:pt x="52631" y="2162"/>
                  <a:pt x="53763" y="2341"/>
                </a:cubicBezTo>
                <a:cubicBezTo>
                  <a:pt x="54605" y="2472"/>
                  <a:pt x="55458" y="2497"/>
                  <a:pt x="56290" y="2667"/>
                </a:cubicBezTo>
                <a:cubicBezTo>
                  <a:pt x="57332" y="2879"/>
                  <a:pt x="58390" y="2987"/>
                  <a:pt x="59428" y="3180"/>
                </a:cubicBezTo>
                <a:cubicBezTo>
                  <a:pt x="60165" y="3316"/>
                  <a:pt x="60928" y="3360"/>
                  <a:pt x="61647" y="3594"/>
                </a:cubicBezTo>
                <a:cubicBezTo>
                  <a:pt x="62527" y="3878"/>
                  <a:pt x="63457" y="3939"/>
                  <a:pt x="64334" y="4249"/>
                </a:cubicBezTo>
                <a:cubicBezTo>
                  <a:pt x="64687" y="4375"/>
                  <a:pt x="65082" y="4408"/>
                  <a:pt x="65453" y="4517"/>
                </a:cubicBezTo>
                <a:cubicBezTo>
                  <a:pt x="66414" y="4795"/>
                  <a:pt x="67402" y="4988"/>
                  <a:pt x="68339" y="5327"/>
                </a:cubicBezTo>
                <a:cubicBezTo>
                  <a:pt x="68732" y="5469"/>
                  <a:pt x="69130" y="5661"/>
                  <a:pt x="69516" y="5844"/>
                </a:cubicBezTo>
                <a:cubicBezTo>
                  <a:pt x="69850" y="6004"/>
                  <a:pt x="70184" y="6150"/>
                  <a:pt x="70532" y="6277"/>
                </a:cubicBezTo>
                <a:cubicBezTo>
                  <a:pt x="70657" y="6321"/>
                  <a:pt x="70878" y="6372"/>
                  <a:pt x="70791" y="6595"/>
                </a:cubicBezTo>
                <a:cubicBezTo>
                  <a:pt x="70758" y="6680"/>
                  <a:pt x="70718" y="6708"/>
                  <a:pt x="70674" y="6708"/>
                </a:cubicBezTo>
                <a:cubicBezTo>
                  <a:pt x="70600" y="6708"/>
                  <a:pt x="70516" y="6626"/>
                  <a:pt x="70446" y="6606"/>
                </a:cubicBezTo>
                <a:cubicBezTo>
                  <a:pt x="69507" y="6344"/>
                  <a:pt x="68579" y="6035"/>
                  <a:pt x="67608" y="5900"/>
                </a:cubicBezTo>
                <a:cubicBezTo>
                  <a:pt x="67541" y="5891"/>
                  <a:pt x="67469" y="5880"/>
                  <a:pt x="67398" y="5880"/>
                </a:cubicBezTo>
                <a:cubicBezTo>
                  <a:pt x="67268" y="5880"/>
                  <a:pt x="67139" y="5918"/>
                  <a:pt x="67037" y="6075"/>
                </a:cubicBezTo>
                <a:cubicBezTo>
                  <a:pt x="67625" y="6313"/>
                  <a:pt x="68254" y="6345"/>
                  <a:pt x="68834" y="6544"/>
                </a:cubicBezTo>
                <a:cubicBezTo>
                  <a:pt x="69301" y="6703"/>
                  <a:pt x="69770" y="6845"/>
                  <a:pt x="70253" y="6932"/>
                </a:cubicBezTo>
                <a:cubicBezTo>
                  <a:pt x="70526" y="6981"/>
                  <a:pt x="70467" y="7134"/>
                  <a:pt x="70373" y="7307"/>
                </a:cubicBezTo>
                <a:cubicBezTo>
                  <a:pt x="70307" y="7430"/>
                  <a:pt x="70294" y="7568"/>
                  <a:pt x="70148" y="7568"/>
                </a:cubicBezTo>
                <a:cubicBezTo>
                  <a:pt x="70105" y="7568"/>
                  <a:pt x="70050" y="7556"/>
                  <a:pt x="69980" y="7528"/>
                </a:cubicBezTo>
                <a:cubicBezTo>
                  <a:pt x="69501" y="7339"/>
                  <a:pt x="69021" y="7139"/>
                  <a:pt x="68511" y="7019"/>
                </a:cubicBezTo>
                <a:cubicBezTo>
                  <a:pt x="67962" y="6890"/>
                  <a:pt x="67441" y="6655"/>
                  <a:pt x="66794" y="6559"/>
                </a:cubicBezTo>
                <a:lnTo>
                  <a:pt x="66794" y="6559"/>
                </a:lnTo>
                <a:cubicBezTo>
                  <a:pt x="67069" y="6881"/>
                  <a:pt x="67420" y="6863"/>
                  <a:pt x="67691" y="6948"/>
                </a:cubicBezTo>
                <a:cubicBezTo>
                  <a:pt x="68314" y="7145"/>
                  <a:pt x="68877" y="7486"/>
                  <a:pt x="69510" y="7653"/>
                </a:cubicBezTo>
                <a:cubicBezTo>
                  <a:pt x="69621" y="7682"/>
                  <a:pt x="69905" y="7771"/>
                  <a:pt x="69744" y="8061"/>
                </a:cubicBezTo>
                <a:cubicBezTo>
                  <a:pt x="69648" y="8233"/>
                  <a:pt x="69612" y="8458"/>
                  <a:pt x="69412" y="8458"/>
                </a:cubicBezTo>
                <a:cubicBezTo>
                  <a:pt x="69360" y="8458"/>
                  <a:pt x="69296" y="8442"/>
                  <a:pt x="69218" y="8406"/>
                </a:cubicBezTo>
                <a:cubicBezTo>
                  <a:pt x="68566" y="8110"/>
                  <a:pt x="67881" y="7885"/>
                  <a:pt x="67181" y="7754"/>
                </a:cubicBezTo>
                <a:cubicBezTo>
                  <a:pt x="66443" y="7616"/>
                  <a:pt x="65728" y="7346"/>
                  <a:pt x="64956" y="7346"/>
                </a:cubicBezTo>
                <a:cubicBezTo>
                  <a:pt x="64953" y="7346"/>
                  <a:pt x="64949" y="7346"/>
                  <a:pt x="64946" y="7346"/>
                </a:cubicBezTo>
                <a:cubicBezTo>
                  <a:pt x="65424" y="7646"/>
                  <a:pt x="65962" y="7837"/>
                  <a:pt x="66497" y="7934"/>
                </a:cubicBezTo>
                <a:cubicBezTo>
                  <a:pt x="67315" y="8082"/>
                  <a:pt x="68056" y="8441"/>
                  <a:pt x="68848" y="8652"/>
                </a:cubicBezTo>
                <a:cubicBezTo>
                  <a:pt x="68994" y="8691"/>
                  <a:pt x="69129" y="8778"/>
                  <a:pt x="68926" y="8960"/>
                </a:cubicBezTo>
                <a:cubicBezTo>
                  <a:pt x="68789" y="9082"/>
                  <a:pt x="68554" y="9151"/>
                  <a:pt x="68591" y="9410"/>
                </a:cubicBezTo>
                <a:cubicBezTo>
                  <a:pt x="68573" y="9412"/>
                  <a:pt x="68556" y="9412"/>
                  <a:pt x="68538" y="9412"/>
                </a:cubicBezTo>
                <a:cubicBezTo>
                  <a:pt x="68322" y="9412"/>
                  <a:pt x="68125" y="9327"/>
                  <a:pt x="67927" y="9258"/>
                </a:cubicBezTo>
                <a:cubicBezTo>
                  <a:pt x="66984" y="8932"/>
                  <a:pt x="66040" y="8610"/>
                  <a:pt x="65068" y="8383"/>
                </a:cubicBezTo>
                <a:cubicBezTo>
                  <a:pt x="65052" y="8379"/>
                  <a:pt x="65035" y="8377"/>
                  <a:pt x="65017" y="8377"/>
                </a:cubicBezTo>
                <a:cubicBezTo>
                  <a:pt x="64956" y="8377"/>
                  <a:pt x="64888" y="8403"/>
                  <a:pt x="64799" y="8476"/>
                </a:cubicBezTo>
                <a:cubicBezTo>
                  <a:pt x="65209" y="8651"/>
                  <a:pt x="65614" y="8838"/>
                  <a:pt x="66030" y="8996"/>
                </a:cubicBezTo>
                <a:cubicBezTo>
                  <a:pt x="66590" y="9211"/>
                  <a:pt x="67160" y="9399"/>
                  <a:pt x="67722" y="9608"/>
                </a:cubicBezTo>
                <a:cubicBezTo>
                  <a:pt x="67822" y="9646"/>
                  <a:pt x="68060" y="9702"/>
                  <a:pt x="67966" y="9795"/>
                </a:cubicBezTo>
                <a:cubicBezTo>
                  <a:pt x="67820" y="9939"/>
                  <a:pt x="67924" y="10278"/>
                  <a:pt x="67639" y="10278"/>
                </a:cubicBezTo>
                <a:cubicBezTo>
                  <a:pt x="67629" y="10278"/>
                  <a:pt x="67618" y="10277"/>
                  <a:pt x="67606" y="10276"/>
                </a:cubicBezTo>
                <a:cubicBezTo>
                  <a:pt x="67369" y="10255"/>
                  <a:pt x="67126" y="10253"/>
                  <a:pt x="66898" y="10142"/>
                </a:cubicBezTo>
                <a:cubicBezTo>
                  <a:pt x="65842" y="9626"/>
                  <a:pt x="64663" y="9586"/>
                  <a:pt x="63548" y="9274"/>
                </a:cubicBezTo>
                <a:lnTo>
                  <a:pt x="63548" y="9274"/>
                </a:lnTo>
                <a:cubicBezTo>
                  <a:pt x="63998" y="9686"/>
                  <a:pt x="64580" y="9783"/>
                  <a:pt x="65127" y="9966"/>
                </a:cubicBezTo>
                <a:cubicBezTo>
                  <a:pt x="65773" y="10183"/>
                  <a:pt x="66415" y="10411"/>
                  <a:pt x="67058" y="10636"/>
                </a:cubicBezTo>
                <a:cubicBezTo>
                  <a:pt x="67141" y="10666"/>
                  <a:pt x="67178" y="10727"/>
                  <a:pt x="67153" y="10822"/>
                </a:cubicBezTo>
                <a:cubicBezTo>
                  <a:pt x="67125" y="10922"/>
                  <a:pt x="66324" y="11702"/>
                  <a:pt x="66212" y="11702"/>
                </a:cubicBezTo>
                <a:cubicBezTo>
                  <a:pt x="66209" y="11702"/>
                  <a:pt x="66207" y="11701"/>
                  <a:pt x="66205" y="11700"/>
                </a:cubicBezTo>
                <a:cubicBezTo>
                  <a:pt x="65900" y="11549"/>
                  <a:pt x="65581" y="11441"/>
                  <a:pt x="65259" y="11333"/>
                </a:cubicBezTo>
                <a:cubicBezTo>
                  <a:pt x="64494" y="11074"/>
                  <a:pt x="63731" y="10806"/>
                  <a:pt x="62903" y="10806"/>
                </a:cubicBezTo>
                <a:cubicBezTo>
                  <a:pt x="62868" y="10806"/>
                  <a:pt x="62832" y="10806"/>
                  <a:pt x="62797" y="10807"/>
                </a:cubicBezTo>
                <a:cubicBezTo>
                  <a:pt x="63826" y="11326"/>
                  <a:pt x="64978" y="11555"/>
                  <a:pt x="65989" y="12172"/>
                </a:cubicBezTo>
                <a:cubicBezTo>
                  <a:pt x="65776" y="12361"/>
                  <a:pt x="65524" y="12540"/>
                  <a:pt x="65452" y="12865"/>
                </a:cubicBezTo>
                <a:cubicBezTo>
                  <a:pt x="65432" y="12953"/>
                  <a:pt x="65367" y="12997"/>
                  <a:pt x="65270" y="12997"/>
                </a:cubicBezTo>
                <a:cubicBezTo>
                  <a:pt x="65235" y="12997"/>
                  <a:pt x="65195" y="12991"/>
                  <a:pt x="65152" y="12980"/>
                </a:cubicBezTo>
                <a:cubicBezTo>
                  <a:pt x="64604" y="12838"/>
                  <a:pt x="64065" y="12660"/>
                  <a:pt x="63542" y="12446"/>
                </a:cubicBezTo>
                <a:cubicBezTo>
                  <a:pt x="63097" y="12262"/>
                  <a:pt x="62560" y="12345"/>
                  <a:pt x="62192" y="11974"/>
                </a:cubicBezTo>
                <a:cubicBezTo>
                  <a:pt x="62153" y="11935"/>
                  <a:pt x="62116" y="11921"/>
                  <a:pt x="62080" y="11921"/>
                </a:cubicBezTo>
                <a:cubicBezTo>
                  <a:pt x="61997" y="11921"/>
                  <a:pt x="61917" y="11992"/>
                  <a:pt x="61828" y="11992"/>
                </a:cubicBezTo>
                <a:cubicBezTo>
                  <a:pt x="61817" y="11992"/>
                  <a:pt x="61806" y="11991"/>
                  <a:pt x="61795" y="11988"/>
                </a:cubicBezTo>
                <a:lnTo>
                  <a:pt x="61795" y="11988"/>
                </a:lnTo>
                <a:cubicBezTo>
                  <a:pt x="62179" y="12401"/>
                  <a:pt x="62711" y="12521"/>
                  <a:pt x="63184" y="12709"/>
                </a:cubicBezTo>
                <a:cubicBezTo>
                  <a:pt x="63785" y="12947"/>
                  <a:pt x="64363" y="13238"/>
                  <a:pt x="64972" y="13459"/>
                </a:cubicBezTo>
                <a:cubicBezTo>
                  <a:pt x="65256" y="13561"/>
                  <a:pt x="65419" y="13730"/>
                  <a:pt x="65409" y="14066"/>
                </a:cubicBezTo>
                <a:cubicBezTo>
                  <a:pt x="65404" y="14279"/>
                  <a:pt x="65478" y="14499"/>
                  <a:pt x="65547" y="14707"/>
                </a:cubicBezTo>
                <a:cubicBezTo>
                  <a:pt x="65574" y="14787"/>
                  <a:pt x="65684" y="14846"/>
                  <a:pt x="65586" y="14943"/>
                </a:cubicBezTo>
                <a:cubicBezTo>
                  <a:pt x="65544" y="14984"/>
                  <a:pt x="65497" y="15003"/>
                  <a:pt x="65449" y="15003"/>
                </a:cubicBezTo>
                <a:cubicBezTo>
                  <a:pt x="65408" y="15003"/>
                  <a:pt x="65366" y="14989"/>
                  <a:pt x="65325" y="14965"/>
                </a:cubicBezTo>
                <a:cubicBezTo>
                  <a:pt x="64759" y="14620"/>
                  <a:pt x="64067" y="14613"/>
                  <a:pt x="63494" y="14272"/>
                </a:cubicBezTo>
                <a:cubicBezTo>
                  <a:pt x="63429" y="14234"/>
                  <a:pt x="63355" y="14219"/>
                  <a:pt x="63274" y="14219"/>
                </a:cubicBezTo>
                <a:cubicBezTo>
                  <a:pt x="63136" y="14219"/>
                  <a:pt x="62979" y="14262"/>
                  <a:pt x="62814" y="14308"/>
                </a:cubicBezTo>
                <a:cubicBezTo>
                  <a:pt x="63815" y="14748"/>
                  <a:pt x="64771" y="15154"/>
                  <a:pt x="65713" y="15590"/>
                </a:cubicBezTo>
                <a:cubicBezTo>
                  <a:pt x="66043" y="15744"/>
                  <a:pt x="66332" y="15948"/>
                  <a:pt x="66273" y="16425"/>
                </a:cubicBezTo>
                <a:cubicBezTo>
                  <a:pt x="66254" y="16581"/>
                  <a:pt x="66490" y="16770"/>
                  <a:pt x="66679" y="17046"/>
                </a:cubicBezTo>
                <a:cubicBezTo>
                  <a:pt x="65459" y="16419"/>
                  <a:pt x="64299" y="15953"/>
                  <a:pt x="63074" y="15673"/>
                </a:cubicBezTo>
                <a:lnTo>
                  <a:pt x="63025" y="15800"/>
                </a:lnTo>
                <a:cubicBezTo>
                  <a:pt x="63777" y="16108"/>
                  <a:pt x="64545" y="16384"/>
                  <a:pt x="65279" y="16733"/>
                </a:cubicBezTo>
                <a:cubicBezTo>
                  <a:pt x="65917" y="17036"/>
                  <a:pt x="66752" y="17133"/>
                  <a:pt x="67016" y="17910"/>
                </a:cubicBezTo>
                <a:cubicBezTo>
                  <a:pt x="67126" y="18236"/>
                  <a:pt x="67445" y="18489"/>
                  <a:pt x="67379" y="18890"/>
                </a:cubicBezTo>
                <a:cubicBezTo>
                  <a:pt x="67363" y="18990"/>
                  <a:pt x="67448" y="19159"/>
                  <a:pt x="67614" y="19238"/>
                </a:cubicBezTo>
                <a:cubicBezTo>
                  <a:pt x="66081" y="18577"/>
                  <a:pt x="64636" y="17733"/>
                  <a:pt x="62896" y="17359"/>
                </a:cubicBezTo>
                <a:lnTo>
                  <a:pt x="62896" y="17359"/>
                </a:lnTo>
                <a:cubicBezTo>
                  <a:pt x="63189" y="17777"/>
                  <a:pt x="63573" y="17876"/>
                  <a:pt x="63897" y="18037"/>
                </a:cubicBezTo>
                <a:cubicBezTo>
                  <a:pt x="64856" y="18517"/>
                  <a:pt x="65886" y="18848"/>
                  <a:pt x="66734" y="19552"/>
                </a:cubicBezTo>
                <a:cubicBezTo>
                  <a:pt x="67007" y="19779"/>
                  <a:pt x="67358" y="19989"/>
                  <a:pt x="67668" y="20101"/>
                </a:cubicBezTo>
                <a:cubicBezTo>
                  <a:pt x="68152" y="20277"/>
                  <a:pt x="68042" y="20697"/>
                  <a:pt x="68227" y="20979"/>
                </a:cubicBezTo>
                <a:cubicBezTo>
                  <a:pt x="68264" y="21034"/>
                  <a:pt x="68331" y="21099"/>
                  <a:pt x="68376" y="21229"/>
                </a:cubicBezTo>
                <a:cubicBezTo>
                  <a:pt x="68067" y="21093"/>
                  <a:pt x="67741" y="21198"/>
                  <a:pt x="67515" y="20835"/>
                </a:cubicBezTo>
                <a:cubicBezTo>
                  <a:pt x="67412" y="20670"/>
                  <a:pt x="67047" y="20616"/>
                  <a:pt x="66804" y="20525"/>
                </a:cubicBezTo>
                <a:cubicBezTo>
                  <a:pt x="66348" y="20353"/>
                  <a:pt x="65856" y="20278"/>
                  <a:pt x="65426" y="20022"/>
                </a:cubicBezTo>
                <a:cubicBezTo>
                  <a:pt x="65281" y="19936"/>
                  <a:pt x="65186" y="19891"/>
                  <a:pt x="65095" y="19891"/>
                </a:cubicBezTo>
                <a:cubicBezTo>
                  <a:pt x="64986" y="19891"/>
                  <a:pt x="64883" y="19956"/>
                  <a:pt x="64707" y="20091"/>
                </a:cubicBezTo>
                <a:cubicBezTo>
                  <a:pt x="65298" y="20423"/>
                  <a:pt x="65901" y="20709"/>
                  <a:pt x="66499" y="21006"/>
                </a:cubicBezTo>
                <a:cubicBezTo>
                  <a:pt x="67185" y="21346"/>
                  <a:pt x="67900" y="21675"/>
                  <a:pt x="68480" y="22156"/>
                </a:cubicBezTo>
                <a:cubicBezTo>
                  <a:pt x="68874" y="22482"/>
                  <a:pt x="69175" y="23012"/>
                  <a:pt x="69158" y="23604"/>
                </a:cubicBezTo>
                <a:cubicBezTo>
                  <a:pt x="69152" y="23799"/>
                  <a:pt x="69042" y="23853"/>
                  <a:pt x="68919" y="23853"/>
                </a:cubicBezTo>
                <a:cubicBezTo>
                  <a:pt x="68851" y="23853"/>
                  <a:pt x="68779" y="23837"/>
                  <a:pt x="68718" y="23819"/>
                </a:cubicBezTo>
                <a:cubicBezTo>
                  <a:pt x="68389" y="23721"/>
                  <a:pt x="68093" y="23539"/>
                  <a:pt x="67732" y="23539"/>
                </a:cubicBezTo>
                <a:cubicBezTo>
                  <a:pt x="67683" y="23539"/>
                  <a:pt x="67632" y="23542"/>
                  <a:pt x="67580" y="23550"/>
                </a:cubicBezTo>
                <a:cubicBezTo>
                  <a:pt x="67571" y="23551"/>
                  <a:pt x="67561" y="23552"/>
                  <a:pt x="67552" y="23552"/>
                </a:cubicBezTo>
                <a:cubicBezTo>
                  <a:pt x="67336" y="23552"/>
                  <a:pt x="67259" y="23182"/>
                  <a:pt x="66993" y="23182"/>
                </a:cubicBezTo>
                <a:cubicBezTo>
                  <a:pt x="66981" y="23182"/>
                  <a:pt x="66969" y="23183"/>
                  <a:pt x="66956" y="23185"/>
                </a:cubicBezTo>
                <a:cubicBezTo>
                  <a:pt x="66956" y="23061"/>
                  <a:pt x="66910" y="23031"/>
                  <a:pt x="66849" y="23031"/>
                </a:cubicBezTo>
                <a:cubicBezTo>
                  <a:pt x="66800" y="23031"/>
                  <a:pt x="66741" y="23051"/>
                  <a:pt x="66691" y="23056"/>
                </a:cubicBezTo>
                <a:cubicBezTo>
                  <a:pt x="66649" y="23061"/>
                  <a:pt x="66610" y="23068"/>
                  <a:pt x="66575" y="23068"/>
                </a:cubicBezTo>
                <a:cubicBezTo>
                  <a:pt x="66505" y="23068"/>
                  <a:pt x="66455" y="23038"/>
                  <a:pt x="66453" y="22894"/>
                </a:cubicBezTo>
                <a:cubicBezTo>
                  <a:pt x="66451" y="22781"/>
                  <a:pt x="66413" y="22699"/>
                  <a:pt x="66341" y="22699"/>
                </a:cubicBezTo>
                <a:cubicBezTo>
                  <a:pt x="66297" y="22699"/>
                  <a:pt x="66241" y="22730"/>
                  <a:pt x="66172" y="22805"/>
                </a:cubicBezTo>
                <a:cubicBezTo>
                  <a:pt x="66138" y="22842"/>
                  <a:pt x="66109" y="22857"/>
                  <a:pt x="66084" y="22857"/>
                </a:cubicBezTo>
                <a:cubicBezTo>
                  <a:pt x="66028" y="22857"/>
                  <a:pt x="66000" y="22777"/>
                  <a:pt x="66002" y="22713"/>
                </a:cubicBezTo>
                <a:cubicBezTo>
                  <a:pt x="66011" y="22524"/>
                  <a:pt x="65895" y="22446"/>
                  <a:pt x="65779" y="22446"/>
                </a:cubicBezTo>
                <a:cubicBezTo>
                  <a:pt x="65751" y="22446"/>
                  <a:pt x="65723" y="22451"/>
                  <a:pt x="65697" y="22459"/>
                </a:cubicBezTo>
                <a:cubicBezTo>
                  <a:pt x="65637" y="22479"/>
                  <a:pt x="65581" y="22487"/>
                  <a:pt x="65530" y="22487"/>
                </a:cubicBezTo>
                <a:cubicBezTo>
                  <a:pt x="65256" y="22487"/>
                  <a:pt x="65089" y="22248"/>
                  <a:pt x="64902" y="22119"/>
                </a:cubicBezTo>
                <a:cubicBezTo>
                  <a:pt x="64680" y="21963"/>
                  <a:pt x="64484" y="21825"/>
                  <a:pt x="64210" y="21800"/>
                </a:cubicBezTo>
                <a:cubicBezTo>
                  <a:pt x="63863" y="21767"/>
                  <a:pt x="63595" y="21514"/>
                  <a:pt x="63302" y="21404"/>
                </a:cubicBezTo>
                <a:cubicBezTo>
                  <a:pt x="62883" y="21245"/>
                  <a:pt x="62452" y="21088"/>
                  <a:pt x="62035" y="20918"/>
                </a:cubicBezTo>
                <a:cubicBezTo>
                  <a:pt x="61161" y="20564"/>
                  <a:pt x="60245" y="20355"/>
                  <a:pt x="59365" y="20057"/>
                </a:cubicBezTo>
                <a:cubicBezTo>
                  <a:pt x="58840" y="19879"/>
                  <a:pt x="58279" y="19740"/>
                  <a:pt x="57754" y="19580"/>
                </a:cubicBezTo>
                <a:cubicBezTo>
                  <a:pt x="56920" y="19326"/>
                  <a:pt x="56047" y="19158"/>
                  <a:pt x="55205" y="18901"/>
                </a:cubicBezTo>
                <a:cubicBezTo>
                  <a:pt x="54674" y="18738"/>
                  <a:pt x="54122" y="18756"/>
                  <a:pt x="53585" y="18617"/>
                </a:cubicBezTo>
                <a:cubicBezTo>
                  <a:pt x="52960" y="18456"/>
                  <a:pt x="52327" y="18185"/>
                  <a:pt x="51705" y="18170"/>
                </a:cubicBezTo>
                <a:cubicBezTo>
                  <a:pt x="50941" y="18151"/>
                  <a:pt x="50228" y="17964"/>
                  <a:pt x="49495" y="17839"/>
                </a:cubicBezTo>
                <a:cubicBezTo>
                  <a:pt x="48492" y="17670"/>
                  <a:pt x="47488" y="17590"/>
                  <a:pt x="46470" y="17550"/>
                </a:cubicBezTo>
                <a:cubicBezTo>
                  <a:pt x="45508" y="17511"/>
                  <a:pt x="44544" y="17370"/>
                  <a:pt x="43577" y="17298"/>
                </a:cubicBezTo>
                <a:cubicBezTo>
                  <a:pt x="43506" y="17293"/>
                  <a:pt x="43436" y="17291"/>
                  <a:pt x="43366" y="17291"/>
                </a:cubicBezTo>
                <a:cubicBezTo>
                  <a:pt x="43093" y="17291"/>
                  <a:pt x="42821" y="17322"/>
                  <a:pt x="42550" y="17322"/>
                </a:cubicBezTo>
                <a:cubicBezTo>
                  <a:pt x="42368" y="17322"/>
                  <a:pt x="42187" y="17308"/>
                  <a:pt x="42005" y="17262"/>
                </a:cubicBezTo>
                <a:cubicBezTo>
                  <a:pt x="41753" y="17197"/>
                  <a:pt x="41499" y="17177"/>
                  <a:pt x="41245" y="17177"/>
                </a:cubicBezTo>
                <a:cubicBezTo>
                  <a:pt x="40839" y="17177"/>
                  <a:pt x="40431" y="17228"/>
                  <a:pt x="40023" y="17228"/>
                </a:cubicBezTo>
                <a:cubicBezTo>
                  <a:pt x="39926" y="17228"/>
                  <a:pt x="39829" y="17225"/>
                  <a:pt x="39732" y="17218"/>
                </a:cubicBezTo>
                <a:cubicBezTo>
                  <a:pt x="39549" y="17204"/>
                  <a:pt x="39364" y="17199"/>
                  <a:pt x="39180" y="17199"/>
                </a:cubicBezTo>
                <a:cubicBezTo>
                  <a:pt x="38414" y="17199"/>
                  <a:pt x="37643" y="17291"/>
                  <a:pt x="36875" y="17291"/>
                </a:cubicBezTo>
                <a:cubicBezTo>
                  <a:pt x="36859" y="17291"/>
                  <a:pt x="36843" y="17291"/>
                  <a:pt x="36827" y="17291"/>
                </a:cubicBezTo>
                <a:cubicBezTo>
                  <a:pt x="36176" y="17289"/>
                  <a:pt x="35519" y="17286"/>
                  <a:pt x="34871" y="17282"/>
                </a:cubicBezTo>
                <a:cubicBezTo>
                  <a:pt x="34847" y="17282"/>
                  <a:pt x="34824" y="17282"/>
                  <a:pt x="34801" y="17282"/>
                </a:cubicBezTo>
                <a:cubicBezTo>
                  <a:pt x="34299" y="17282"/>
                  <a:pt x="33780" y="17307"/>
                  <a:pt x="33270" y="17336"/>
                </a:cubicBezTo>
                <a:cubicBezTo>
                  <a:pt x="31958" y="17409"/>
                  <a:pt x="30648" y="17472"/>
                  <a:pt x="29336" y="17525"/>
                </a:cubicBezTo>
                <a:cubicBezTo>
                  <a:pt x="28507" y="17558"/>
                  <a:pt x="27679" y="17624"/>
                  <a:pt x="26852" y="17670"/>
                </a:cubicBezTo>
                <a:cubicBezTo>
                  <a:pt x="26310" y="17699"/>
                  <a:pt x="25746" y="17817"/>
                  <a:pt x="25190" y="17875"/>
                </a:cubicBezTo>
                <a:cubicBezTo>
                  <a:pt x="24082" y="17987"/>
                  <a:pt x="22971" y="18110"/>
                  <a:pt x="21896" y="18384"/>
                </a:cubicBezTo>
                <a:cubicBezTo>
                  <a:pt x="20828" y="18655"/>
                  <a:pt x="19744" y="18859"/>
                  <a:pt x="18672" y="19096"/>
                </a:cubicBezTo>
                <a:cubicBezTo>
                  <a:pt x="17470" y="19361"/>
                  <a:pt x="16290" y="19707"/>
                  <a:pt x="15118" y="20050"/>
                </a:cubicBezTo>
                <a:cubicBezTo>
                  <a:pt x="14216" y="20315"/>
                  <a:pt x="13287" y="20541"/>
                  <a:pt x="12421" y="20892"/>
                </a:cubicBezTo>
                <a:cubicBezTo>
                  <a:pt x="11576" y="21236"/>
                  <a:pt x="10724" y="21586"/>
                  <a:pt x="9873" y="21907"/>
                </a:cubicBezTo>
                <a:cubicBezTo>
                  <a:pt x="9349" y="22105"/>
                  <a:pt x="8817" y="22322"/>
                  <a:pt x="8293" y="22523"/>
                </a:cubicBezTo>
                <a:cubicBezTo>
                  <a:pt x="7727" y="22739"/>
                  <a:pt x="7144" y="22973"/>
                  <a:pt x="6628" y="23337"/>
                </a:cubicBezTo>
                <a:cubicBezTo>
                  <a:pt x="6246" y="23607"/>
                  <a:pt x="5788" y="23778"/>
                  <a:pt x="5363" y="23978"/>
                </a:cubicBezTo>
                <a:cubicBezTo>
                  <a:pt x="4839" y="24225"/>
                  <a:pt x="4331" y="24515"/>
                  <a:pt x="3778" y="24711"/>
                </a:cubicBezTo>
                <a:cubicBezTo>
                  <a:pt x="3554" y="24791"/>
                  <a:pt x="3385" y="24838"/>
                  <a:pt x="3248" y="24838"/>
                </a:cubicBezTo>
                <a:cubicBezTo>
                  <a:pt x="3050" y="24838"/>
                  <a:pt x="2915" y="24741"/>
                  <a:pt x="2768" y="24501"/>
                </a:cubicBezTo>
                <a:cubicBezTo>
                  <a:pt x="2634" y="24281"/>
                  <a:pt x="2818" y="23591"/>
                  <a:pt x="3065" y="23408"/>
                </a:cubicBezTo>
                <a:cubicBezTo>
                  <a:pt x="3553" y="23047"/>
                  <a:pt x="4113" y="22805"/>
                  <a:pt x="4629" y="22493"/>
                </a:cubicBezTo>
                <a:cubicBezTo>
                  <a:pt x="5136" y="22189"/>
                  <a:pt x="5665" y="21918"/>
                  <a:pt x="6203" y="21707"/>
                </a:cubicBezTo>
                <a:cubicBezTo>
                  <a:pt x="6996" y="21398"/>
                  <a:pt x="7690" y="20873"/>
                  <a:pt x="8619" y="20693"/>
                </a:cubicBezTo>
                <a:cubicBezTo>
                  <a:pt x="8486" y="20626"/>
                  <a:pt x="8365" y="20601"/>
                  <a:pt x="8253" y="20601"/>
                </a:cubicBezTo>
                <a:cubicBezTo>
                  <a:pt x="8038" y="20601"/>
                  <a:pt x="7859" y="20694"/>
                  <a:pt x="7698" y="20764"/>
                </a:cubicBezTo>
                <a:cubicBezTo>
                  <a:pt x="7221" y="20973"/>
                  <a:pt x="6725" y="21107"/>
                  <a:pt x="6228" y="21254"/>
                </a:cubicBezTo>
                <a:cubicBezTo>
                  <a:pt x="5854" y="21365"/>
                  <a:pt x="5540" y="21630"/>
                  <a:pt x="5159" y="21760"/>
                </a:cubicBezTo>
                <a:cubicBezTo>
                  <a:pt x="4530" y="21974"/>
                  <a:pt x="3965" y="22330"/>
                  <a:pt x="3392" y="22662"/>
                </a:cubicBezTo>
                <a:cubicBezTo>
                  <a:pt x="3346" y="22688"/>
                  <a:pt x="3281" y="22731"/>
                  <a:pt x="3221" y="22731"/>
                </a:cubicBezTo>
                <a:cubicBezTo>
                  <a:pt x="3192" y="22731"/>
                  <a:pt x="3165" y="22721"/>
                  <a:pt x="3140" y="22695"/>
                </a:cubicBezTo>
                <a:cubicBezTo>
                  <a:pt x="3103" y="22652"/>
                  <a:pt x="3116" y="22546"/>
                  <a:pt x="3132" y="22474"/>
                </a:cubicBezTo>
                <a:cubicBezTo>
                  <a:pt x="3211" y="22082"/>
                  <a:pt x="3423" y="21788"/>
                  <a:pt x="3780" y="21593"/>
                </a:cubicBezTo>
                <a:cubicBezTo>
                  <a:pt x="4619" y="21135"/>
                  <a:pt x="5399" y="20565"/>
                  <a:pt x="6299" y="20213"/>
                </a:cubicBezTo>
                <a:cubicBezTo>
                  <a:pt x="6499" y="20135"/>
                  <a:pt x="6716" y="20025"/>
                  <a:pt x="6869" y="19771"/>
                </a:cubicBezTo>
                <a:lnTo>
                  <a:pt x="6869" y="19771"/>
                </a:lnTo>
                <a:cubicBezTo>
                  <a:pt x="6307" y="19858"/>
                  <a:pt x="5837" y="20016"/>
                  <a:pt x="5394" y="20326"/>
                </a:cubicBezTo>
                <a:cubicBezTo>
                  <a:pt x="4899" y="20670"/>
                  <a:pt x="4260" y="20774"/>
                  <a:pt x="3807" y="21217"/>
                </a:cubicBezTo>
                <a:cubicBezTo>
                  <a:pt x="3798" y="21227"/>
                  <a:pt x="3785" y="21231"/>
                  <a:pt x="3771" y="21231"/>
                </a:cubicBezTo>
                <a:cubicBezTo>
                  <a:pt x="3703" y="21231"/>
                  <a:pt x="3598" y="21136"/>
                  <a:pt x="3631" y="21022"/>
                </a:cubicBezTo>
                <a:cubicBezTo>
                  <a:pt x="3761" y="20580"/>
                  <a:pt x="3865" y="20123"/>
                  <a:pt x="4056" y="19708"/>
                </a:cubicBezTo>
                <a:cubicBezTo>
                  <a:pt x="4224" y="19345"/>
                  <a:pt x="4667" y="19295"/>
                  <a:pt x="4985" y="19103"/>
                </a:cubicBezTo>
                <a:cubicBezTo>
                  <a:pt x="6229" y="18352"/>
                  <a:pt x="7603" y="17866"/>
                  <a:pt x="8900" y="17220"/>
                </a:cubicBezTo>
                <a:cubicBezTo>
                  <a:pt x="9205" y="17068"/>
                  <a:pt x="9548" y="17010"/>
                  <a:pt x="9854" y="16839"/>
                </a:cubicBezTo>
                <a:cubicBezTo>
                  <a:pt x="10004" y="16754"/>
                  <a:pt x="10077" y="16628"/>
                  <a:pt x="10187" y="16514"/>
                </a:cubicBezTo>
                <a:lnTo>
                  <a:pt x="10187" y="16514"/>
                </a:lnTo>
                <a:cubicBezTo>
                  <a:pt x="8248" y="17246"/>
                  <a:pt x="6284" y="17914"/>
                  <a:pt x="4424" y="19025"/>
                </a:cubicBezTo>
                <a:cubicBezTo>
                  <a:pt x="4468" y="18491"/>
                  <a:pt x="4503" y="18077"/>
                  <a:pt x="4987" y="17804"/>
                </a:cubicBezTo>
                <a:cubicBezTo>
                  <a:pt x="5728" y="17385"/>
                  <a:pt x="6476" y="16989"/>
                  <a:pt x="7278" y="16701"/>
                </a:cubicBezTo>
                <a:cubicBezTo>
                  <a:pt x="7481" y="16628"/>
                  <a:pt x="7702" y="16496"/>
                  <a:pt x="7828" y="16387"/>
                </a:cubicBezTo>
                <a:cubicBezTo>
                  <a:pt x="8181" y="16081"/>
                  <a:pt x="8641" y="16094"/>
                  <a:pt x="9005" y="15862"/>
                </a:cubicBezTo>
                <a:cubicBezTo>
                  <a:pt x="9083" y="15812"/>
                  <a:pt x="9204" y="15812"/>
                  <a:pt x="9170" y="15692"/>
                </a:cubicBezTo>
                <a:cubicBezTo>
                  <a:pt x="9151" y="15628"/>
                  <a:pt x="9103" y="15611"/>
                  <a:pt x="9050" y="15611"/>
                </a:cubicBezTo>
                <a:cubicBezTo>
                  <a:pt x="9005" y="15611"/>
                  <a:pt x="8958" y="15623"/>
                  <a:pt x="8923" y="15630"/>
                </a:cubicBezTo>
                <a:cubicBezTo>
                  <a:pt x="8460" y="15723"/>
                  <a:pt x="8024" y="15896"/>
                  <a:pt x="7596" y="16091"/>
                </a:cubicBezTo>
                <a:cubicBezTo>
                  <a:pt x="7114" y="16308"/>
                  <a:pt x="6621" y="16485"/>
                  <a:pt x="6104" y="16595"/>
                </a:cubicBezTo>
                <a:cubicBezTo>
                  <a:pt x="5888" y="16640"/>
                  <a:pt x="5815" y="16916"/>
                  <a:pt x="5578" y="16921"/>
                </a:cubicBezTo>
                <a:cubicBezTo>
                  <a:pt x="5517" y="16922"/>
                  <a:pt x="5443" y="16931"/>
                  <a:pt x="5378" y="16931"/>
                </a:cubicBezTo>
                <a:cubicBezTo>
                  <a:pt x="5316" y="16931"/>
                  <a:pt x="5260" y="16923"/>
                  <a:pt x="5228" y="16893"/>
                </a:cubicBezTo>
                <a:cubicBezTo>
                  <a:pt x="5123" y="16795"/>
                  <a:pt x="5256" y="16712"/>
                  <a:pt x="5337" y="16638"/>
                </a:cubicBezTo>
                <a:cubicBezTo>
                  <a:pt x="5379" y="16597"/>
                  <a:pt x="5405" y="16529"/>
                  <a:pt x="5417" y="16469"/>
                </a:cubicBezTo>
                <a:cubicBezTo>
                  <a:pt x="5650" y="15394"/>
                  <a:pt x="6507" y="15021"/>
                  <a:pt x="7400" y="14665"/>
                </a:cubicBezTo>
                <a:cubicBezTo>
                  <a:pt x="7984" y="14433"/>
                  <a:pt x="8546" y="14148"/>
                  <a:pt x="9105" y="13853"/>
                </a:cubicBezTo>
                <a:lnTo>
                  <a:pt x="9105" y="13853"/>
                </a:lnTo>
                <a:cubicBezTo>
                  <a:pt x="8057" y="13883"/>
                  <a:pt x="7142" y="14355"/>
                  <a:pt x="6142" y="14790"/>
                </a:cubicBezTo>
                <a:cubicBezTo>
                  <a:pt x="6296" y="14216"/>
                  <a:pt x="6653" y="13781"/>
                  <a:pt x="6694" y="13240"/>
                </a:cubicBezTo>
                <a:cubicBezTo>
                  <a:pt x="6700" y="13156"/>
                  <a:pt x="6803" y="13149"/>
                  <a:pt x="6885" y="13135"/>
                </a:cubicBezTo>
                <a:cubicBezTo>
                  <a:pt x="7609" y="13015"/>
                  <a:pt x="8215" y="12581"/>
                  <a:pt x="8905" y="12374"/>
                </a:cubicBezTo>
                <a:cubicBezTo>
                  <a:pt x="9513" y="12192"/>
                  <a:pt x="10007" y="11776"/>
                  <a:pt x="10633" y="11554"/>
                </a:cubicBezTo>
                <a:cubicBezTo>
                  <a:pt x="10519" y="11498"/>
                  <a:pt x="10409" y="11477"/>
                  <a:pt x="10302" y="11477"/>
                </a:cubicBezTo>
                <a:cubicBezTo>
                  <a:pt x="10007" y="11477"/>
                  <a:pt x="9739" y="11643"/>
                  <a:pt x="9488" y="11718"/>
                </a:cubicBezTo>
                <a:cubicBezTo>
                  <a:pt x="8584" y="11991"/>
                  <a:pt x="7708" y="12368"/>
                  <a:pt x="6827" y="12721"/>
                </a:cubicBezTo>
                <a:cubicBezTo>
                  <a:pt x="6733" y="12759"/>
                  <a:pt x="6651" y="12777"/>
                  <a:pt x="6581" y="12777"/>
                </a:cubicBezTo>
                <a:cubicBezTo>
                  <a:pt x="6375" y="12777"/>
                  <a:pt x="6273" y="12621"/>
                  <a:pt x="6246" y="12371"/>
                </a:cubicBezTo>
                <a:cubicBezTo>
                  <a:pt x="6220" y="12129"/>
                  <a:pt x="6102" y="11957"/>
                  <a:pt x="5907" y="11892"/>
                </a:cubicBezTo>
                <a:cubicBezTo>
                  <a:pt x="5777" y="11849"/>
                  <a:pt x="5710" y="11806"/>
                  <a:pt x="5705" y="11690"/>
                </a:cubicBezTo>
                <a:cubicBezTo>
                  <a:pt x="5699" y="11563"/>
                  <a:pt x="5841" y="11565"/>
                  <a:pt x="5911" y="11534"/>
                </a:cubicBezTo>
                <a:cubicBezTo>
                  <a:pt x="6463" y="11302"/>
                  <a:pt x="7045" y="11129"/>
                  <a:pt x="7574" y="10855"/>
                </a:cubicBezTo>
                <a:cubicBezTo>
                  <a:pt x="8082" y="10592"/>
                  <a:pt x="8682" y="10652"/>
                  <a:pt x="9169" y="10307"/>
                </a:cubicBezTo>
                <a:lnTo>
                  <a:pt x="9169" y="10307"/>
                </a:lnTo>
                <a:cubicBezTo>
                  <a:pt x="9087" y="10325"/>
                  <a:pt x="9004" y="10331"/>
                  <a:pt x="8922" y="10331"/>
                </a:cubicBezTo>
                <a:cubicBezTo>
                  <a:pt x="8742" y="10331"/>
                  <a:pt x="8562" y="10301"/>
                  <a:pt x="8389" y="10301"/>
                </a:cubicBezTo>
                <a:cubicBezTo>
                  <a:pt x="8290" y="10301"/>
                  <a:pt x="8194" y="10311"/>
                  <a:pt x="8100" y="10341"/>
                </a:cubicBezTo>
                <a:cubicBezTo>
                  <a:pt x="7216" y="10624"/>
                  <a:pt x="6317" y="10867"/>
                  <a:pt x="5462" y="11236"/>
                </a:cubicBezTo>
                <a:cubicBezTo>
                  <a:pt x="5350" y="11284"/>
                  <a:pt x="5239" y="11330"/>
                  <a:pt x="5140" y="11330"/>
                </a:cubicBezTo>
                <a:cubicBezTo>
                  <a:pt x="5027" y="11330"/>
                  <a:pt x="4928" y="11270"/>
                  <a:pt x="4861" y="11085"/>
                </a:cubicBezTo>
                <a:cubicBezTo>
                  <a:pt x="4856" y="11069"/>
                  <a:pt x="4849" y="11055"/>
                  <a:pt x="4839" y="11043"/>
                </a:cubicBezTo>
                <a:cubicBezTo>
                  <a:pt x="4514" y="10706"/>
                  <a:pt x="4524" y="10732"/>
                  <a:pt x="5025" y="10540"/>
                </a:cubicBezTo>
                <a:cubicBezTo>
                  <a:pt x="5499" y="10357"/>
                  <a:pt x="6019" y="10287"/>
                  <a:pt x="6446" y="9987"/>
                </a:cubicBezTo>
                <a:lnTo>
                  <a:pt x="6461" y="10001"/>
                </a:lnTo>
                <a:cubicBezTo>
                  <a:pt x="6379" y="9893"/>
                  <a:pt x="6355" y="9766"/>
                  <a:pt x="6228" y="9766"/>
                </a:cubicBezTo>
                <a:cubicBezTo>
                  <a:pt x="6173" y="9766"/>
                  <a:pt x="6099" y="9790"/>
                  <a:pt x="5992" y="9850"/>
                </a:cubicBezTo>
                <a:cubicBezTo>
                  <a:pt x="5767" y="9974"/>
                  <a:pt x="5455" y="10149"/>
                  <a:pt x="5124" y="10149"/>
                </a:cubicBezTo>
                <a:cubicBezTo>
                  <a:pt x="5069" y="10149"/>
                  <a:pt x="5013" y="10144"/>
                  <a:pt x="4956" y="10133"/>
                </a:cubicBezTo>
                <a:cubicBezTo>
                  <a:pt x="4945" y="10131"/>
                  <a:pt x="4933" y="10130"/>
                  <a:pt x="4921" y="10130"/>
                </a:cubicBezTo>
                <a:cubicBezTo>
                  <a:pt x="4846" y="10130"/>
                  <a:pt x="4757" y="10166"/>
                  <a:pt x="4696" y="10209"/>
                </a:cubicBezTo>
                <a:cubicBezTo>
                  <a:pt x="4557" y="10309"/>
                  <a:pt x="4437" y="10424"/>
                  <a:pt x="4257" y="10424"/>
                </a:cubicBezTo>
                <a:cubicBezTo>
                  <a:pt x="4226" y="10424"/>
                  <a:pt x="4193" y="10421"/>
                  <a:pt x="4158" y="10413"/>
                </a:cubicBezTo>
                <a:cubicBezTo>
                  <a:pt x="3846" y="10347"/>
                  <a:pt x="3619" y="10142"/>
                  <a:pt x="3399" y="9956"/>
                </a:cubicBezTo>
                <a:cubicBezTo>
                  <a:pt x="3150" y="9745"/>
                  <a:pt x="3511" y="9750"/>
                  <a:pt x="3581" y="9672"/>
                </a:cubicBezTo>
                <a:cubicBezTo>
                  <a:pt x="3707" y="9531"/>
                  <a:pt x="4137" y="9609"/>
                  <a:pt x="4027" y="9352"/>
                </a:cubicBezTo>
                <a:cubicBezTo>
                  <a:pt x="4001" y="9290"/>
                  <a:pt x="3958" y="9266"/>
                  <a:pt x="3906" y="9266"/>
                </a:cubicBezTo>
                <a:cubicBezTo>
                  <a:pt x="3776" y="9266"/>
                  <a:pt x="3589" y="9418"/>
                  <a:pt x="3473" y="9493"/>
                </a:cubicBezTo>
                <a:cubicBezTo>
                  <a:pt x="3352" y="9572"/>
                  <a:pt x="3250" y="9603"/>
                  <a:pt x="3158" y="9603"/>
                </a:cubicBezTo>
                <a:cubicBezTo>
                  <a:pt x="2891" y="9603"/>
                  <a:pt x="2724" y="9331"/>
                  <a:pt x="2510" y="9175"/>
                </a:cubicBezTo>
                <a:cubicBezTo>
                  <a:pt x="2327" y="9042"/>
                  <a:pt x="2262" y="8780"/>
                  <a:pt x="1911" y="8696"/>
                </a:cubicBezTo>
                <a:cubicBezTo>
                  <a:pt x="3651" y="8039"/>
                  <a:pt x="5295" y="7378"/>
                  <a:pt x="7020" y="6884"/>
                </a:cubicBezTo>
                <a:cubicBezTo>
                  <a:pt x="6873" y="6803"/>
                  <a:pt x="6800" y="6779"/>
                  <a:pt x="6723" y="6779"/>
                </a:cubicBezTo>
                <a:cubicBezTo>
                  <a:pt x="6644" y="6779"/>
                  <a:pt x="6562" y="6805"/>
                  <a:pt x="6391" y="6823"/>
                </a:cubicBezTo>
                <a:cubicBezTo>
                  <a:pt x="5584" y="6910"/>
                  <a:pt x="4810" y="7151"/>
                  <a:pt x="4058" y="7397"/>
                </a:cubicBezTo>
                <a:cubicBezTo>
                  <a:pt x="3410" y="7608"/>
                  <a:pt x="2711" y="7732"/>
                  <a:pt x="2120" y="8126"/>
                </a:cubicBezTo>
                <a:cubicBezTo>
                  <a:pt x="1978" y="8219"/>
                  <a:pt x="1817" y="8368"/>
                  <a:pt x="1651" y="8368"/>
                </a:cubicBezTo>
                <a:cubicBezTo>
                  <a:pt x="1563" y="8368"/>
                  <a:pt x="1474" y="8327"/>
                  <a:pt x="1384" y="8215"/>
                </a:cubicBezTo>
                <a:cubicBezTo>
                  <a:pt x="1167" y="7940"/>
                  <a:pt x="803" y="7671"/>
                  <a:pt x="1167" y="7238"/>
                </a:cubicBezTo>
                <a:cubicBezTo>
                  <a:pt x="1322" y="7053"/>
                  <a:pt x="1355" y="6831"/>
                  <a:pt x="1651" y="6694"/>
                </a:cubicBezTo>
                <a:cubicBezTo>
                  <a:pt x="2532" y="6282"/>
                  <a:pt x="3471" y="6042"/>
                  <a:pt x="4385" y="5750"/>
                </a:cubicBezTo>
                <a:cubicBezTo>
                  <a:pt x="5270" y="5467"/>
                  <a:pt x="6192" y="5268"/>
                  <a:pt x="7081" y="4980"/>
                </a:cubicBezTo>
                <a:cubicBezTo>
                  <a:pt x="8079" y="4656"/>
                  <a:pt x="9126" y="4542"/>
                  <a:pt x="10121" y="4241"/>
                </a:cubicBezTo>
                <a:cubicBezTo>
                  <a:pt x="11257" y="3896"/>
                  <a:pt x="12416" y="3650"/>
                  <a:pt x="13561" y="3353"/>
                </a:cubicBezTo>
                <a:cubicBezTo>
                  <a:pt x="14295" y="3161"/>
                  <a:pt x="15059" y="3049"/>
                  <a:pt x="15791" y="2866"/>
                </a:cubicBezTo>
                <a:cubicBezTo>
                  <a:pt x="16327" y="2731"/>
                  <a:pt x="16885" y="2618"/>
                  <a:pt x="17417" y="2519"/>
                </a:cubicBezTo>
                <a:cubicBezTo>
                  <a:pt x="18240" y="2366"/>
                  <a:pt x="19064" y="2190"/>
                  <a:pt x="19896" y="2066"/>
                </a:cubicBezTo>
                <a:cubicBezTo>
                  <a:pt x="21314" y="1853"/>
                  <a:pt x="22728" y="1622"/>
                  <a:pt x="24149" y="1426"/>
                </a:cubicBezTo>
                <a:cubicBezTo>
                  <a:pt x="25302" y="1266"/>
                  <a:pt x="26464" y="1134"/>
                  <a:pt x="27613" y="1081"/>
                </a:cubicBezTo>
                <a:cubicBezTo>
                  <a:pt x="29307" y="1006"/>
                  <a:pt x="31009" y="967"/>
                  <a:pt x="32708" y="945"/>
                </a:cubicBezTo>
                <a:cubicBezTo>
                  <a:pt x="32834" y="943"/>
                  <a:pt x="32960" y="942"/>
                  <a:pt x="33085" y="942"/>
                </a:cubicBezTo>
                <a:close/>
                <a:moveTo>
                  <a:pt x="34952" y="1"/>
                </a:moveTo>
                <a:cubicBezTo>
                  <a:pt x="34873" y="1"/>
                  <a:pt x="34796" y="8"/>
                  <a:pt x="34720" y="29"/>
                </a:cubicBezTo>
                <a:cubicBezTo>
                  <a:pt x="34560" y="72"/>
                  <a:pt x="34401" y="87"/>
                  <a:pt x="34243" y="87"/>
                </a:cubicBezTo>
                <a:cubicBezTo>
                  <a:pt x="33952" y="87"/>
                  <a:pt x="33664" y="38"/>
                  <a:pt x="33371" y="38"/>
                </a:cubicBezTo>
                <a:cubicBezTo>
                  <a:pt x="33254" y="38"/>
                  <a:pt x="33136" y="46"/>
                  <a:pt x="33017" y="68"/>
                </a:cubicBezTo>
                <a:cubicBezTo>
                  <a:pt x="32776" y="111"/>
                  <a:pt x="32518" y="125"/>
                  <a:pt x="32257" y="125"/>
                </a:cubicBezTo>
                <a:cubicBezTo>
                  <a:pt x="32021" y="125"/>
                  <a:pt x="31782" y="114"/>
                  <a:pt x="31549" y="102"/>
                </a:cubicBezTo>
                <a:cubicBezTo>
                  <a:pt x="31512" y="100"/>
                  <a:pt x="31475" y="100"/>
                  <a:pt x="31438" y="100"/>
                </a:cubicBezTo>
                <a:cubicBezTo>
                  <a:pt x="31084" y="100"/>
                  <a:pt x="30724" y="171"/>
                  <a:pt x="30374" y="171"/>
                </a:cubicBezTo>
                <a:cubicBezTo>
                  <a:pt x="30273" y="171"/>
                  <a:pt x="30173" y="165"/>
                  <a:pt x="30074" y="150"/>
                </a:cubicBezTo>
                <a:cubicBezTo>
                  <a:pt x="29872" y="118"/>
                  <a:pt x="29671" y="107"/>
                  <a:pt x="29471" y="107"/>
                </a:cubicBezTo>
                <a:cubicBezTo>
                  <a:pt x="29007" y="107"/>
                  <a:pt x="28546" y="168"/>
                  <a:pt x="28089" y="179"/>
                </a:cubicBezTo>
                <a:cubicBezTo>
                  <a:pt x="27488" y="192"/>
                  <a:pt x="26862" y="273"/>
                  <a:pt x="26249" y="337"/>
                </a:cubicBezTo>
                <a:cubicBezTo>
                  <a:pt x="25904" y="373"/>
                  <a:pt x="25567" y="417"/>
                  <a:pt x="25219" y="417"/>
                </a:cubicBezTo>
                <a:cubicBezTo>
                  <a:pt x="25124" y="417"/>
                  <a:pt x="25028" y="414"/>
                  <a:pt x="24931" y="406"/>
                </a:cubicBezTo>
                <a:cubicBezTo>
                  <a:pt x="24910" y="405"/>
                  <a:pt x="24888" y="404"/>
                  <a:pt x="24866" y="404"/>
                </a:cubicBezTo>
                <a:cubicBezTo>
                  <a:pt x="24562" y="404"/>
                  <a:pt x="24225" y="546"/>
                  <a:pt x="23903" y="611"/>
                </a:cubicBezTo>
                <a:cubicBezTo>
                  <a:pt x="23191" y="755"/>
                  <a:pt x="22440" y="636"/>
                  <a:pt x="21757" y="948"/>
                </a:cubicBezTo>
                <a:cubicBezTo>
                  <a:pt x="21585" y="1027"/>
                  <a:pt x="21406" y="1042"/>
                  <a:pt x="21225" y="1042"/>
                </a:cubicBezTo>
                <a:cubicBezTo>
                  <a:pt x="21111" y="1042"/>
                  <a:pt x="20997" y="1036"/>
                  <a:pt x="20883" y="1036"/>
                </a:cubicBezTo>
                <a:cubicBezTo>
                  <a:pt x="20734" y="1036"/>
                  <a:pt x="20586" y="1047"/>
                  <a:pt x="20442" y="1094"/>
                </a:cubicBezTo>
                <a:cubicBezTo>
                  <a:pt x="19531" y="1390"/>
                  <a:pt x="18584" y="1519"/>
                  <a:pt x="17639" y="1633"/>
                </a:cubicBezTo>
                <a:cubicBezTo>
                  <a:pt x="17300" y="1675"/>
                  <a:pt x="16985" y="1842"/>
                  <a:pt x="16625" y="1842"/>
                </a:cubicBezTo>
                <a:cubicBezTo>
                  <a:pt x="16540" y="1842"/>
                  <a:pt x="16453" y="1833"/>
                  <a:pt x="16363" y="1811"/>
                </a:cubicBezTo>
                <a:cubicBezTo>
                  <a:pt x="16355" y="1809"/>
                  <a:pt x="16346" y="1808"/>
                  <a:pt x="16335" y="1808"/>
                </a:cubicBezTo>
                <a:cubicBezTo>
                  <a:pt x="16193" y="1808"/>
                  <a:pt x="15836" y="1983"/>
                  <a:pt x="15590" y="2040"/>
                </a:cubicBezTo>
                <a:cubicBezTo>
                  <a:pt x="14531" y="2291"/>
                  <a:pt x="13464" y="2485"/>
                  <a:pt x="12423" y="2827"/>
                </a:cubicBezTo>
                <a:cubicBezTo>
                  <a:pt x="11687" y="3070"/>
                  <a:pt x="10887" y="3119"/>
                  <a:pt x="10142" y="3341"/>
                </a:cubicBezTo>
                <a:cubicBezTo>
                  <a:pt x="9647" y="3489"/>
                  <a:pt x="9136" y="3543"/>
                  <a:pt x="8643" y="3714"/>
                </a:cubicBezTo>
                <a:cubicBezTo>
                  <a:pt x="7881" y="3979"/>
                  <a:pt x="7091" y="4244"/>
                  <a:pt x="6317" y="4380"/>
                </a:cubicBezTo>
                <a:cubicBezTo>
                  <a:pt x="5755" y="4479"/>
                  <a:pt x="5305" y="4792"/>
                  <a:pt x="4756" y="4869"/>
                </a:cubicBezTo>
                <a:cubicBezTo>
                  <a:pt x="4392" y="4919"/>
                  <a:pt x="4058" y="5152"/>
                  <a:pt x="3699" y="5265"/>
                </a:cubicBezTo>
                <a:cubicBezTo>
                  <a:pt x="3203" y="5421"/>
                  <a:pt x="2706" y="5583"/>
                  <a:pt x="2212" y="5744"/>
                </a:cubicBezTo>
                <a:cubicBezTo>
                  <a:pt x="1377" y="6017"/>
                  <a:pt x="492" y="6268"/>
                  <a:pt x="183" y="7279"/>
                </a:cubicBezTo>
                <a:cubicBezTo>
                  <a:pt x="1" y="7873"/>
                  <a:pt x="302" y="9026"/>
                  <a:pt x="815" y="9244"/>
                </a:cubicBezTo>
                <a:cubicBezTo>
                  <a:pt x="1241" y="9425"/>
                  <a:pt x="1552" y="9735"/>
                  <a:pt x="1892" y="10005"/>
                </a:cubicBezTo>
                <a:cubicBezTo>
                  <a:pt x="2323" y="10347"/>
                  <a:pt x="2614" y="10856"/>
                  <a:pt x="3103" y="11134"/>
                </a:cubicBezTo>
                <a:cubicBezTo>
                  <a:pt x="3402" y="11304"/>
                  <a:pt x="3767" y="11552"/>
                  <a:pt x="3889" y="11751"/>
                </a:cubicBezTo>
                <a:cubicBezTo>
                  <a:pt x="4161" y="12190"/>
                  <a:pt x="4564" y="12300"/>
                  <a:pt x="4942" y="12499"/>
                </a:cubicBezTo>
                <a:cubicBezTo>
                  <a:pt x="5410" y="12747"/>
                  <a:pt x="5533" y="13034"/>
                  <a:pt x="5352" y="13571"/>
                </a:cubicBezTo>
                <a:cubicBezTo>
                  <a:pt x="5287" y="13762"/>
                  <a:pt x="5124" y="14023"/>
                  <a:pt x="5192" y="14133"/>
                </a:cubicBezTo>
                <a:cubicBezTo>
                  <a:pt x="5340" y="14366"/>
                  <a:pt x="5167" y="14478"/>
                  <a:pt x="5076" y="14536"/>
                </a:cubicBezTo>
                <a:cubicBezTo>
                  <a:pt x="4722" y="14765"/>
                  <a:pt x="4624" y="15057"/>
                  <a:pt x="4687" y="15464"/>
                </a:cubicBezTo>
                <a:cubicBezTo>
                  <a:pt x="4711" y="15624"/>
                  <a:pt x="4756" y="15906"/>
                  <a:pt x="4436" y="15906"/>
                </a:cubicBezTo>
                <a:cubicBezTo>
                  <a:pt x="4434" y="15906"/>
                  <a:pt x="4432" y="15906"/>
                  <a:pt x="4430" y="15906"/>
                </a:cubicBezTo>
                <a:cubicBezTo>
                  <a:pt x="4428" y="15906"/>
                  <a:pt x="4426" y="15906"/>
                  <a:pt x="4424" y="15906"/>
                </a:cubicBezTo>
                <a:cubicBezTo>
                  <a:pt x="4284" y="15906"/>
                  <a:pt x="4303" y="15993"/>
                  <a:pt x="4275" y="16083"/>
                </a:cubicBezTo>
                <a:cubicBezTo>
                  <a:pt x="4197" y="16337"/>
                  <a:pt x="4163" y="16643"/>
                  <a:pt x="3995" y="16821"/>
                </a:cubicBezTo>
                <a:cubicBezTo>
                  <a:pt x="3727" y="17110"/>
                  <a:pt x="3663" y="17490"/>
                  <a:pt x="3526" y="17809"/>
                </a:cubicBezTo>
                <a:cubicBezTo>
                  <a:pt x="3297" y="18342"/>
                  <a:pt x="3035" y="18883"/>
                  <a:pt x="2913" y="19454"/>
                </a:cubicBezTo>
                <a:cubicBezTo>
                  <a:pt x="2845" y="19774"/>
                  <a:pt x="2713" y="20051"/>
                  <a:pt x="2599" y="20345"/>
                </a:cubicBezTo>
                <a:cubicBezTo>
                  <a:pt x="2566" y="20432"/>
                  <a:pt x="2323" y="21160"/>
                  <a:pt x="2319" y="21229"/>
                </a:cubicBezTo>
                <a:cubicBezTo>
                  <a:pt x="2295" y="21554"/>
                  <a:pt x="1980" y="21902"/>
                  <a:pt x="2029" y="22083"/>
                </a:cubicBezTo>
                <a:cubicBezTo>
                  <a:pt x="2128" y="22453"/>
                  <a:pt x="1594" y="22653"/>
                  <a:pt x="1881" y="22988"/>
                </a:cubicBezTo>
                <a:cubicBezTo>
                  <a:pt x="1425" y="23319"/>
                  <a:pt x="1879" y="23843"/>
                  <a:pt x="1614" y="24176"/>
                </a:cubicBezTo>
                <a:cubicBezTo>
                  <a:pt x="1691" y="24632"/>
                  <a:pt x="1804" y="25014"/>
                  <a:pt x="2085" y="25360"/>
                </a:cubicBezTo>
                <a:cubicBezTo>
                  <a:pt x="2371" y="25707"/>
                  <a:pt x="2693" y="25868"/>
                  <a:pt x="3062" y="25868"/>
                </a:cubicBezTo>
                <a:cubicBezTo>
                  <a:pt x="3252" y="25868"/>
                  <a:pt x="3455" y="25825"/>
                  <a:pt x="3673" y="25743"/>
                </a:cubicBezTo>
                <a:cubicBezTo>
                  <a:pt x="4530" y="25422"/>
                  <a:pt x="5320" y="24963"/>
                  <a:pt x="6159" y="24605"/>
                </a:cubicBezTo>
                <a:cubicBezTo>
                  <a:pt x="6676" y="24385"/>
                  <a:pt x="7206" y="24138"/>
                  <a:pt x="7683" y="23850"/>
                </a:cubicBezTo>
                <a:cubicBezTo>
                  <a:pt x="8249" y="23511"/>
                  <a:pt x="8875" y="23357"/>
                  <a:pt x="9454" y="23070"/>
                </a:cubicBezTo>
                <a:cubicBezTo>
                  <a:pt x="10196" y="22704"/>
                  <a:pt x="11013" y="22489"/>
                  <a:pt x="11795" y="22204"/>
                </a:cubicBezTo>
                <a:cubicBezTo>
                  <a:pt x="12296" y="22022"/>
                  <a:pt x="12798" y="21843"/>
                  <a:pt x="13291" y="21641"/>
                </a:cubicBezTo>
                <a:cubicBezTo>
                  <a:pt x="13881" y="21400"/>
                  <a:pt x="14524" y="21332"/>
                  <a:pt x="15107" y="21128"/>
                </a:cubicBezTo>
                <a:cubicBezTo>
                  <a:pt x="15846" y="20870"/>
                  <a:pt x="16590" y="20636"/>
                  <a:pt x="17341" y="20428"/>
                </a:cubicBezTo>
                <a:cubicBezTo>
                  <a:pt x="17974" y="20251"/>
                  <a:pt x="18653" y="20221"/>
                  <a:pt x="19272" y="20011"/>
                </a:cubicBezTo>
                <a:cubicBezTo>
                  <a:pt x="19655" y="19880"/>
                  <a:pt x="20094" y="19720"/>
                  <a:pt x="20436" y="19682"/>
                </a:cubicBezTo>
                <a:cubicBezTo>
                  <a:pt x="21077" y="19611"/>
                  <a:pt x="21703" y="19453"/>
                  <a:pt x="22343" y="19390"/>
                </a:cubicBezTo>
                <a:cubicBezTo>
                  <a:pt x="22534" y="19371"/>
                  <a:pt x="22649" y="19215"/>
                  <a:pt x="22872" y="19215"/>
                </a:cubicBezTo>
                <a:cubicBezTo>
                  <a:pt x="22878" y="19215"/>
                  <a:pt x="22885" y="19215"/>
                  <a:pt x="22892" y="19216"/>
                </a:cubicBezTo>
                <a:cubicBezTo>
                  <a:pt x="22928" y="19217"/>
                  <a:pt x="22965" y="19218"/>
                  <a:pt x="23001" y="19218"/>
                </a:cubicBezTo>
                <a:cubicBezTo>
                  <a:pt x="23493" y="19218"/>
                  <a:pt x="23980" y="19081"/>
                  <a:pt x="24479" y="19048"/>
                </a:cubicBezTo>
                <a:cubicBezTo>
                  <a:pt x="25192" y="19001"/>
                  <a:pt x="25906" y="18893"/>
                  <a:pt x="26620" y="18819"/>
                </a:cubicBezTo>
                <a:cubicBezTo>
                  <a:pt x="26655" y="18815"/>
                  <a:pt x="26690" y="18814"/>
                  <a:pt x="26726" y="18814"/>
                </a:cubicBezTo>
                <a:cubicBezTo>
                  <a:pt x="26871" y="18814"/>
                  <a:pt x="27019" y="18838"/>
                  <a:pt x="27157" y="18838"/>
                </a:cubicBezTo>
                <a:cubicBezTo>
                  <a:pt x="27253" y="18838"/>
                  <a:pt x="27344" y="18826"/>
                  <a:pt x="27426" y="18786"/>
                </a:cubicBezTo>
                <a:cubicBezTo>
                  <a:pt x="27816" y="18592"/>
                  <a:pt x="28269" y="18609"/>
                  <a:pt x="28624" y="18599"/>
                </a:cubicBezTo>
                <a:cubicBezTo>
                  <a:pt x="29619" y="18570"/>
                  <a:pt x="30613" y="18478"/>
                  <a:pt x="31606" y="18423"/>
                </a:cubicBezTo>
                <a:cubicBezTo>
                  <a:pt x="31630" y="18422"/>
                  <a:pt x="31653" y="18421"/>
                  <a:pt x="31676" y="18421"/>
                </a:cubicBezTo>
                <a:cubicBezTo>
                  <a:pt x="31971" y="18421"/>
                  <a:pt x="32247" y="18517"/>
                  <a:pt x="32540" y="18517"/>
                </a:cubicBezTo>
                <a:cubicBezTo>
                  <a:pt x="32599" y="18517"/>
                  <a:pt x="32659" y="18513"/>
                  <a:pt x="32720" y="18504"/>
                </a:cubicBezTo>
                <a:cubicBezTo>
                  <a:pt x="32890" y="18478"/>
                  <a:pt x="33049" y="18384"/>
                  <a:pt x="33229" y="18384"/>
                </a:cubicBezTo>
                <a:cubicBezTo>
                  <a:pt x="33269" y="18384"/>
                  <a:pt x="33309" y="18388"/>
                  <a:pt x="33350" y="18399"/>
                </a:cubicBezTo>
                <a:cubicBezTo>
                  <a:pt x="33635" y="18470"/>
                  <a:pt x="33926" y="18493"/>
                  <a:pt x="34216" y="18493"/>
                </a:cubicBezTo>
                <a:cubicBezTo>
                  <a:pt x="34625" y="18493"/>
                  <a:pt x="35035" y="18448"/>
                  <a:pt x="35431" y="18429"/>
                </a:cubicBezTo>
                <a:cubicBezTo>
                  <a:pt x="36126" y="18397"/>
                  <a:pt x="36837" y="18444"/>
                  <a:pt x="37548" y="18319"/>
                </a:cubicBezTo>
                <a:cubicBezTo>
                  <a:pt x="37713" y="18290"/>
                  <a:pt x="37884" y="18281"/>
                  <a:pt x="38058" y="18281"/>
                </a:cubicBezTo>
                <a:cubicBezTo>
                  <a:pt x="38411" y="18281"/>
                  <a:pt x="38778" y="18320"/>
                  <a:pt x="39141" y="18320"/>
                </a:cubicBezTo>
                <a:cubicBezTo>
                  <a:pt x="39201" y="18320"/>
                  <a:pt x="39261" y="18319"/>
                  <a:pt x="39321" y="18317"/>
                </a:cubicBezTo>
                <a:cubicBezTo>
                  <a:pt x="39444" y="18312"/>
                  <a:pt x="39568" y="18309"/>
                  <a:pt x="39692" y="18309"/>
                </a:cubicBezTo>
                <a:cubicBezTo>
                  <a:pt x="40171" y="18309"/>
                  <a:pt x="40651" y="18341"/>
                  <a:pt x="41130" y="18341"/>
                </a:cubicBezTo>
                <a:cubicBezTo>
                  <a:pt x="41500" y="18341"/>
                  <a:pt x="41870" y="18322"/>
                  <a:pt x="42240" y="18256"/>
                </a:cubicBezTo>
                <a:cubicBezTo>
                  <a:pt x="42244" y="18255"/>
                  <a:pt x="42248" y="18255"/>
                  <a:pt x="42253" y="18255"/>
                </a:cubicBezTo>
                <a:cubicBezTo>
                  <a:pt x="42290" y="18255"/>
                  <a:pt x="42333" y="18280"/>
                  <a:pt x="42369" y="18299"/>
                </a:cubicBezTo>
                <a:cubicBezTo>
                  <a:pt x="42586" y="18416"/>
                  <a:pt x="42813" y="18441"/>
                  <a:pt x="43042" y="18441"/>
                </a:cubicBezTo>
                <a:cubicBezTo>
                  <a:pt x="43221" y="18441"/>
                  <a:pt x="43402" y="18426"/>
                  <a:pt x="43582" y="18426"/>
                </a:cubicBezTo>
                <a:cubicBezTo>
                  <a:pt x="43707" y="18426"/>
                  <a:pt x="43832" y="18433"/>
                  <a:pt x="43955" y="18458"/>
                </a:cubicBezTo>
                <a:cubicBezTo>
                  <a:pt x="44227" y="18514"/>
                  <a:pt x="44508" y="18533"/>
                  <a:pt x="44791" y="18533"/>
                </a:cubicBezTo>
                <a:cubicBezTo>
                  <a:pt x="45033" y="18533"/>
                  <a:pt x="45277" y="18519"/>
                  <a:pt x="45516" y="18502"/>
                </a:cubicBezTo>
                <a:cubicBezTo>
                  <a:pt x="45538" y="18501"/>
                  <a:pt x="45559" y="18500"/>
                  <a:pt x="45580" y="18500"/>
                </a:cubicBezTo>
                <a:cubicBezTo>
                  <a:pt x="45932" y="18500"/>
                  <a:pt x="46263" y="18693"/>
                  <a:pt x="46601" y="18693"/>
                </a:cubicBezTo>
                <a:cubicBezTo>
                  <a:pt x="46694" y="18693"/>
                  <a:pt x="46787" y="18679"/>
                  <a:pt x="46881" y="18642"/>
                </a:cubicBezTo>
                <a:cubicBezTo>
                  <a:pt x="46961" y="18610"/>
                  <a:pt x="47038" y="18598"/>
                  <a:pt x="47112" y="18598"/>
                </a:cubicBezTo>
                <a:cubicBezTo>
                  <a:pt x="47331" y="18598"/>
                  <a:pt x="47528" y="18706"/>
                  <a:pt x="47713" y="18748"/>
                </a:cubicBezTo>
                <a:cubicBezTo>
                  <a:pt x="48424" y="18912"/>
                  <a:pt x="49152" y="18951"/>
                  <a:pt x="49864" y="19097"/>
                </a:cubicBezTo>
                <a:cubicBezTo>
                  <a:pt x="50579" y="19244"/>
                  <a:pt x="51340" y="19286"/>
                  <a:pt x="52039" y="19459"/>
                </a:cubicBezTo>
                <a:cubicBezTo>
                  <a:pt x="52720" y="19626"/>
                  <a:pt x="53424" y="19791"/>
                  <a:pt x="54104" y="19998"/>
                </a:cubicBezTo>
                <a:cubicBezTo>
                  <a:pt x="54933" y="20251"/>
                  <a:pt x="55811" y="20376"/>
                  <a:pt x="56661" y="20608"/>
                </a:cubicBezTo>
                <a:cubicBezTo>
                  <a:pt x="57619" y="20868"/>
                  <a:pt x="58582" y="21110"/>
                  <a:pt x="59526" y="21415"/>
                </a:cubicBezTo>
                <a:cubicBezTo>
                  <a:pt x="59836" y="21515"/>
                  <a:pt x="60206" y="21504"/>
                  <a:pt x="60452" y="21645"/>
                </a:cubicBezTo>
                <a:cubicBezTo>
                  <a:pt x="61308" y="22133"/>
                  <a:pt x="62287" y="22292"/>
                  <a:pt x="63151" y="22752"/>
                </a:cubicBezTo>
                <a:cubicBezTo>
                  <a:pt x="63859" y="23130"/>
                  <a:pt x="64670" y="23265"/>
                  <a:pt x="65360" y="23727"/>
                </a:cubicBezTo>
                <a:cubicBezTo>
                  <a:pt x="65906" y="24092"/>
                  <a:pt x="66592" y="24223"/>
                  <a:pt x="67120" y="24658"/>
                </a:cubicBezTo>
                <a:cubicBezTo>
                  <a:pt x="67235" y="24754"/>
                  <a:pt x="67420" y="24836"/>
                  <a:pt x="67569" y="24836"/>
                </a:cubicBezTo>
                <a:cubicBezTo>
                  <a:pt x="67591" y="24836"/>
                  <a:pt x="67613" y="24834"/>
                  <a:pt x="67634" y="24830"/>
                </a:cubicBezTo>
                <a:cubicBezTo>
                  <a:pt x="67718" y="24813"/>
                  <a:pt x="67800" y="24806"/>
                  <a:pt x="67880" y="24806"/>
                </a:cubicBezTo>
                <a:cubicBezTo>
                  <a:pt x="68221" y="24806"/>
                  <a:pt x="68531" y="24939"/>
                  <a:pt x="68799" y="25091"/>
                </a:cubicBezTo>
                <a:cubicBezTo>
                  <a:pt x="68919" y="25159"/>
                  <a:pt x="69025" y="25186"/>
                  <a:pt x="69122" y="25186"/>
                </a:cubicBezTo>
                <a:cubicBezTo>
                  <a:pt x="69313" y="25186"/>
                  <a:pt x="69465" y="25080"/>
                  <a:pt x="69614" y="24977"/>
                </a:cubicBezTo>
                <a:cubicBezTo>
                  <a:pt x="70219" y="24563"/>
                  <a:pt x="70411" y="23856"/>
                  <a:pt x="70100" y="23076"/>
                </a:cubicBezTo>
                <a:cubicBezTo>
                  <a:pt x="70014" y="22861"/>
                  <a:pt x="70128" y="22647"/>
                  <a:pt x="69990" y="22460"/>
                </a:cubicBezTo>
                <a:cubicBezTo>
                  <a:pt x="69542" y="21851"/>
                  <a:pt x="69482" y="21077"/>
                  <a:pt x="69123" y="20415"/>
                </a:cubicBezTo>
                <a:cubicBezTo>
                  <a:pt x="68886" y="19978"/>
                  <a:pt x="68848" y="19415"/>
                  <a:pt x="68591" y="18940"/>
                </a:cubicBezTo>
                <a:cubicBezTo>
                  <a:pt x="68373" y="18532"/>
                  <a:pt x="68287" y="18053"/>
                  <a:pt x="68077" y="17638"/>
                </a:cubicBezTo>
                <a:cubicBezTo>
                  <a:pt x="67855" y="17197"/>
                  <a:pt x="67679" y="16743"/>
                  <a:pt x="67496" y="16286"/>
                </a:cubicBezTo>
                <a:cubicBezTo>
                  <a:pt x="67340" y="15896"/>
                  <a:pt x="67187" y="15464"/>
                  <a:pt x="66929" y="15150"/>
                </a:cubicBezTo>
                <a:cubicBezTo>
                  <a:pt x="66611" y="14761"/>
                  <a:pt x="66497" y="14312"/>
                  <a:pt x="66317" y="13880"/>
                </a:cubicBezTo>
                <a:cubicBezTo>
                  <a:pt x="66252" y="13723"/>
                  <a:pt x="66271" y="13547"/>
                  <a:pt x="66411" y="13404"/>
                </a:cubicBezTo>
                <a:cubicBezTo>
                  <a:pt x="66703" y="13107"/>
                  <a:pt x="66996" y="12813"/>
                  <a:pt x="67268" y="12498"/>
                </a:cubicBezTo>
                <a:cubicBezTo>
                  <a:pt x="67567" y="12150"/>
                  <a:pt x="67900" y="11842"/>
                  <a:pt x="68229" y="11523"/>
                </a:cubicBezTo>
                <a:cubicBezTo>
                  <a:pt x="68562" y="11201"/>
                  <a:pt x="68808" y="10787"/>
                  <a:pt x="69141" y="10462"/>
                </a:cubicBezTo>
                <a:cubicBezTo>
                  <a:pt x="69742" y="9874"/>
                  <a:pt x="70341" y="9296"/>
                  <a:pt x="70865" y="8628"/>
                </a:cubicBezTo>
                <a:cubicBezTo>
                  <a:pt x="71055" y="8387"/>
                  <a:pt x="71183" y="8090"/>
                  <a:pt x="71403" y="7897"/>
                </a:cubicBezTo>
                <a:cubicBezTo>
                  <a:pt x="71728" y="7613"/>
                  <a:pt x="71878" y="7250"/>
                  <a:pt x="72010" y="6875"/>
                </a:cubicBezTo>
                <a:cubicBezTo>
                  <a:pt x="72132" y="6531"/>
                  <a:pt x="71916" y="5855"/>
                  <a:pt x="71665" y="5721"/>
                </a:cubicBezTo>
                <a:cubicBezTo>
                  <a:pt x="71329" y="5543"/>
                  <a:pt x="70978" y="5389"/>
                  <a:pt x="70642" y="5207"/>
                </a:cubicBezTo>
                <a:cubicBezTo>
                  <a:pt x="70301" y="5022"/>
                  <a:pt x="69986" y="4844"/>
                  <a:pt x="69567" y="4801"/>
                </a:cubicBezTo>
                <a:cubicBezTo>
                  <a:pt x="69131" y="4756"/>
                  <a:pt x="68718" y="4492"/>
                  <a:pt x="68291" y="4336"/>
                </a:cubicBezTo>
                <a:cubicBezTo>
                  <a:pt x="67820" y="4161"/>
                  <a:pt x="67286" y="4117"/>
                  <a:pt x="66852" y="3909"/>
                </a:cubicBezTo>
                <a:cubicBezTo>
                  <a:pt x="66145" y="3568"/>
                  <a:pt x="65366" y="3554"/>
                  <a:pt x="64639" y="3305"/>
                </a:cubicBezTo>
                <a:cubicBezTo>
                  <a:pt x="64144" y="3134"/>
                  <a:pt x="63540" y="3018"/>
                  <a:pt x="62960" y="2970"/>
                </a:cubicBezTo>
                <a:cubicBezTo>
                  <a:pt x="62285" y="2912"/>
                  <a:pt x="61646" y="2586"/>
                  <a:pt x="60951" y="2510"/>
                </a:cubicBezTo>
                <a:cubicBezTo>
                  <a:pt x="59888" y="2392"/>
                  <a:pt x="58824" y="2248"/>
                  <a:pt x="57771" y="2052"/>
                </a:cubicBezTo>
                <a:cubicBezTo>
                  <a:pt x="57139" y="1935"/>
                  <a:pt x="56489" y="1953"/>
                  <a:pt x="55866" y="1767"/>
                </a:cubicBezTo>
                <a:cubicBezTo>
                  <a:pt x="55597" y="1688"/>
                  <a:pt x="55321" y="1641"/>
                  <a:pt x="55042" y="1627"/>
                </a:cubicBezTo>
                <a:cubicBezTo>
                  <a:pt x="54460" y="1594"/>
                  <a:pt x="53885" y="1470"/>
                  <a:pt x="53302" y="1406"/>
                </a:cubicBezTo>
                <a:cubicBezTo>
                  <a:pt x="52746" y="1344"/>
                  <a:pt x="52193" y="1211"/>
                  <a:pt x="51631" y="1156"/>
                </a:cubicBezTo>
                <a:cubicBezTo>
                  <a:pt x="51606" y="1153"/>
                  <a:pt x="51582" y="1153"/>
                  <a:pt x="51557" y="1153"/>
                </a:cubicBezTo>
                <a:cubicBezTo>
                  <a:pt x="51493" y="1153"/>
                  <a:pt x="51430" y="1159"/>
                  <a:pt x="51363" y="1159"/>
                </a:cubicBezTo>
                <a:cubicBezTo>
                  <a:pt x="51322" y="1159"/>
                  <a:pt x="51280" y="1157"/>
                  <a:pt x="51236" y="1149"/>
                </a:cubicBezTo>
                <a:cubicBezTo>
                  <a:pt x="50673" y="1051"/>
                  <a:pt x="50099" y="917"/>
                  <a:pt x="49540" y="917"/>
                </a:cubicBezTo>
                <a:cubicBezTo>
                  <a:pt x="48875" y="917"/>
                  <a:pt x="48220" y="831"/>
                  <a:pt x="47576" y="738"/>
                </a:cubicBezTo>
                <a:cubicBezTo>
                  <a:pt x="46464" y="577"/>
                  <a:pt x="45344" y="575"/>
                  <a:pt x="44229" y="476"/>
                </a:cubicBezTo>
                <a:cubicBezTo>
                  <a:pt x="43021" y="369"/>
                  <a:pt x="41793" y="431"/>
                  <a:pt x="40590" y="221"/>
                </a:cubicBezTo>
                <a:cubicBezTo>
                  <a:pt x="40555" y="214"/>
                  <a:pt x="40521" y="212"/>
                  <a:pt x="40488" y="212"/>
                </a:cubicBezTo>
                <a:cubicBezTo>
                  <a:pt x="40289" y="212"/>
                  <a:pt x="40111" y="304"/>
                  <a:pt x="39924" y="304"/>
                </a:cubicBezTo>
                <a:cubicBezTo>
                  <a:pt x="39884" y="304"/>
                  <a:pt x="39843" y="300"/>
                  <a:pt x="39802" y="290"/>
                </a:cubicBezTo>
                <a:cubicBezTo>
                  <a:pt x="39150" y="126"/>
                  <a:pt x="38478" y="223"/>
                  <a:pt x="37816" y="131"/>
                </a:cubicBezTo>
                <a:cubicBezTo>
                  <a:pt x="37455" y="81"/>
                  <a:pt x="37087" y="57"/>
                  <a:pt x="36720" y="57"/>
                </a:cubicBezTo>
                <a:cubicBezTo>
                  <a:pt x="36456" y="57"/>
                  <a:pt x="36194" y="69"/>
                  <a:pt x="35934" y="92"/>
                </a:cubicBezTo>
                <a:cubicBezTo>
                  <a:pt x="35897" y="96"/>
                  <a:pt x="35860" y="97"/>
                  <a:pt x="35823" y="97"/>
                </a:cubicBezTo>
                <a:cubicBezTo>
                  <a:pt x="35523" y="97"/>
                  <a:pt x="35228" y="1"/>
                  <a:pt x="3495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3" name="Google Shape;713;p27"/>
          <p:cNvSpPr/>
          <p:nvPr/>
        </p:nvSpPr>
        <p:spPr>
          <a:xfrm rot="5400000">
            <a:off x="3000712" y="22280"/>
            <a:ext cx="3279160" cy="5979594"/>
          </a:xfrm>
          <a:custGeom>
            <a:avLst/>
            <a:gdLst/>
            <a:ahLst/>
            <a:cxnLst/>
            <a:rect l="l" t="t" r="r" b="b"/>
            <a:pathLst>
              <a:path w="65863" h="92137" extrusionOk="0">
                <a:moveTo>
                  <a:pt x="32655" y="958"/>
                </a:moveTo>
                <a:cubicBezTo>
                  <a:pt x="32876" y="958"/>
                  <a:pt x="33088" y="1031"/>
                  <a:pt x="33295" y="1057"/>
                </a:cubicBezTo>
                <a:cubicBezTo>
                  <a:pt x="33541" y="1089"/>
                  <a:pt x="33787" y="1098"/>
                  <a:pt x="34032" y="1098"/>
                </a:cubicBezTo>
                <a:cubicBezTo>
                  <a:pt x="34416" y="1098"/>
                  <a:pt x="34798" y="1075"/>
                  <a:pt x="35181" y="1075"/>
                </a:cubicBezTo>
                <a:cubicBezTo>
                  <a:pt x="35282" y="1075"/>
                  <a:pt x="35382" y="1076"/>
                  <a:pt x="35483" y="1080"/>
                </a:cubicBezTo>
                <a:cubicBezTo>
                  <a:pt x="36600" y="1124"/>
                  <a:pt x="37718" y="1205"/>
                  <a:pt x="38846" y="1205"/>
                </a:cubicBezTo>
                <a:cubicBezTo>
                  <a:pt x="38948" y="1205"/>
                  <a:pt x="39051" y="1204"/>
                  <a:pt x="39154" y="1203"/>
                </a:cubicBezTo>
                <a:cubicBezTo>
                  <a:pt x="39316" y="1200"/>
                  <a:pt x="39478" y="1199"/>
                  <a:pt x="39640" y="1199"/>
                </a:cubicBezTo>
                <a:cubicBezTo>
                  <a:pt x="40163" y="1199"/>
                  <a:pt x="40690" y="1209"/>
                  <a:pt x="41214" y="1209"/>
                </a:cubicBezTo>
                <a:cubicBezTo>
                  <a:pt x="41389" y="1209"/>
                  <a:pt x="41563" y="1208"/>
                  <a:pt x="41737" y="1205"/>
                </a:cubicBezTo>
                <a:cubicBezTo>
                  <a:pt x="43184" y="1181"/>
                  <a:pt x="44631" y="1214"/>
                  <a:pt x="46082" y="1138"/>
                </a:cubicBezTo>
                <a:cubicBezTo>
                  <a:pt x="46292" y="1127"/>
                  <a:pt x="46515" y="1117"/>
                  <a:pt x="46745" y="1117"/>
                </a:cubicBezTo>
                <a:cubicBezTo>
                  <a:pt x="47157" y="1117"/>
                  <a:pt x="47590" y="1150"/>
                  <a:pt x="48013" y="1271"/>
                </a:cubicBezTo>
                <a:cubicBezTo>
                  <a:pt x="48120" y="1301"/>
                  <a:pt x="48239" y="1312"/>
                  <a:pt x="48364" y="1312"/>
                </a:cubicBezTo>
                <a:cubicBezTo>
                  <a:pt x="48626" y="1312"/>
                  <a:pt x="48920" y="1267"/>
                  <a:pt x="49209" y="1267"/>
                </a:cubicBezTo>
                <a:cubicBezTo>
                  <a:pt x="49338" y="1267"/>
                  <a:pt x="49467" y="1276"/>
                  <a:pt x="49591" y="1302"/>
                </a:cubicBezTo>
                <a:cubicBezTo>
                  <a:pt x="50530" y="1496"/>
                  <a:pt x="51515" y="1491"/>
                  <a:pt x="52473" y="1673"/>
                </a:cubicBezTo>
                <a:cubicBezTo>
                  <a:pt x="53312" y="1833"/>
                  <a:pt x="54174" y="2005"/>
                  <a:pt x="55071" y="2055"/>
                </a:cubicBezTo>
                <a:cubicBezTo>
                  <a:pt x="55996" y="2105"/>
                  <a:pt x="57003" y="2182"/>
                  <a:pt x="57756" y="2558"/>
                </a:cubicBezTo>
                <a:cubicBezTo>
                  <a:pt x="58384" y="2871"/>
                  <a:pt x="59141" y="3103"/>
                  <a:pt x="59576" y="3639"/>
                </a:cubicBezTo>
                <a:cubicBezTo>
                  <a:pt x="59971" y="4129"/>
                  <a:pt x="60415" y="4606"/>
                  <a:pt x="60854" y="5080"/>
                </a:cubicBezTo>
                <a:cubicBezTo>
                  <a:pt x="61245" y="5503"/>
                  <a:pt x="61151" y="6036"/>
                  <a:pt x="61508" y="6454"/>
                </a:cubicBezTo>
                <a:cubicBezTo>
                  <a:pt x="62068" y="7112"/>
                  <a:pt x="61698" y="7875"/>
                  <a:pt x="62034" y="8581"/>
                </a:cubicBezTo>
                <a:cubicBezTo>
                  <a:pt x="62249" y="9032"/>
                  <a:pt x="62370" y="9574"/>
                  <a:pt x="62414" y="10101"/>
                </a:cubicBezTo>
                <a:cubicBezTo>
                  <a:pt x="62453" y="10557"/>
                  <a:pt x="62056" y="11096"/>
                  <a:pt x="62658" y="11510"/>
                </a:cubicBezTo>
                <a:cubicBezTo>
                  <a:pt x="62117" y="11790"/>
                  <a:pt x="62966" y="12221"/>
                  <a:pt x="62447" y="12503"/>
                </a:cubicBezTo>
                <a:cubicBezTo>
                  <a:pt x="62680" y="12709"/>
                  <a:pt x="62670" y="13063"/>
                  <a:pt x="62640" y="13195"/>
                </a:cubicBezTo>
                <a:cubicBezTo>
                  <a:pt x="62518" y="13722"/>
                  <a:pt x="62847" y="14206"/>
                  <a:pt x="62772" y="14700"/>
                </a:cubicBezTo>
                <a:cubicBezTo>
                  <a:pt x="62725" y="15011"/>
                  <a:pt x="62536" y="15293"/>
                  <a:pt x="63002" y="15517"/>
                </a:cubicBezTo>
                <a:cubicBezTo>
                  <a:pt x="63039" y="15535"/>
                  <a:pt x="63042" y="15651"/>
                  <a:pt x="63001" y="15682"/>
                </a:cubicBezTo>
                <a:cubicBezTo>
                  <a:pt x="62350" y="16164"/>
                  <a:pt x="62915" y="16662"/>
                  <a:pt x="62973" y="17150"/>
                </a:cubicBezTo>
                <a:cubicBezTo>
                  <a:pt x="62993" y="17314"/>
                  <a:pt x="62866" y="17459"/>
                  <a:pt x="62916" y="17609"/>
                </a:cubicBezTo>
                <a:cubicBezTo>
                  <a:pt x="63066" y="18065"/>
                  <a:pt x="63249" y="18516"/>
                  <a:pt x="63059" y="18990"/>
                </a:cubicBezTo>
                <a:cubicBezTo>
                  <a:pt x="63053" y="19003"/>
                  <a:pt x="63049" y="19027"/>
                  <a:pt x="63060" y="19035"/>
                </a:cubicBezTo>
                <a:cubicBezTo>
                  <a:pt x="63657" y="19486"/>
                  <a:pt x="63122" y="19997"/>
                  <a:pt x="63210" y="20479"/>
                </a:cubicBezTo>
                <a:cubicBezTo>
                  <a:pt x="63304" y="20990"/>
                  <a:pt x="63261" y="21515"/>
                  <a:pt x="63354" y="22028"/>
                </a:cubicBezTo>
                <a:cubicBezTo>
                  <a:pt x="63476" y="22692"/>
                  <a:pt x="63329" y="23349"/>
                  <a:pt x="63335" y="24008"/>
                </a:cubicBezTo>
                <a:cubicBezTo>
                  <a:pt x="63336" y="24054"/>
                  <a:pt x="63309" y="24116"/>
                  <a:pt x="63341" y="24146"/>
                </a:cubicBezTo>
                <a:cubicBezTo>
                  <a:pt x="63453" y="24254"/>
                  <a:pt x="63661" y="24339"/>
                  <a:pt x="63690" y="24453"/>
                </a:cubicBezTo>
                <a:cubicBezTo>
                  <a:pt x="63706" y="24515"/>
                  <a:pt x="63665" y="24531"/>
                  <a:pt x="63606" y="24531"/>
                </a:cubicBezTo>
                <a:cubicBezTo>
                  <a:pt x="63543" y="24531"/>
                  <a:pt x="63458" y="24512"/>
                  <a:pt x="63403" y="24512"/>
                </a:cubicBezTo>
                <a:cubicBezTo>
                  <a:pt x="63355" y="24512"/>
                  <a:pt x="63329" y="24526"/>
                  <a:pt x="63358" y="24580"/>
                </a:cubicBezTo>
                <a:cubicBezTo>
                  <a:pt x="63503" y="24853"/>
                  <a:pt x="63283" y="25127"/>
                  <a:pt x="63451" y="25383"/>
                </a:cubicBezTo>
                <a:cubicBezTo>
                  <a:pt x="63486" y="25438"/>
                  <a:pt x="63592" y="25509"/>
                  <a:pt x="63572" y="25537"/>
                </a:cubicBezTo>
                <a:cubicBezTo>
                  <a:pt x="63042" y="26277"/>
                  <a:pt x="63784" y="27642"/>
                  <a:pt x="63906" y="28448"/>
                </a:cubicBezTo>
                <a:cubicBezTo>
                  <a:pt x="64142" y="29996"/>
                  <a:pt x="63916" y="31704"/>
                  <a:pt x="63889" y="33267"/>
                </a:cubicBezTo>
                <a:lnTo>
                  <a:pt x="63800" y="38581"/>
                </a:lnTo>
                <a:cubicBezTo>
                  <a:pt x="63721" y="43326"/>
                  <a:pt x="63859" y="48070"/>
                  <a:pt x="64043" y="52811"/>
                </a:cubicBezTo>
                <a:cubicBezTo>
                  <a:pt x="64124" y="54881"/>
                  <a:pt x="64556" y="57249"/>
                  <a:pt x="64144" y="59284"/>
                </a:cubicBezTo>
                <a:cubicBezTo>
                  <a:pt x="63810" y="60940"/>
                  <a:pt x="63747" y="62392"/>
                  <a:pt x="64016" y="64094"/>
                </a:cubicBezTo>
                <a:cubicBezTo>
                  <a:pt x="64119" y="64740"/>
                  <a:pt x="64056" y="65376"/>
                  <a:pt x="64042" y="66017"/>
                </a:cubicBezTo>
                <a:cubicBezTo>
                  <a:pt x="64017" y="67125"/>
                  <a:pt x="63949" y="68232"/>
                  <a:pt x="64071" y="69340"/>
                </a:cubicBezTo>
                <a:cubicBezTo>
                  <a:pt x="64111" y="69698"/>
                  <a:pt x="64043" y="70083"/>
                  <a:pt x="64138" y="70430"/>
                </a:cubicBezTo>
                <a:cubicBezTo>
                  <a:pt x="64251" y="70844"/>
                  <a:pt x="64082" y="71272"/>
                  <a:pt x="64315" y="71666"/>
                </a:cubicBezTo>
                <a:cubicBezTo>
                  <a:pt x="64381" y="71777"/>
                  <a:pt x="64323" y="71840"/>
                  <a:pt x="64255" y="71918"/>
                </a:cubicBezTo>
                <a:cubicBezTo>
                  <a:pt x="64163" y="72028"/>
                  <a:pt x="63961" y="72144"/>
                  <a:pt x="64347" y="72192"/>
                </a:cubicBezTo>
                <a:cubicBezTo>
                  <a:pt x="64498" y="72210"/>
                  <a:pt x="64491" y="72385"/>
                  <a:pt x="64392" y="72420"/>
                </a:cubicBezTo>
                <a:cubicBezTo>
                  <a:pt x="63835" y="72622"/>
                  <a:pt x="64430" y="72904"/>
                  <a:pt x="64273" y="73126"/>
                </a:cubicBezTo>
                <a:cubicBezTo>
                  <a:pt x="64711" y="73201"/>
                  <a:pt x="64495" y="73539"/>
                  <a:pt x="64469" y="73605"/>
                </a:cubicBezTo>
                <a:cubicBezTo>
                  <a:pt x="64220" y="74268"/>
                  <a:pt x="64502" y="74929"/>
                  <a:pt x="64414" y="75582"/>
                </a:cubicBezTo>
                <a:cubicBezTo>
                  <a:pt x="64316" y="76315"/>
                  <a:pt x="64414" y="77044"/>
                  <a:pt x="64408" y="77773"/>
                </a:cubicBezTo>
                <a:cubicBezTo>
                  <a:pt x="64403" y="78602"/>
                  <a:pt x="64133" y="79435"/>
                  <a:pt x="64202" y="80257"/>
                </a:cubicBezTo>
                <a:cubicBezTo>
                  <a:pt x="64246" y="80787"/>
                  <a:pt x="63725" y="81316"/>
                  <a:pt x="64211" y="81834"/>
                </a:cubicBezTo>
                <a:cubicBezTo>
                  <a:pt x="63755" y="82253"/>
                  <a:pt x="64183" y="82741"/>
                  <a:pt x="63993" y="83199"/>
                </a:cubicBezTo>
                <a:cubicBezTo>
                  <a:pt x="63757" y="83765"/>
                  <a:pt x="63810" y="84375"/>
                  <a:pt x="63626" y="84961"/>
                </a:cubicBezTo>
                <a:cubicBezTo>
                  <a:pt x="63419" y="85621"/>
                  <a:pt x="63028" y="86225"/>
                  <a:pt x="62746" y="86857"/>
                </a:cubicBezTo>
                <a:cubicBezTo>
                  <a:pt x="62492" y="87421"/>
                  <a:pt x="61939" y="87757"/>
                  <a:pt x="61445" y="88140"/>
                </a:cubicBezTo>
                <a:cubicBezTo>
                  <a:pt x="61118" y="88395"/>
                  <a:pt x="60645" y="88593"/>
                  <a:pt x="60297" y="88825"/>
                </a:cubicBezTo>
                <a:cubicBezTo>
                  <a:pt x="59842" y="89129"/>
                  <a:pt x="59284" y="89243"/>
                  <a:pt x="58799" y="89468"/>
                </a:cubicBezTo>
                <a:cubicBezTo>
                  <a:pt x="58255" y="89719"/>
                  <a:pt x="57595" y="89907"/>
                  <a:pt x="56948" y="89907"/>
                </a:cubicBezTo>
                <a:cubicBezTo>
                  <a:pt x="56916" y="89907"/>
                  <a:pt x="56885" y="89907"/>
                  <a:pt x="56854" y="89906"/>
                </a:cubicBezTo>
                <a:cubicBezTo>
                  <a:pt x="56819" y="89905"/>
                  <a:pt x="56786" y="89905"/>
                  <a:pt x="56752" y="89905"/>
                </a:cubicBezTo>
                <a:cubicBezTo>
                  <a:pt x="56068" y="89905"/>
                  <a:pt x="55484" y="90111"/>
                  <a:pt x="54873" y="90232"/>
                </a:cubicBezTo>
                <a:cubicBezTo>
                  <a:pt x="54158" y="90375"/>
                  <a:pt x="53430" y="90423"/>
                  <a:pt x="52756" y="90530"/>
                </a:cubicBezTo>
                <a:cubicBezTo>
                  <a:pt x="52676" y="90515"/>
                  <a:pt x="52599" y="90509"/>
                  <a:pt x="52523" y="90509"/>
                </a:cubicBezTo>
                <a:cubicBezTo>
                  <a:pt x="52130" y="90509"/>
                  <a:pt x="51787" y="90679"/>
                  <a:pt x="51408" y="90679"/>
                </a:cubicBezTo>
                <a:cubicBezTo>
                  <a:pt x="51349" y="90679"/>
                  <a:pt x="51289" y="90675"/>
                  <a:pt x="51227" y="90666"/>
                </a:cubicBezTo>
                <a:cubicBezTo>
                  <a:pt x="51189" y="90660"/>
                  <a:pt x="51150" y="90657"/>
                  <a:pt x="51112" y="90657"/>
                </a:cubicBezTo>
                <a:cubicBezTo>
                  <a:pt x="50862" y="90657"/>
                  <a:pt x="50604" y="90767"/>
                  <a:pt x="50346" y="90767"/>
                </a:cubicBezTo>
                <a:cubicBezTo>
                  <a:pt x="50213" y="90767"/>
                  <a:pt x="50080" y="90738"/>
                  <a:pt x="49949" y="90650"/>
                </a:cubicBezTo>
                <a:cubicBezTo>
                  <a:pt x="49941" y="90645"/>
                  <a:pt x="49928" y="90643"/>
                  <a:pt x="49912" y="90643"/>
                </a:cubicBezTo>
                <a:cubicBezTo>
                  <a:pt x="49871" y="90643"/>
                  <a:pt x="49809" y="90657"/>
                  <a:pt x="49768" y="90671"/>
                </a:cubicBezTo>
                <a:cubicBezTo>
                  <a:pt x="49115" y="90882"/>
                  <a:pt x="48411" y="90854"/>
                  <a:pt x="47721" y="90904"/>
                </a:cubicBezTo>
                <a:cubicBezTo>
                  <a:pt x="46789" y="90971"/>
                  <a:pt x="45858" y="91038"/>
                  <a:pt x="44922" y="91038"/>
                </a:cubicBezTo>
                <a:cubicBezTo>
                  <a:pt x="44859" y="91038"/>
                  <a:pt x="44797" y="91038"/>
                  <a:pt x="44734" y="91037"/>
                </a:cubicBezTo>
                <a:cubicBezTo>
                  <a:pt x="43996" y="91028"/>
                  <a:pt x="43259" y="91010"/>
                  <a:pt x="42522" y="90981"/>
                </a:cubicBezTo>
                <a:cubicBezTo>
                  <a:pt x="42502" y="90980"/>
                  <a:pt x="42482" y="90980"/>
                  <a:pt x="42462" y="90980"/>
                </a:cubicBezTo>
                <a:cubicBezTo>
                  <a:pt x="42163" y="90980"/>
                  <a:pt x="41892" y="91070"/>
                  <a:pt x="41579" y="91070"/>
                </a:cubicBezTo>
                <a:cubicBezTo>
                  <a:pt x="41558" y="91070"/>
                  <a:pt x="41537" y="91070"/>
                  <a:pt x="41516" y="91069"/>
                </a:cubicBezTo>
                <a:cubicBezTo>
                  <a:pt x="40903" y="91043"/>
                  <a:pt x="40291" y="91021"/>
                  <a:pt x="39677" y="90982"/>
                </a:cubicBezTo>
                <a:cubicBezTo>
                  <a:pt x="39367" y="90964"/>
                  <a:pt x="39057" y="90955"/>
                  <a:pt x="38746" y="90955"/>
                </a:cubicBezTo>
                <a:cubicBezTo>
                  <a:pt x="38391" y="90955"/>
                  <a:pt x="38036" y="90967"/>
                  <a:pt x="37681" y="90991"/>
                </a:cubicBezTo>
                <a:cubicBezTo>
                  <a:pt x="37594" y="90996"/>
                  <a:pt x="37508" y="90998"/>
                  <a:pt x="37421" y="90998"/>
                </a:cubicBezTo>
                <a:cubicBezTo>
                  <a:pt x="36901" y="90998"/>
                  <a:pt x="36384" y="90916"/>
                  <a:pt x="35854" y="90916"/>
                </a:cubicBezTo>
                <a:cubicBezTo>
                  <a:pt x="35845" y="90916"/>
                  <a:pt x="35835" y="90916"/>
                  <a:pt x="35825" y="90916"/>
                </a:cubicBezTo>
                <a:cubicBezTo>
                  <a:pt x="35368" y="90919"/>
                  <a:pt x="34912" y="91001"/>
                  <a:pt x="34458" y="91001"/>
                </a:cubicBezTo>
                <a:cubicBezTo>
                  <a:pt x="34294" y="91001"/>
                  <a:pt x="34131" y="90990"/>
                  <a:pt x="33968" y="90961"/>
                </a:cubicBezTo>
                <a:cubicBezTo>
                  <a:pt x="33866" y="90943"/>
                  <a:pt x="33764" y="90936"/>
                  <a:pt x="33663" y="90936"/>
                </a:cubicBezTo>
                <a:cubicBezTo>
                  <a:pt x="33307" y="90936"/>
                  <a:pt x="32958" y="91024"/>
                  <a:pt x="32623" y="91024"/>
                </a:cubicBezTo>
                <a:cubicBezTo>
                  <a:pt x="32548" y="91024"/>
                  <a:pt x="32473" y="91020"/>
                  <a:pt x="32399" y="91009"/>
                </a:cubicBezTo>
                <a:cubicBezTo>
                  <a:pt x="31991" y="90948"/>
                  <a:pt x="31579" y="90937"/>
                  <a:pt x="31167" y="90937"/>
                </a:cubicBezTo>
                <a:cubicBezTo>
                  <a:pt x="30952" y="90937"/>
                  <a:pt x="30738" y="90940"/>
                  <a:pt x="30523" y="90940"/>
                </a:cubicBezTo>
                <a:cubicBezTo>
                  <a:pt x="30019" y="90940"/>
                  <a:pt x="29515" y="90925"/>
                  <a:pt x="29013" y="90821"/>
                </a:cubicBezTo>
                <a:cubicBezTo>
                  <a:pt x="28881" y="90794"/>
                  <a:pt x="28738" y="90784"/>
                  <a:pt x="28588" y="90784"/>
                </a:cubicBezTo>
                <a:cubicBezTo>
                  <a:pt x="28232" y="90784"/>
                  <a:pt x="27837" y="90838"/>
                  <a:pt x="27466" y="90838"/>
                </a:cubicBezTo>
                <a:cubicBezTo>
                  <a:pt x="27428" y="90838"/>
                  <a:pt x="27391" y="90838"/>
                  <a:pt x="27355" y="90837"/>
                </a:cubicBezTo>
                <a:cubicBezTo>
                  <a:pt x="27297" y="90835"/>
                  <a:pt x="27239" y="90834"/>
                  <a:pt x="27181" y="90834"/>
                </a:cubicBezTo>
                <a:cubicBezTo>
                  <a:pt x="26649" y="90834"/>
                  <a:pt x="26109" y="90902"/>
                  <a:pt x="25590" y="90902"/>
                </a:cubicBezTo>
                <a:cubicBezTo>
                  <a:pt x="25392" y="90902"/>
                  <a:pt x="25197" y="90892"/>
                  <a:pt x="25006" y="90865"/>
                </a:cubicBezTo>
                <a:cubicBezTo>
                  <a:pt x="24719" y="90824"/>
                  <a:pt x="24435" y="90809"/>
                  <a:pt x="24154" y="90809"/>
                </a:cubicBezTo>
                <a:cubicBezTo>
                  <a:pt x="23500" y="90809"/>
                  <a:pt x="22860" y="90887"/>
                  <a:pt x="22213" y="90887"/>
                </a:cubicBezTo>
                <a:cubicBezTo>
                  <a:pt x="22142" y="90887"/>
                  <a:pt x="22071" y="90886"/>
                  <a:pt x="21999" y="90884"/>
                </a:cubicBezTo>
                <a:cubicBezTo>
                  <a:pt x="21765" y="90878"/>
                  <a:pt x="21529" y="90835"/>
                  <a:pt x="21302" y="90789"/>
                </a:cubicBezTo>
                <a:cubicBezTo>
                  <a:pt x="21026" y="90731"/>
                  <a:pt x="20759" y="90681"/>
                  <a:pt x="20480" y="90681"/>
                </a:cubicBezTo>
                <a:cubicBezTo>
                  <a:pt x="20318" y="90681"/>
                  <a:pt x="20152" y="90698"/>
                  <a:pt x="19977" y="90740"/>
                </a:cubicBezTo>
                <a:cubicBezTo>
                  <a:pt x="19864" y="90768"/>
                  <a:pt x="19749" y="90779"/>
                  <a:pt x="19632" y="90779"/>
                </a:cubicBezTo>
                <a:cubicBezTo>
                  <a:pt x="19276" y="90779"/>
                  <a:pt x="18907" y="90677"/>
                  <a:pt x="18547" y="90657"/>
                </a:cubicBezTo>
                <a:cubicBezTo>
                  <a:pt x="17422" y="90596"/>
                  <a:pt x="16304" y="90463"/>
                  <a:pt x="15172" y="90412"/>
                </a:cubicBezTo>
                <a:cubicBezTo>
                  <a:pt x="14790" y="90395"/>
                  <a:pt x="14392" y="90307"/>
                  <a:pt x="14009" y="90252"/>
                </a:cubicBezTo>
                <a:cubicBezTo>
                  <a:pt x="13672" y="90202"/>
                  <a:pt x="13367" y="90187"/>
                  <a:pt x="13031" y="90176"/>
                </a:cubicBezTo>
                <a:cubicBezTo>
                  <a:pt x="13025" y="90176"/>
                  <a:pt x="13020" y="90176"/>
                  <a:pt x="13014" y="90176"/>
                </a:cubicBezTo>
                <a:cubicBezTo>
                  <a:pt x="12929" y="90176"/>
                  <a:pt x="12823" y="90194"/>
                  <a:pt x="12716" y="90194"/>
                </a:cubicBezTo>
                <a:cubicBezTo>
                  <a:pt x="12568" y="90194"/>
                  <a:pt x="12417" y="90160"/>
                  <a:pt x="12314" y="89998"/>
                </a:cubicBezTo>
                <a:cubicBezTo>
                  <a:pt x="12288" y="89956"/>
                  <a:pt x="12256" y="89940"/>
                  <a:pt x="12219" y="89940"/>
                </a:cubicBezTo>
                <a:cubicBezTo>
                  <a:pt x="12102" y="89940"/>
                  <a:pt x="11939" y="90105"/>
                  <a:pt x="11773" y="90105"/>
                </a:cubicBezTo>
                <a:cubicBezTo>
                  <a:pt x="11760" y="90105"/>
                  <a:pt x="11747" y="90104"/>
                  <a:pt x="11734" y="90102"/>
                </a:cubicBezTo>
                <a:cubicBezTo>
                  <a:pt x="11411" y="90047"/>
                  <a:pt x="11121" y="89937"/>
                  <a:pt x="10767" y="89935"/>
                </a:cubicBezTo>
                <a:cubicBezTo>
                  <a:pt x="9650" y="89929"/>
                  <a:pt x="8561" y="89702"/>
                  <a:pt x="7497" y="89524"/>
                </a:cubicBezTo>
                <a:cubicBezTo>
                  <a:pt x="6870" y="89419"/>
                  <a:pt x="6037" y="89333"/>
                  <a:pt x="5549" y="88860"/>
                </a:cubicBezTo>
                <a:cubicBezTo>
                  <a:pt x="5427" y="88741"/>
                  <a:pt x="5113" y="88733"/>
                  <a:pt x="4920" y="88640"/>
                </a:cubicBezTo>
                <a:cubicBezTo>
                  <a:pt x="3903" y="88148"/>
                  <a:pt x="3249" y="87423"/>
                  <a:pt x="2609" y="86705"/>
                </a:cubicBezTo>
                <a:cubicBezTo>
                  <a:pt x="1949" y="85966"/>
                  <a:pt x="1834" y="85088"/>
                  <a:pt x="1801" y="84254"/>
                </a:cubicBezTo>
                <a:cubicBezTo>
                  <a:pt x="1777" y="83655"/>
                  <a:pt x="1819" y="83027"/>
                  <a:pt x="1833" y="82421"/>
                </a:cubicBezTo>
                <a:cubicBezTo>
                  <a:pt x="1847" y="81905"/>
                  <a:pt x="1865" y="81379"/>
                  <a:pt x="1860" y="80859"/>
                </a:cubicBezTo>
                <a:cubicBezTo>
                  <a:pt x="1859" y="80638"/>
                  <a:pt x="1924" y="80426"/>
                  <a:pt x="1931" y="80207"/>
                </a:cubicBezTo>
                <a:cubicBezTo>
                  <a:pt x="1981" y="78749"/>
                  <a:pt x="1872" y="77282"/>
                  <a:pt x="2027" y="75836"/>
                </a:cubicBezTo>
                <a:cubicBezTo>
                  <a:pt x="2140" y="74784"/>
                  <a:pt x="2051" y="73736"/>
                  <a:pt x="2059" y="72695"/>
                </a:cubicBezTo>
                <a:cubicBezTo>
                  <a:pt x="2065" y="71754"/>
                  <a:pt x="2146" y="70790"/>
                  <a:pt x="1915" y="69831"/>
                </a:cubicBezTo>
                <a:cubicBezTo>
                  <a:pt x="1755" y="69166"/>
                  <a:pt x="1988" y="68455"/>
                  <a:pt x="1979" y="67764"/>
                </a:cubicBezTo>
                <a:cubicBezTo>
                  <a:pt x="1972" y="67294"/>
                  <a:pt x="1862" y="66825"/>
                  <a:pt x="1878" y="66348"/>
                </a:cubicBezTo>
                <a:cubicBezTo>
                  <a:pt x="1917" y="65189"/>
                  <a:pt x="2004" y="64028"/>
                  <a:pt x="1988" y="62872"/>
                </a:cubicBezTo>
                <a:cubicBezTo>
                  <a:pt x="1977" y="62051"/>
                  <a:pt x="2147" y="61240"/>
                  <a:pt x="2090" y="60416"/>
                </a:cubicBezTo>
                <a:cubicBezTo>
                  <a:pt x="2057" y="59949"/>
                  <a:pt x="2182" y="59458"/>
                  <a:pt x="2206" y="58979"/>
                </a:cubicBezTo>
                <a:cubicBezTo>
                  <a:pt x="2248" y="58086"/>
                  <a:pt x="2362" y="57195"/>
                  <a:pt x="2328" y="56295"/>
                </a:cubicBezTo>
                <a:cubicBezTo>
                  <a:pt x="2295" y="55389"/>
                  <a:pt x="2489" y="54480"/>
                  <a:pt x="2541" y="53571"/>
                </a:cubicBezTo>
                <a:cubicBezTo>
                  <a:pt x="2561" y="53231"/>
                  <a:pt x="2567" y="52876"/>
                  <a:pt x="2506" y="52546"/>
                </a:cubicBezTo>
                <a:cubicBezTo>
                  <a:pt x="2382" y="51873"/>
                  <a:pt x="2701" y="51214"/>
                  <a:pt x="2583" y="50569"/>
                </a:cubicBezTo>
                <a:cubicBezTo>
                  <a:pt x="2488" y="50056"/>
                  <a:pt x="2688" y="49554"/>
                  <a:pt x="2534" y="49061"/>
                </a:cubicBezTo>
                <a:cubicBezTo>
                  <a:pt x="2388" y="48592"/>
                  <a:pt x="2559" y="48134"/>
                  <a:pt x="2610" y="47682"/>
                </a:cubicBezTo>
                <a:cubicBezTo>
                  <a:pt x="2675" y="47121"/>
                  <a:pt x="2472" y="46573"/>
                  <a:pt x="2606" y="46017"/>
                </a:cubicBezTo>
                <a:cubicBezTo>
                  <a:pt x="2712" y="45584"/>
                  <a:pt x="2480" y="45129"/>
                  <a:pt x="2732" y="44700"/>
                </a:cubicBezTo>
                <a:cubicBezTo>
                  <a:pt x="2748" y="44673"/>
                  <a:pt x="2774" y="44643"/>
                  <a:pt x="2771" y="44616"/>
                </a:cubicBezTo>
                <a:cubicBezTo>
                  <a:pt x="2664" y="43393"/>
                  <a:pt x="2817" y="42163"/>
                  <a:pt x="2546" y="40942"/>
                </a:cubicBezTo>
                <a:cubicBezTo>
                  <a:pt x="2462" y="40564"/>
                  <a:pt x="2605" y="40163"/>
                  <a:pt x="2632" y="39771"/>
                </a:cubicBezTo>
                <a:cubicBezTo>
                  <a:pt x="2694" y="38867"/>
                  <a:pt x="2551" y="37969"/>
                  <a:pt x="2479" y="37068"/>
                </a:cubicBezTo>
                <a:cubicBezTo>
                  <a:pt x="2449" y="36694"/>
                  <a:pt x="2521" y="36289"/>
                  <a:pt x="2518" y="35905"/>
                </a:cubicBezTo>
                <a:cubicBezTo>
                  <a:pt x="2466" y="28064"/>
                  <a:pt x="2604" y="20188"/>
                  <a:pt x="2656" y="12334"/>
                </a:cubicBezTo>
                <a:cubicBezTo>
                  <a:pt x="2676" y="9586"/>
                  <a:pt x="3158" y="5621"/>
                  <a:pt x="5571" y="3826"/>
                </a:cubicBezTo>
                <a:cubicBezTo>
                  <a:pt x="6101" y="3430"/>
                  <a:pt x="6765" y="3094"/>
                  <a:pt x="7384" y="2911"/>
                </a:cubicBezTo>
                <a:cubicBezTo>
                  <a:pt x="8050" y="2715"/>
                  <a:pt x="8728" y="2386"/>
                  <a:pt x="9519" y="2386"/>
                </a:cubicBezTo>
                <a:cubicBezTo>
                  <a:pt x="9592" y="2386"/>
                  <a:pt x="9666" y="2389"/>
                  <a:pt x="9741" y="2395"/>
                </a:cubicBezTo>
                <a:cubicBezTo>
                  <a:pt x="9765" y="2396"/>
                  <a:pt x="9789" y="2397"/>
                  <a:pt x="9813" y="2397"/>
                </a:cubicBezTo>
                <a:cubicBezTo>
                  <a:pt x="10124" y="2397"/>
                  <a:pt x="10424" y="2246"/>
                  <a:pt x="10657" y="2166"/>
                </a:cubicBezTo>
                <a:cubicBezTo>
                  <a:pt x="11008" y="2047"/>
                  <a:pt x="11370" y="2027"/>
                  <a:pt x="11734" y="2027"/>
                </a:cubicBezTo>
                <a:cubicBezTo>
                  <a:pt x="11909" y="2027"/>
                  <a:pt x="12085" y="2032"/>
                  <a:pt x="12261" y="2032"/>
                </a:cubicBezTo>
                <a:cubicBezTo>
                  <a:pt x="12608" y="2032"/>
                  <a:pt x="12954" y="2014"/>
                  <a:pt x="13293" y="1910"/>
                </a:cubicBezTo>
                <a:cubicBezTo>
                  <a:pt x="13696" y="1786"/>
                  <a:pt x="14313" y="1828"/>
                  <a:pt x="14832" y="1797"/>
                </a:cubicBezTo>
                <a:cubicBezTo>
                  <a:pt x="14862" y="1796"/>
                  <a:pt x="14892" y="1795"/>
                  <a:pt x="14924" y="1795"/>
                </a:cubicBezTo>
                <a:cubicBezTo>
                  <a:pt x="14981" y="1795"/>
                  <a:pt x="15041" y="1797"/>
                  <a:pt x="15100" y="1797"/>
                </a:cubicBezTo>
                <a:cubicBezTo>
                  <a:pt x="15293" y="1797"/>
                  <a:pt x="15480" y="1776"/>
                  <a:pt x="15581" y="1596"/>
                </a:cubicBezTo>
                <a:cubicBezTo>
                  <a:pt x="15591" y="1577"/>
                  <a:pt x="15679" y="1560"/>
                  <a:pt x="15726" y="1560"/>
                </a:cubicBezTo>
                <a:cubicBezTo>
                  <a:pt x="15740" y="1560"/>
                  <a:pt x="15750" y="1562"/>
                  <a:pt x="15754" y="1565"/>
                </a:cubicBezTo>
                <a:cubicBezTo>
                  <a:pt x="15887" y="1692"/>
                  <a:pt x="16012" y="1736"/>
                  <a:pt x="16133" y="1736"/>
                </a:cubicBezTo>
                <a:cubicBezTo>
                  <a:pt x="16405" y="1736"/>
                  <a:pt x="16655" y="1511"/>
                  <a:pt x="16923" y="1498"/>
                </a:cubicBezTo>
                <a:cubicBezTo>
                  <a:pt x="17874" y="1453"/>
                  <a:pt x="18824" y="1476"/>
                  <a:pt x="19768" y="1463"/>
                </a:cubicBezTo>
                <a:cubicBezTo>
                  <a:pt x="19802" y="1462"/>
                  <a:pt x="19836" y="1462"/>
                  <a:pt x="19870" y="1462"/>
                </a:cubicBezTo>
                <a:cubicBezTo>
                  <a:pt x="20121" y="1462"/>
                  <a:pt x="20383" y="1474"/>
                  <a:pt x="20648" y="1474"/>
                </a:cubicBezTo>
                <a:cubicBezTo>
                  <a:pt x="21042" y="1474"/>
                  <a:pt x="21441" y="1447"/>
                  <a:pt x="21817" y="1313"/>
                </a:cubicBezTo>
                <a:cubicBezTo>
                  <a:pt x="21835" y="1306"/>
                  <a:pt x="21855" y="1303"/>
                  <a:pt x="21877" y="1303"/>
                </a:cubicBezTo>
                <a:cubicBezTo>
                  <a:pt x="22016" y="1303"/>
                  <a:pt x="22226" y="1415"/>
                  <a:pt x="22382" y="1415"/>
                </a:cubicBezTo>
                <a:cubicBezTo>
                  <a:pt x="22398" y="1415"/>
                  <a:pt x="22414" y="1414"/>
                  <a:pt x="22429" y="1411"/>
                </a:cubicBezTo>
                <a:cubicBezTo>
                  <a:pt x="23140" y="1280"/>
                  <a:pt x="23889" y="1325"/>
                  <a:pt x="24571" y="1217"/>
                </a:cubicBezTo>
                <a:cubicBezTo>
                  <a:pt x="25193" y="1120"/>
                  <a:pt x="25793" y="1057"/>
                  <a:pt x="26410" y="1057"/>
                </a:cubicBezTo>
                <a:cubicBezTo>
                  <a:pt x="26500" y="1057"/>
                  <a:pt x="26591" y="1058"/>
                  <a:pt x="26682" y="1061"/>
                </a:cubicBezTo>
                <a:cubicBezTo>
                  <a:pt x="27372" y="1081"/>
                  <a:pt x="28087" y="1173"/>
                  <a:pt x="28771" y="1173"/>
                </a:cubicBezTo>
                <a:cubicBezTo>
                  <a:pt x="29060" y="1173"/>
                  <a:pt x="29344" y="1157"/>
                  <a:pt x="29619" y="1111"/>
                </a:cubicBezTo>
                <a:cubicBezTo>
                  <a:pt x="29942" y="1057"/>
                  <a:pt x="30264" y="1044"/>
                  <a:pt x="30584" y="1044"/>
                </a:cubicBezTo>
                <a:cubicBezTo>
                  <a:pt x="30882" y="1044"/>
                  <a:pt x="31179" y="1055"/>
                  <a:pt x="31473" y="1055"/>
                </a:cubicBezTo>
                <a:cubicBezTo>
                  <a:pt x="31813" y="1055"/>
                  <a:pt x="32150" y="1040"/>
                  <a:pt x="32485" y="974"/>
                </a:cubicBezTo>
                <a:cubicBezTo>
                  <a:pt x="32542" y="963"/>
                  <a:pt x="32599" y="958"/>
                  <a:pt x="32655" y="958"/>
                </a:cubicBezTo>
                <a:close/>
                <a:moveTo>
                  <a:pt x="26311" y="0"/>
                </a:moveTo>
                <a:cubicBezTo>
                  <a:pt x="26126" y="0"/>
                  <a:pt x="25941" y="2"/>
                  <a:pt x="25756" y="5"/>
                </a:cubicBezTo>
                <a:cubicBezTo>
                  <a:pt x="25144" y="16"/>
                  <a:pt x="24554" y="79"/>
                  <a:pt x="23971" y="145"/>
                </a:cubicBezTo>
                <a:cubicBezTo>
                  <a:pt x="23151" y="236"/>
                  <a:pt x="22321" y="341"/>
                  <a:pt x="21503" y="341"/>
                </a:cubicBezTo>
                <a:cubicBezTo>
                  <a:pt x="21365" y="341"/>
                  <a:pt x="21229" y="338"/>
                  <a:pt x="21092" y="332"/>
                </a:cubicBezTo>
                <a:cubicBezTo>
                  <a:pt x="20741" y="315"/>
                  <a:pt x="20390" y="308"/>
                  <a:pt x="20040" y="308"/>
                </a:cubicBezTo>
                <a:cubicBezTo>
                  <a:pt x="18964" y="308"/>
                  <a:pt x="17895" y="374"/>
                  <a:pt x="16834" y="433"/>
                </a:cubicBezTo>
                <a:cubicBezTo>
                  <a:pt x="15614" y="500"/>
                  <a:pt x="14375" y="613"/>
                  <a:pt x="13160" y="802"/>
                </a:cubicBezTo>
                <a:cubicBezTo>
                  <a:pt x="11934" y="991"/>
                  <a:pt x="10679" y="1083"/>
                  <a:pt x="9437" y="1217"/>
                </a:cubicBezTo>
                <a:cubicBezTo>
                  <a:pt x="8824" y="1283"/>
                  <a:pt x="8308" y="1548"/>
                  <a:pt x="7750" y="1708"/>
                </a:cubicBezTo>
                <a:cubicBezTo>
                  <a:pt x="6983" y="1930"/>
                  <a:pt x="6194" y="2183"/>
                  <a:pt x="5519" y="2581"/>
                </a:cubicBezTo>
                <a:cubicBezTo>
                  <a:pt x="5062" y="2846"/>
                  <a:pt x="4649" y="3179"/>
                  <a:pt x="4292" y="3567"/>
                </a:cubicBezTo>
                <a:cubicBezTo>
                  <a:pt x="3846" y="4046"/>
                  <a:pt x="3310" y="4447"/>
                  <a:pt x="3035" y="5032"/>
                </a:cubicBezTo>
                <a:cubicBezTo>
                  <a:pt x="2752" y="5633"/>
                  <a:pt x="2403" y="6224"/>
                  <a:pt x="2137" y="6835"/>
                </a:cubicBezTo>
                <a:cubicBezTo>
                  <a:pt x="1927" y="7319"/>
                  <a:pt x="1529" y="7779"/>
                  <a:pt x="1458" y="8267"/>
                </a:cubicBezTo>
                <a:cubicBezTo>
                  <a:pt x="1146" y="10424"/>
                  <a:pt x="583" y="12307"/>
                  <a:pt x="807" y="14545"/>
                </a:cubicBezTo>
                <a:cubicBezTo>
                  <a:pt x="904" y="15511"/>
                  <a:pt x="1094" y="16467"/>
                  <a:pt x="1157" y="17435"/>
                </a:cubicBezTo>
                <a:cubicBezTo>
                  <a:pt x="1227" y="18547"/>
                  <a:pt x="1130" y="19660"/>
                  <a:pt x="1053" y="20772"/>
                </a:cubicBezTo>
                <a:cubicBezTo>
                  <a:pt x="835" y="23978"/>
                  <a:pt x="750" y="27269"/>
                  <a:pt x="870" y="30465"/>
                </a:cubicBezTo>
                <a:cubicBezTo>
                  <a:pt x="879" y="30699"/>
                  <a:pt x="888" y="30935"/>
                  <a:pt x="896" y="31169"/>
                </a:cubicBezTo>
                <a:cubicBezTo>
                  <a:pt x="1037" y="34971"/>
                  <a:pt x="1157" y="38774"/>
                  <a:pt x="1220" y="42579"/>
                </a:cubicBezTo>
                <a:cubicBezTo>
                  <a:pt x="1287" y="46793"/>
                  <a:pt x="1286" y="51007"/>
                  <a:pt x="1165" y="55219"/>
                </a:cubicBezTo>
                <a:cubicBezTo>
                  <a:pt x="1107" y="57370"/>
                  <a:pt x="1011" y="59519"/>
                  <a:pt x="883" y="61666"/>
                </a:cubicBezTo>
                <a:cubicBezTo>
                  <a:pt x="784" y="63295"/>
                  <a:pt x="0" y="66050"/>
                  <a:pt x="640" y="67564"/>
                </a:cubicBezTo>
                <a:cubicBezTo>
                  <a:pt x="652" y="67593"/>
                  <a:pt x="650" y="67627"/>
                  <a:pt x="633" y="67655"/>
                </a:cubicBezTo>
                <a:cubicBezTo>
                  <a:pt x="232" y="68291"/>
                  <a:pt x="729" y="68952"/>
                  <a:pt x="508" y="69620"/>
                </a:cubicBezTo>
                <a:cubicBezTo>
                  <a:pt x="380" y="70006"/>
                  <a:pt x="873" y="70464"/>
                  <a:pt x="537" y="70941"/>
                </a:cubicBezTo>
                <a:cubicBezTo>
                  <a:pt x="440" y="71078"/>
                  <a:pt x="399" y="71363"/>
                  <a:pt x="639" y="71579"/>
                </a:cubicBezTo>
                <a:cubicBezTo>
                  <a:pt x="816" y="71739"/>
                  <a:pt x="866" y="72036"/>
                  <a:pt x="735" y="72180"/>
                </a:cubicBezTo>
                <a:cubicBezTo>
                  <a:pt x="409" y="72539"/>
                  <a:pt x="782" y="72883"/>
                  <a:pt x="682" y="73241"/>
                </a:cubicBezTo>
                <a:cubicBezTo>
                  <a:pt x="629" y="73429"/>
                  <a:pt x="607" y="73708"/>
                  <a:pt x="715" y="73920"/>
                </a:cubicBezTo>
                <a:cubicBezTo>
                  <a:pt x="948" y="74376"/>
                  <a:pt x="741" y="74838"/>
                  <a:pt x="739" y="75287"/>
                </a:cubicBezTo>
                <a:cubicBezTo>
                  <a:pt x="737" y="75621"/>
                  <a:pt x="728" y="75979"/>
                  <a:pt x="675" y="76325"/>
                </a:cubicBezTo>
                <a:cubicBezTo>
                  <a:pt x="612" y="76747"/>
                  <a:pt x="716" y="77175"/>
                  <a:pt x="611" y="77602"/>
                </a:cubicBezTo>
                <a:cubicBezTo>
                  <a:pt x="520" y="77976"/>
                  <a:pt x="537" y="78359"/>
                  <a:pt x="548" y="78743"/>
                </a:cubicBezTo>
                <a:cubicBezTo>
                  <a:pt x="557" y="79052"/>
                  <a:pt x="820" y="79488"/>
                  <a:pt x="697" y="79599"/>
                </a:cubicBezTo>
                <a:cubicBezTo>
                  <a:pt x="180" y="80073"/>
                  <a:pt x="630" y="80578"/>
                  <a:pt x="465" y="81062"/>
                </a:cubicBezTo>
                <a:cubicBezTo>
                  <a:pt x="279" y="81613"/>
                  <a:pt x="533" y="82234"/>
                  <a:pt x="424" y="82834"/>
                </a:cubicBezTo>
                <a:cubicBezTo>
                  <a:pt x="384" y="83056"/>
                  <a:pt x="420" y="83327"/>
                  <a:pt x="424" y="83568"/>
                </a:cubicBezTo>
                <a:cubicBezTo>
                  <a:pt x="434" y="84061"/>
                  <a:pt x="620" y="84553"/>
                  <a:pt x="482" y="85046"/>
                </a:cubicBezTo>
                <a:cubicBezTo>
                  <a:pt x="393" y="85363"/>
                  <a:pt x="983" y="85648"/>
                  <a:pt x="553" y="85975"/>
                </a:cubicBezTo>
                <a:cubicBezTo>
                  <a:pt x="547" y="85980"/>
                  <a:pt x="563" y="86013"/>
                  <a:pt x="575" y="86015"/>
                </a:cubicBezTo>
                <a:cubicBezTo>
                  <a:pt x="1215" y="86146"/>
                  <a:pt x="813" y="86505"/>
                  <a:pt x="879" y="86758"/>
                </a:cubicBezTo>
                <a:cubicBezTo>
                  <a:pt x="892" y="86804"/>
                  <a:pt x="838" y="86842"/>
                  <a:pt x="923" y="86897"/>
                </a:cubicBezTo>
                <a:cubicBezTo>
                  <a:pt x="1657" y="87376"/>
                  <a:pt x="1801" y="88137"/>
                  <a:pt x="2689" y="88599"/>
                </a:cubicBezTo>
                <a:cubicBezTo>
                  <a:pt x="3293" y="88913"/>
                  <a:pt x="3730" y="89385"/>
                  <a:pt x="4443" y="89701"/>
                </a:cubicBezTo>
                <a:cubicBezTo>
                  <a:pt x="5278" y="90071"/>
                  <a:pt x="6017" y="90506"/>
                  <a:pt x="7036" y="90533"/>
                </a:cubicBezTo>
                <a:cubicBezTo>
                  <a:pt x="7421" y="90542"/>
                  <a:pt x="7697" y="90760"/>
                  <a:pt x="8086" y="90760"/>
                </a:cubicBezTo>
                <a:cubicBezTo>
                  <a:pt x="8091" y="90760"/>
                  <a:pt x="8096" y="90760"/>
                  <a:pt x="8102" y="90760"/>
                </a:cubicBezTo>
                <a:cubicBezTo>
                  <a:pt x="8140" y="90759"/>
                  <a:pt x="8179" y="90759"/>
                  <a:pt x="8217" y="90759"/>
                </a:cubicBezTo>
                <a:cubicBezTo>
                  <a:pt x="9211" y="90759"/>
                  <a:pt x="10184" y="90952"/>
                  <a:pt x="11140" y="91083"/>
                </a:cubicBezTo>
                <a:cubicBezTo>
                  <a:pt x="12296" y="91242"/>
                  <a:pt x="13475" y="91270"/>
                  <a:pt x="14629" y="91446"/>
                </a:cubicBezTo>
                <a:cubicBezTo>
                  <a:pt x="15002" y="91503"/>
                  <a:pt x="15459" y="91591"/>
                  <a:pt x="15927" y="91591"/>
                </a:cubicBezTo>
                <a:cubicBezTo>
                  <a:pt x="15987" y="91591"/>
                  <a:pt x="16048" y="91590"/>
                  <a:pt x="16109" y="91587"/>
                </a:cubicBezTo>
                <a:cubicBezTo>
                  <a:pt x="16300" y="91576"/>
                  <a:pt x="16531" y="91554"/>
                  <a:pt x="16762" y="91554"/>
                </a:cubicBezTo>
                <a:cubicBezTo>
                  <a:pt x="16985" y="91554"/>
                  <a:pt x="17206" y="91574"/>
                  <a:pt x="17389" y="91645"/>
                </a:cubicBezTo>
                <a:cubicBezTo>
                  <a:pt x="18001" y="91882"/>
                  <a:pt x="18664" y="91786"/>
                  <a:pt x="19282" y="91841"/>
                </a:cubicBezTo>
                <a:cubicBezTo>
                  <a:pt x="19940" y="91899"/>
                  <a:pt x="20615" y="91909"/>
                  <a:pt x="21290" y="91909"/>
                </a:cubicBezTo>
                <a:cubicBezTo>
                  <a:pt x="21549" y="91909"/>
                  <a:pt x="21807" y="91907"/>
                  <a:pt x="22064" y="91907"/>
                </a:cubicBezTo>
                <a:cubicBezTo>
                  <a:pt x="22083" y="91906"/>
                  <a:pt x="22102" y="91906"/>
                  <a:pt x="22122" y="91906"/>
                </a:cubicBezTo>
                <a:cubicBezTo>
                  <a:pt x="23159" y="91906"/>
                  <a:pt x="24199" y="91956"/>
                  <a:pt x="25238" y="91956"/>
                </a:cubicBezTo>
                <a:cubicBezTo>
                  <a:pt x="25534" y="91956"/>
                  <a:pt x="25829" y="91952"/>
                  <a:pt x="26125" y="91942"/>
                </a:cubicBezTo>
                <a:cubicBezTo>
                  <a:pt x="26361" y="91935"/>
                  <a:pt x="26597" y="91931"/>
                  <a:pt x="26833" y="91931"/>
                </a:cubicBezTo>
                <a:cubicBezTo>
                  <a:pt x="27459" y="91931"/>
                  <a:pt x="28084" y="91957"/>
                  <a:pt x="28708" y="92009"/>
                </a:cubicBezTo>
                <a:cubicBezTo>
                  <a:pt x="28795" y="92016"/>
                  <a:pt x="28880" y="92019"/>
                  <a:pt x="28965" y="92019"/>
                </a:cubicBezTo>
                <a:cubicBezTo>
                  <a:pt x="29306" y="92019"/>
                  <a:pt x="29632" y="91974"/>
                  <a:pt x="29957" y="91974"/>
                </a:cubicBezTo>
                <a:cubicBezTo>
                  <a:pt x="30021" y="91974"/>
                  <a:pt x="30085" y="91976"/>
                  <a:pt x="30149" y="91980"/>
                </a:cubicBezTo>
                <a:cubicBezTo>
                  <a:pt x="31349" y="92059"/>
                  <a:pt x="32551" y="92034"/>
                  <a:pt x="33751" y="92071"/>
                </a:cubicBezTo>
                <a:cubicBezTo>
                  <a:pt x="33966" y="92078"/>
                  <a:pt x="34181" y="92081"/>
                  <a:pt x="34396" y="92081"/>
                </a:cubicBezTo>
                <a:cubicBezTo>
                  <a:pt x="35189" y="92081"/>
                  <a:pt x="35982" y="92043"/>
                  <a:pt x="36778" y="92043"/>
                </a:cubicBezTo>
                <a:cubicBezTo>
                  <a:pt x="37003" y="92043"/>
                  <a:pt x="37229" y="92046"/>
                  <a:pt x="37455" y="92054"/>
                </a:cubicBezTo>
                <a:cubicBezTo>
                  <a:pt x="38476" y="92090"/>
                  <a:pt x="39501" y="92134"/>
                  <a:pt x="40519" y="92136"/>
                </a:cubicBezTo>
                <a:cubicBezTo>
                  <a:pt x="40562" y="92136"/>
                  <a:pt x="40604" y="92136"/>
                  <a:pt x="40646" y="92136"/>
                </a:cubicBezTo>
                <a:cubicBezTo>
                  <a:pt x="41870" y="92136"/>
                  <a:pt x="43102" y="92106"/>
                  <a:pt x="44322" y="92106"/>
                </a:cubicBezTo>
                <a:cubicBezTo>
                  <a:pt x="44441" y="92106"/>
                  <a:pt x="44559" y="92106"/>
                  <a:pt x="44678" y="92107"/>
                </a:cubicBezTo>
                <a:cubicBezTo>
                  <a:pt x="44730" y="92107"/>
                  <a:pt x="44782" y="92107"/>
                  <a:pt x="44834" y="92107"/>
                </a:cubicBezTo>
                <a:cubicBezTo>
                  <a:pt x="46801" y="92107"/>
                  <a:pt x="48734" y="91888"/>
                  <a:pt x="50687" y="91823"/>
                </a:cubicBezTo>
                <a:cubicBezTo>
                  <a:pt x="51662" y="91792"/>
                  <a:pt x="52651" y="91607"/>
                  <a:pt x="53627" y="91452"/>
                </a:cubicBezTo>
                <a:cubicBezTo>
                  <a:pt x="54431" y="91325"/>
                  <a:pt x="55270" y="91284"/>
                  <a:pt x="56063" y="91094"/>
                </a:cubicBezTo>
                <a:cubicBezTo>
                  <a:pt x="56951" y="90884"/>
                  <a:pt x="57922" y="90883"/>
                  <a:pt x="58750" y="90524"/>
                </a:cubicBezTo>
                <a:cubicBezTo>
                  <a:pt x="59220" y="90320"/>
                  <a:pt x="59759" y="90097"/>
                  <a:pt x="60203" y="89989"/>
                </a:cubicBezTo>
                <a:cubicBezTo>
                  <a:pt x="61157" y="89760"/>
                  <a:pt x="61624" y="89151"/>
                  <a:pt x="62433" y="88850"/>
                </a:cubicBezTo>
                <a:cubicBezTo>
                  <a:pt x="62703" y="88750"/>
                  <a:pt x="62825" y="88371"/>
                  <a:pt x="62883" y="88364"/>
                </a:cubicBezTo>
                <a:cubicBezTo>
                  <a:pt x="63631" y="88271"/>
                  <a:pt x="63607" y="87724"/>
                  <a:pt x="63856" y="87423"/>
                </a:cubicBezTo>
                <a:cubicBezTo>
                  <a:pt x="64651" y="86463"/>
                  <a:pt x="65066" y="85389"/>
                  <a:pt x="65162" y="84248"/>
                </a:cubicBezTo>
                <a:cubicBezTo>
                  <a:pt x="65242" y="83266"/>
                  <a:pt x="65580" y="82297"/>
                  <a:pt x="65420" y="81302"/>
                </a:cubicBezTo>
                <a:cubicBezTo>
                  <a:pt x="65416" y="81273"/>
                  <a:pt x="65390" y="81238"/>
                  <a:pt x="65405" y="81216"/>
                </a:cubicBezTo>
                <a:cubicBezTo>
                  <a:pt x="65787" y="80584"/>
                  <a:pt x="65519" y="79919"/>
                  <a:pt x="65601" y="79272"/>
                </a:cubicBezTo>
                <a:cubicBezTo>
                  <a:pt x="65715" y="78374"/>
                  <a:pt x="65748" y="77471"/>
                  <a:pt x="65833" y="76571"/>
                </a:cubicBezTo>
                <a:cubicBezTo>
                  <a:pt x="65863" y="76264"/>
                  <a:pt x="65566" y="76000"/>
                  <a:pt x="65644" y="75691"/>
                </a:cubicBezTo>
                <a:cubicBezTo>
                  <a:pt x="65832" y="74950"/>
                  <a:pt x="65827" y="74208"/>
                  <a:pt x="65743" y="73457"/>
                </a:cubicBezTo>
                <a:cubicBezTo>
                  <a:pt x="65634" y="72486"/>
                  <a:pt x="65616" y="71511"/>
                  <a:pt x="65560" y="70537"/>
                </a:cubicBezTo>
                <a:cubicBezTo>
                  <a:pt x="65502" y="69522"/>
                  <a:pt x="65361" y="68512"/>
                  <a:pt x="65386" y="67493"/>
                </a:cubicBezTo>
                <a:cubicBezTo>
                  <a:pt x="65402" y="66910"/>
                  <a:pt x="65345" y="66301"/>
                  <a:pt x="65446" y="65743"/>
                </a:cubicBezTo>
                <a:cubicBezTo>
                  <a:pt x="65617" y="64789"/>
                  <a:pt x="65293" y="63371"/>
                  <a:pt x="65301" y="62350"/>
                </a:cubicBezTo>
                <a:cubicBezTo>
                  <a:pt x="65311" y="60910"/>
                  <a:pt x="65314" y="59472"/>
                  <a:pt x="65313" y="58033"/>
                </a:cubicBezTo>
                <a:cubicBezTo>
                  <a:pt x="65311" y="55244"/>
                  <a:pt x="65292" y="52453"/>
                  <a:pt x="65279" y="49664"/>
                </a:cubicBezTo>
                <a:cubicBezTo>
                  <a:pt x="65251" y="44094"/>
                  <a:pt x="65241" y="38522"/>
                  <a:pt x="65416" y="32955"/>
                </a:cubicBezTo>
                <a:cubicBezTo>
                  <a:pt x="65445" y="32025"/>
                  <a:pt x="65173" y="31089"/>
                  <a:pt x="65242" y="30164"/>
                </a:cubicBezTo>
                <a:cubicBezTo>
                  <a:pt x="65320" y="29129"/>
                  <a:pt x="65146" y="28105"/>
                  <a:pt x="65141" y="27075"/>
                </a:cubicBezTo>
                <a:cubicBezTo>
                  <a:pt x="65136" y="26157"/>
                  <a:pt x="65013" y="25229"/>
                  <a:pt x="65070" y="24312"/>
                </a:cubicBezTo>
                <a:cubicBezTo>
                  <a:pt x="65125" y="23418"/>
                  <a:pt x="65047" y="22524"/>
                  <a:pt x="64987" y="21644"/>
                </a:cubicBezTo>
                <a:cubicBezTo>
                  <a:pt x="64897" y="20315"/>
                  <a:pt x="64837" y="18977"/>
                  <a:pt x="64577" y="17650"/>
                </a:cubicBezTo>
                <a:cubicBezTo>
                  <a:pt x="64313" y="16303"/>
                  <a:pt x="64327" y="14935"/>
                  <a:pt x="64205" y="13581"/>
                </a:cubicBezTo>
                <a:cubicBezTo>
                  <a:pt x="64142" y="12875"/>
                  <a:pt x="64064" y="12130"/>
                  <a:pt x="64119" y="11395"/>
                </a:cubicBezTo>
                <a:cubicBezTo>
                  <a:pt x="64186" y="10506"/>
                  <a:pt x="63911" y="9601"/>
                  <a:pt x="63746" y="8706"/>
                </a:cubicBezTo>
                <a:cubicBezTo>
                  <a:pt x="63696" y="8438"/>
                  <a:pt x="63490" y="8191"/>
                  <a:pt x="63493" y="7904"/>
                </a:cubicBezTo>
                <a:cubicBezTo>
                  <a:pt x="63508" y="6825"/>
                  <a:pt x="62961" y="5858"/>
                  <a:pt x="62383" y="4888"/>
                </a:cubicBezTo>
                <a:cubicBezTo>
                  <a:pt x="62262" y="4686"/>
                  <a:pt x="61942" y="4620"/>
                  <a:pt x="61919" y="4452"/>
                </a:cubicBezTo>
                <a:cubicBezTo>
                  <a:pt x="61834" y="3856"/>
                  <a:pt x="61046" y="3535"/>
                  <a:pt x="60864" y="2980"/>
                </a:cubicBezTo>
                <a:cubicBezTo>
                  <a:pt x="60839" y="2900"/>
                  <a:pt x="60646" y="2810"/>
                  <a:pt x="60464" y="2810"/>
                </a:cubicBezTo>
                <a:cubicBezTo>
                  <a:pt x="60453" y="2810"/>
                  <a:pt x="60443" y="2810"/>
                  <a:pt x="60433" y="2811"/>
                </a:cubicBezTo>
                <a:cubicBezTo>
                  <a:pt x="60411" y="2812"/>
                  <a:pt x="60390" y="2813"/>
                  <a:pt x="60370" y="2813"/>
                </a:cubicBezTo>
                <a:cubicBezTo>
                  <a:pt x="60252" y="2813"/>
                  <a:pt x="60161" y="2786"/>
                  <a:pt x="60139" y="2688"/>
                </a:cubicBezTo>
                <a:cubicBezTo>
                  <a:pt x="60019" y="2137"/>
                  <a:pt x="59207" y="2128"/>
                  <a:pt x="58772" y="1813"/>
                </a:cubicBezTo>
                <a:cubicBezTo>
                  <a:pt x="58066" y="1302"/>
                  <a:pt x="56971" y="1344"/>
                  <a:pt x="56018" y="1193"/>
                </a:cubicBezTo>
                <a:cubicBezTo>
                  <a:pt x="55670" y="1138"/>
                  <a:pt x="55316" y="1143"/>
                  <a:pt x="54974" y="1068"/>
                </a:cubicBezTo>
                <a:cubicBezTo>
                  <a:pt x="54355" y="935"/>
                  <a:pt x="53734" y="762"/>
                  <a:pt x="53099" y="718"/>
                </a:cubicBezTo>
                <a:cubicBezTo>
                  <a:pt x="52679" y="688"/>
                  <a:pt x="52268" y="605"/>
                  <a:pt x="51886" y="538"/>
                </a:cubicBezTo>
                <a:cubicBezTo>
                  <a:pt x="51026" y="386"/>
                  <a:pt x="50110" y="285"/>
                  <a:pt x="49287" y="256"/>
                </a:cubicBezTo>
                <a:cubicBezTo>
                  <a:pt x="48244" y="219"/>
                  <a:pt x="47199" y="109"/>
                  <a:pt x="46137" y="109"/>
                </a:cubicBezTo>
                <a:cubicBezTo>
                  <a:pt x="45906" y="109"/>
                  <a:pt x="45675" y="115"/>
                  <a:pt x="45442" y="127"/>
                </a:cubicBezTo>
                <a:cubicBezTo>
                  <a:pt x="44880" y="157"/>
                  <a:pt x="44310" y="159"/>
                  <a:pt x="43739" y="159"/>
                </a:cubicBezTo>
                <a:cubicBezTo>
                  <a:pt x="43623" y="159"/>
                  <a:pt x="43506" y="159"/>
                  <a:pt x="43390" y="159"/>
                </a:cubicBezTo>
                <a:cubicBezTo>
                  <a:pt x="42703" y="159"/>
                  <a:pt x="42016" y="163"/>
                  <a:pt x="41340" y="213"/>
                </a:cubicBezTo>
                <a:cubicBezTo>
                  <a:pt x="41162" y="227"/>
                  <a:pt x="40985" y="232"/>
                  <a:pt x="40808" y="232"/>
                </a:cubicBezTo>
                <a:cubicBezTo>
                  <a:pt x="40181" y="232"/>
                  <a:pt x="39557" y="167"/>
                  <a:pt x="38935" y="167"/>
                </a:cubicBezTo>
                <a:cubicBezTo>
                  <a:pt x="38565" y="167"/>
                  <a:pt x="38195" y="190"/>
                  <a:pt x="37827" y="263"/>
                </a:cubicBezTo>
                <a:cubicBezTo>
                  <a:pt x="37824" y="264"/>
                  <a:pt x="37820" y="264"/>
                  <a:pt x="37817" y="264"/>
                </a:cubicBezTo>
                <a:cubicBezTo>
                  <a:pt x="37785" y="264"/>
                  <a:pt x="37744" y="241"/>
                  <a:pt x="37710" y="241"/>
                </a:cubicBezTo>
                <a:cubicBezTo>
                  <a:pt x="37708" y="241"/>
                  <a:pt x="37705" y="241"/>
                  <a:pt x="37703" y="242"/>
                </a:cubicBezTo>
                <a:cubicBezTo>
                  <a:pt x="37669" y="245"/>
                  <a:pt x="37635" y="247"/>
                  <a:pt x="37601" y="247"/>
                </a:cubicBezTo>
                <a:cubicBezTo>
                  <a:pt x="37297" y="247"/>
                  <a:pt x="37019" y="107"/>
                  <a:pt x="36697" y="107"/>
                </a:cubicBezTo>
                <a:cubicBezTo>
                  <a:pt x="36588" y="107"/>
                  <a:pt x="36474" y="123"/>
                  <a:pt x="36353" y="166"/>
                </a:cubicBezTo>
                <a:cubicBezTo>
                  <a:pt x="36232" y="208"/>
                  <a:pt x="36052" y="223"/>
                  <a:pt x="35869" y="223"/>
                </a:cubicBezTo>
                <a:cubicBezTo>
                  <a:pt x="35674" y="223"/>
                  <a:pt x="35475" y="206"/>
                  <a:pt x="35341" y="183"/>
                </a:cubicBezTo>
                <a:cubicBezTo>
                  <a:pt x="34870" y="102"/>
                  <a:pt x="34401" y="85"/>
                  <a:pt x="33933" y="85"/>
                </a:cubicBezTo>
                <a:cubicBezTo>
                  <a:pt x="33588" y="85"/>
                  <a:pt x="33243" y="94"/>
                  <a:pt x="32899" y="94"/>
                </a:cubicBezTo>
                <a:cubicBezTo>
                  <a:pt x="32729" y="94"/>
                  <a:pt x="32559" y="92"/>
                  <a:pt x="32390" y="85"/>
                </a:cubicBezTo>
                <a:cubicBezTo>
                  <a:pt x="32300" y="82"/>
                  <a:pt x="32211" y="80"/>
                  <a:pt x="32121" y="80"/>
                </a:cubicBezTo>
                <a:cubicBezTo>
                  <a:pt x="31662" y="80"/>
                  <a:pt x="31201" y="118"/>
                  <a:pt x="30742" y="118"/>
                </a:cubicBezTo>
                <a:cubicBezTo>
                  <a:pt x="30724" y="118"/>
                  <a:pt x="30707" y="118"/>
                  <a:pt x="30690" y="118"/>
                </a:cubicBezTo>
                <a:cubicBezTo>
                  <a:pt x="30085" y="116"/>
                  <a:pt x="29480" y="86"/>
                  <a:pt x="28875" y="63"/>
                </a:cubicBezTo>
                <a:cubicBezTo>
                  <a:pt x="28020" y="30"/>
                  <a:pt x="27168" y="0"/>
                  <a:pt x="263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4" name="Google Shape;714;p27"/>
          <p:cNvGrpSpPr/>
          <p:nvPr/>
        </p:nvGrpSpPr>
        <p:grpSpPr>
          <a:xfrm>
            <a:off x="7089725" y="3086979"/>
            <a:ext cx="1862373" cy="2056521"/>
            <a:chOff x="7281641" y="1136546"/>
            <a:chExt cx="892968" cy="986057"/>
          </a:xfrm>
        </p:grpSpPr>
        <p:sp>
          <p:nvSpPr>
            <p:cNvPr id="715" name="Google Shape;715;p27"/>
            <p:cNvSpPr/>
            <p:nvPr/>
          </p:nvSpPr>
          <p:spPr>
            <a:xfrm>
              <a:off x="7310663" y="1269842"/>
              <a:ext cx="643583" cy="541095"/>
            </a:xfrm>
            <a:custGeom>
              <a:avLst/>
              <a:gdLst/>
              <a:ahLst/>
              <a:cxnLst/>
              <a:rect l="l" t="t" r="r" b="b"/>
              <a:pathLst>
                <a:path w="19448" h="16351" extrusionOk="0">
                  <a:moveTo>
                    <a:pt x="8254" y="0"/>
                  </a:moveTo>
                  <a:cubicBezTo>
                    <a:pt x="8167" y="0"/>
                    <a:pt x="8077" y="4"/>
                    <a:pt x="7985" y="12"/>
                  </a:cubicBezTo>
                  <a:cubicBezTo>
                    <a:pt x="5271" y="252"/>
                    <a:pt x="3154" y="1864"/>
                    <a:pt x="1601" y="4058"/>
                  </a:cubicBezTo>
                  <a:cubicBezTo>
                    <a:pt x="1" y="6318"/>
                    <a:pt x="157" y="9119"/>
                    <a:pt x="1347" y="11537"/>
                  </a:cubicBezTo>
                  <a:cubicBezTo>
                    <a:pt x="2874" y="14639"/>
                    <a:pt x="6023" y="16351"/>
                    <a:pt x="9233" y="16351"/>
                  </a:cubicBezTo>
                  <a:cubicBezTo>
                    <a:pt x="10273" y="16351"/>
                    <a:pt x="11320" y="16171"/>
                    <a:pt x="12319" y="15801"/>
                  </a:cubicBezTo>
                  <a:cubicBezTo>
                    <a:pt x="12398" y="15809"/>
                    <a:pt x="12476" y="15813"/>
                    <a:pt x="12555" y="15813"/>
                  </a:cubicBezTo>
                  <a:cubicBezTo>
                    <a:pt x="12803" y="15813"/>
                    <a:pt x="13050" y="15775"/>
                    <a:pt x="13287" y="15700"/>
                  </a:cubicBezTo>
                  <a:cubicBezTo>
                    <a:pt x="18796" y="13998"/>
                    <a:pt x="19447" y="6073"/>
                    <a:pt x="15450" y="2524"/>
                  </a:cubicBezTo>
                  <a:cubicBezTo>
                    <a:pt x="14033" y="1266"/>
                    <a:pt x="11742" y="96"/>
                    <a:pt x="9672" y="96"/>
                  </a:cubicBezTo>
                  <a:cubicBezTo>
                    <a:pt x="9470" y="96"/>
                    <a:pt x="9270" y="107"/>
                    <a:pt x="9074" y="130"/>
                  </a:cubicBezTo>
                  <a:cubicBezTo>
                    <a:pt x="8830" y="47"/>
                    <a:pt x="8557" y="0"/>
                    <a:pt x="8254" y="0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7"/>
            <p:cNvSpPr/>
            <p:nvPr/>
          </p:nvSpPr>
          <p:spPr>
            <a:xfrm>
              <a:off x="7305997" y="1358960"/>
              <a:ext cx="373581" cy="455948"/>
            </a:xfrm>
            <a:custGeom>
              <a:avLst/>
              <a:gdLst/>
              <a:ahLst/>
              <a:cxnLst/>
              <a:rect l="l" t="t" r="r" b="b"/>
              <a:pathLst>
                <a:path w="11289" h="13778" extrusionOk="0">
                  <a:moveTo>
                    <a:pt x="3561" y="0"/>
                  </a:moveTo>
                  <a:cubicBezTo>
                    <a:pt x="3365" y="0"/>
                    <a:pt x="3146" y="69"/>
                    <a:pt x="2900" y="221"/>
                  </a:cubicBezTo>
                  <a:cubicBezTo>
                    <a:pt x="2784" y="238"/>
                    <a:pt x="2678" y="293"/>
                    <a:pt x="2598" y="379"/>
                  </a:cubicBezTo>
                  <a:cubicBezTo>
                    <a:pt x="1699" y="1295"/>
                    <a:pt x="1" y="3850"/>
                    <a:pt x="450" y="5516"/>
                  </a:cubicBezTo>
                  <a:cubicBezTo>
                    <a:pt x="280" y="7058"/>
                    <a:pt x="722" y="8394"/>
                    <a:pt x="1852" y="9506"/>
                  </a:cubicBezTo>
                  <a:cubicBezTo>
                    <a:pt x="2012" y="10077"/>
                    <a:pt x="2258" y="10622"/>
                    <a:pt x="2603" y="11171"/>
                  </a:cubicBezTo>
                  <a:cubicBezTo>
                    <a:pt x="2692" y="11319"/>
                    <a:pt x="2846" y="11414"/>
                    <a:pt x="3020" y="11425"/>
                  </a:cubicBezTo>
                  <a:cubicBezTo>
                    <a:pt x="3252" y="11698"/>
                    <a:pt x="3536" y="11907"/>
                    <a:pt x="3882" y="12016"/>
                  </a:cubicBezTo>
                  <a:cubicBezTo>
                    <a:pt x="4029" y="12062"/>
                    <a:pt x="4181" y="12086"/>
                    <a:pt x="4334" y="12086"/>
                  </a:cubicBezTo>
                  <a:cubicBezTo>
                    <a:pt x="4348" y="12086"/>
                    <a:pt x="4362" y="12085"/>
                    <a:pt x="4377" y="12085"/>
                  </a:cubicBezTo>
                  <a:cubicBezTo>
                    <a:pt x="4395" y="12310"/>
                    <a:pt x="4545" y="12505"/>
                    <a:pt x="4759" y="12580"/>
                  </a:cubicBezTo>
                  <a:cubicBezTo>
                    <a:pt x="6675" y="13274"/>
                    <a:pt x="8611" y="13660"/>
                    <a:pt x="10644" y="13776"/>
                  </a:cubicBezTo>
                  <a:cubicBezTo>
                    <a:pt x="10656" y="13777"/>
                    <a:pt x="10668" y="13777"/>
                    <a:pt x="10680" y="13777"/>
                  </a:cubicBezTo>
                  <a:cubicBezTo>
                    <a:pt x="11168" y="13777"/>
                    <a:pt x="11288" y="13180"/>
                    <a:pt x="11027" y="12854"/>
                  </a:cubicBezTo>
                  <a:cubicBezTo>
                    <a:pt x="10095" y="11685"/>
                    <a:pt x="9031" y="10460"/>
                    <a:pt x="7463" y="10235"/>
                  </a:cubicBezTo>
                  <a:cubicBezTo>
                    <a:pt x="7344" y="10218"/>
                    <a:pt x="7232" y="10210"/>
                    <a:pt x="7124" y="10210"/>
                  </a:cubicBezTo>
                  <a:cubicBezTo>
                    <a:pt x="6694" y="10210"/>
                    <a:pt x="6323" y="10328"/>
                    <a:pt x="5879" y="10434"/>
                  </a:cubicBezTo>
                  <a:cubicBezTo>
                    <a:pt x="5468" y="10532"/>
                    <a:pt x="4823" y="10753"/>
                    <a:pt x="4304" y="10753"/>
                  </a:cubicBezTo>
                  <a:cubicBezTo>
                    <a:pt x="4134" y="10753"/>
                    <a:pt x="3977" y="10730"/>
                    <a:pt x="3847" y="10670"/>
                  </a:cubicBezTo>
                  <a:cubicBezTo>
                    <a:pt x="3759" y="10630"/>
                    <a:pt x="3681" y="10552"/>
                    <a:pt x="3612" y="10452"/>
                  </a:cubicBezTo>
                  <a:cubicBezTo>
                    <a:pt x="3592" y="9768"/>
                    <a:pt x="3465" y="9154"/>
                    <a:pt x="3225" y="8524"/>
                  </a:cubicBezTo>
                  <a:cubicBezTo>
                    <a:pt x="3674" y="7806"/>
                    <a:pt x="4303" y="6850"/>
                    <a:pt x="4242" y="6158"/>
                  </a:cubicBezTo>
                  <a:cubicBezTo>
                    <a:pt x="4778" y="5655"/>
                    <a:pt x="5138" y="4962"/>
                    <a:pt x="5147" y="4236"/>
                  </a:cubicBezTo>
                  <a:cubicBezTo>
                    <a:pt x="5159" y="3376"/>
                    <a:pt x="4942" y="0"/>
                    <a:pt x="3561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7"/>
            <p:cNvSpPr/>
            <p:nvPr/>
          </p:nvSpPr>
          <p:spPr>
            <a:xfrm>
              <a:off x="7675144" y="1298997"/>
              <a:ext cx="242403" cy="384568"/>
            </a:xfrm>
            <a:custGeom>
              <a:avLst/>
              <a:gdLst/>
              <a:ahLst/>
              <a:cxnLst/>
              <a:rect l="l" t="t" r="r" b="b"/>
              <a:pathLst>
                <a:path w="7325" h="11621" extrusionOk="0">
                  <a:moveTo>
                    <a:pt x="1841" y="1"/>
                  </a:moveTo>
                  <a:cubicBezTo>
                    <a:pt x="1795" y="1"/>
                    <a:pt x="1747" y="7"/>
                    <a:pt x="1696" y="19"/>
                  </a:cubicBezTo>
                  <a:cubicBezTo>
                    <a:pt x="1071" y="179"/>
                    <a:pt x="693" y="402"/>
                    <a:pt x="256" y="874"/>
                  </a:cubicBezTo>
                  <a:cubicBezTo>
                    <a:pt x="0" y="1151"/>
                    <a:pt x="74" y="1698"/>
                    <a:pt x="495" y="1778"/>
                  </a:cubicBezTo>
                  <a:cubicBezTo>
                    <a:pt x="2285" y="2118"/>
                    <a:pt x="1227" y="3972"/>
                    <a:pt x="1100" y="5205"/>
                  </a:cubicBezTo>
                  <a:cubicBezTo>
                    <a:pt x="1005" y="6121"/>
                    <a:pt x="1642" y="6467"/>
                    <a:pt x="1690" y="7271"/>
                  </a:cubicBezTo>
                  <a:cubicBezTo>
                    <a:pt x="1705" y="7547"/>
                    <a:pt x="1935" y="7820"/>
                    <a:pt x="2218" y="7820"/>
                  </a:cubicBezTo>
                  <a:cubicBezTo>
                    <a:pt x="2269" y="7820"/>
                    <a:pt x="2321" y="7811"/>
                    <a:pt x="2374" y="7792"/>
                  </a:cubicBezTo>
                  <a:cubicBezTo>
                    <a:pt x="2797" y="7644"/>
                    <a:pt x="3054" y="7513"/>
                    <a:pt x="3315" y="7129"/>
                  </a:cubicBezTo>
                  <a:cubicBezTo>
                    <a:pt x="3420" y="6973"/>
                    <a:pt x="3615" y="6103"/>
                    <a:pt x="3658" y="6048"/>
                  </a:cubicBezTo>
                  <a:cubicBezTo>
                    <a:pt x="3824" y="5842"/>
                    <a:pt x="3935" y="5769"/>
                    <a:pt x="4032" y="5769"/>
                  </a:cubicBezTo>
                  <a:cubicBezTo>
                    <a:pt x="4183" y="5769"/>
                    <a:pt x="4298" y="5949"/>
                    <a:pt x="4529" y="6083"/>
                  </a:cubicBezTo>
                  <a:cubicBezTo>
                    <a:pt x="6601" y="7279"/>
                    <a:pt x="3595" y="8344"/>
                    <a:pt x="3725" y="9789"/>
                  </a:cubicBezTo>
                  <a:cubicBezTo>
                    <a:pt x="3791" y="10523"/>
                    <a:pt x="4534" y="11129"/>
                    <a:pt x="5269" y="11255"/>
                  </a:cubicBezTo>
                  <a:cubicBezTo>
                    <a:pt x="5337" y="11504"/>
                    <a:pt x="5566" y="11621"/>
                    <a:pt x="5794" y="11621"/>
                  </a:cubicBezTo>
                  <a:cubicBezTo>
                    <a:pt x="6080" y="11621"/>
                    <a:pt x="6365" y="11436"/>
                    <a:pt x="6327" y="11096"/>
                  </a:cubicBezTo>
                  <a:cubicBezTo>
                    <a:pt x="6324" y="11067"/>
                    <a:pt x="6318" y="11027"/>
                    <a:pt x="6310" y="10981"/>
                  </a:cubicBezTo>
                  <a:cubicBezTo>
                    <a:pt x="6701" y="10584"/>
                    <a:pt x="6758" y="9857"/>
                    <a:pt x="6762" y="9220"/>
                  </a:cubicBezTo>
                  <a:cubicBezTo>
                    <a:pt x="6886" y="9134"/>
                    <a:pt x="6978" y="8994"/>
                    <a:pt x="6997" y="8798"/>
                  </a:cubicBezTo>
                  <a:cubicBezTo>
                    <a:pt x="7324" y="5299"/>
                    <a:pt x="5473" y="1957"/>
                    <a:pt x="2334" y="376"/>
                  </a:cubicBezTo>
                  <a:cubicBezTo>
                    <a:pt x="2264" y="171"/>
                    <a:pt x="2088" y="1"/>
                    <a:pt x="1841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7"/>
            <p:cNvSpPr/>
            <p:nvPr/>
          </p:nvSpPr>
          <p:spPr>
            <a:xfrm>
              <a:off x="7281641" y="1136546"/>
              <a:ext cx="892968" cy="986057"/>
            </a:xfrm>
            <a:custGeom>
              <a:avLst/>
              <a:gdLst/>
              <a:ahLst/>
              <a:cxnLst/>
              <a:rect l="l" t="t" r="r" b="b"/>
              <a:pathLst>
                <a:path w="26984" h="29797" extrusionOk="0">
                  <a:moveTo>
                    <a:pt x="9510" y="2753"/>
                  </a:moveTo>
                  <a:cubicBezTo>
                    <a:pt x="9651" y="3103"/>
                    <a:pt x="9779" y="3490"/>
                    <a:pt x="9946" y="3841"/>
                  </a:cubicBezTo>
                  <a:cubicBezTo>
                    <a:pt x="9767" y="3833"/>
                    <a:pt x="9587" y="3826"/>
                    <a:pt x="9407" y="3826"/>
                  </a:cubicBezTo>
                  <a:cubicBezTo>
                    <a:pt x="9374" y="3826"/>
                    <a:pt x="9342" y="3827"/>
                    <a:pt x="9309" y="3827"/>
                  </a:cubicBezTo>
                  <a:cubicBezTo>
                    <a:pt x="9124" y="3481"/>
                    <a:pt x="8874" y="3153"/>
                    <a:pt x="8649" y="2839"/>
                  </a:cubicBezTo>
                  <a:cubicBezTo>
                    <a:pt x="8935" y="2799"/>
                    <a:pt x="9223" y="2772"/>
                    <a:pt x="9510" y="2753"/>
                  </a:cubicBezTo>
                  <a:close/>
                  <a:moveTo>
                    <a:pt x="8839" y="4397"/>
                  </a:moveTo>
                  <a:cubicBezTo>
                    <a:pt x="8936" y="4397"/>
                    <a:pt x="9033" y="4398"/>
                    <a:pt x="9130" y="4400"/>
                  </a:cubicBezTo>
                  <a:cubicBezTo>
                    <a:pt x="9167" y="4430"/>
                    <a:pt x="9210" y="4444"/>
                    <a:pt x="9254" y="4444"/>
                  </a:cubicBezTo>
                  <a:cubicBezTo>
                    <a:pt x="9296" y="4444"/>
                    <a:pt x="9338" y="4431"/>
                    <a:pt x="9375" y="4409"/>
                  </a:cubicBezTo>
                  <a:cubicBezTo>
                    <a:pt x="12895" y="4544"/>
                    <a:pt x="16298" y="6054"/>
                    <a:pt x="17998" y="9391"/>
                  </a:cubicBezTo>
                  <a:cubicBezTo>
                    <a:pt x="19284" y="11920"/>
                    <a:pt x="19013" y="14490"/>
                    <a:pt x="17727" y="16492"/>
                  </a:cubicBezTo>
                  <a:cubicBezTo>
                    <a:pt x="17514" y="16087"/>
                    <a:pt x="17203" y="15905"/>
                    <a:pt x="16783" y="15726"/>
                  </a:cubicBezTo>
                  <a:cubicBezTo>
                    <a:pt x="16103" y="15440"/>
                    <a:pt x="14958" y="15283"/>
                    <a:pt x="15956" y="13910"/>
                  </a:cubicBezTo>
                  <a:cubicBezTo>
                    <a:pt x="16171" y="13614"/>
                    <a:pt x="16613" y="13403"/>
                    <a:pt x="16901" y="13170"/>
                  </a:cubicBezTo>
                  <a:cubicBezTo>
                    <a:pt x="17374" y="12787"/>
                    <a:pt x="18358" y="11631"/>
                    <a:pt x="17404" y="11197"/>
                  </a:cubicBezTo>
                  <a:cubicBezTo>
                    <a:pt x="17400" y="11196"/>
                    <a:pt x="17399" y="11196"/>
                    <a:pt x="17396" y="11194"/>
                  </a:cubicBezTo>
                  <a:cubicBezTo>
                    <a:pt x="17400" y="11189"/>
                    <a:pt x="17408" y="11186"/>
                    <a:pt x="17413" y="11180"/>
                  </a:cubicBezTo>
                  <a:cubicBezTo>
                    <a:pt x="17536" y="11040"/>
                    <a:pt x="17422" y="10873"/>
                    <a:pt x="17279" y="10873"/>
                  </a:cubicBezTo>
                  <a:cubicBezTo>
                    <a:pt x="17237" y="10873"/>
                    <a:pt x="17194" y="10887"/>
                    <a:pt x="17152" y="10920"/>
                  </a:cubicBezTo>
                  <a:cubicBezTo>
                    <a:pt x="17076" y="10981"/>
                    <a:pt x="17014" y="11007"/>
                    <a:pt x="16962" y="11007"/>
                  </a:cubicBezTo>
                  <a:cubicBezTo>
                    <a:pt x="16743" y="11007"/>
                    <a:pt x="16715" y="10552"/>
                    <a:pt x="16642" y="10388"/>
                  </a:cubicBezTo>
                  <a:cubicBezTo>
                    <a:pt x="16595" y="10275"/>
                    <a:pt x="16512" y="10180"/>
                    <a:pt x="16408" y="10117"/>
                  </a:cubicBezTo>
                  <a:cubicBezTo>
                    <a:pt x="16319" y="10067"/>
                    <a:pt x="16219" y="10045"/>
                    <a:pt x="16119" y="10045"/>
                  </a:cubicBezTo>
                  <a:cubicBezTo>
                    <a:pt x="15956" y="10045"/>
                    <a:pt x="15790" y="10102"/>
                    <a:pt x="15658" y="10186"/>
                  </a:cubicBezTo>
                  <a:cubicBezTo>
                    <a:pt x="15380" y="10362"/>
                    <a:pt x="15265" y="10653"/>
                    <a:pt x="15250" y="10972"/>
                  </a:cubicBezTo>
                  <a:cubicBezTo>
                    <a:pt x="15227" y="11407"/>
                    <a:pt x="15566" y="12315"/>
                    <a:pt x="14985" y="12537"/>
                  </a:cubicBezTo>
                  <a:cubicBezTo>
                    <a:pt x="14941" y="12553"/>
                    <a:pt x="14906" y="12586"/>
                    <a:pt x="14889" y="12629"/>
                  </a:cubicBezTo>
                  <a:cubicBezTo>
                    <a:pt x="14765" y="12663"/>
                    <a:pt x="14650" y="12679"/>
                    <a:pt x="14544" y="12679"/>
                  </a:cubicBezTo>
                  <a:cubicBezTo>
                    <a:pt x="13417" y="12679"/>
                    <a:pt x="13203" y="10911"/>
                    <a:pt x="13129" y="10044"/>
                  </a:cubicBezTo>
                  <a:cubicBezTo>
                    <a:pt x="13043" y="9031"/>
                    <a:pt x="13167" y="8048"/>
                    <a:pt x="14183" y="7547"/>
                  </a:cubicBezTo>
                  <a:cubicBezTo>
                    <a:pt x="14274" y="7503"/>
                    <a:pt x="14281" y="7402"/>
                    <a:pt x="14242" y="7325"/>
                  </a:cubicBezTo>
                  <a:cubicBezTo>
                    <a:pt x="14288" y="7275"/>
                    <a:pt x="14305" y="7201"/>
                    <a:pt x="14259" y="7119"/>
                  </a:cubicBezTo>
                  <a:cubicBezTo>
                    <a:pt x="14031" y="6710"/>
                    <a:pt x="13572" y="6496"/>
                    <a:pt x="13114" y="6496"/>
                  </a:cubicBezTo>
                  <a:cubicBezTo>
                    <a:pt x="13009" y="6496"/>
                    <a:pt x="12903" y="6507"/>
                    <a:pt x="12801" y="6530"/>
                  </a:cubicBezTo>
                  <a:cubicBezTo>
                    <a:pt x="12655" y="6564"/>
                    <a:pt x="12470" y="6661"/>
                    <a:pt x="12311" y="6661"/>
                  </a:cubicBezTo>
                  <a:cubicBezTo>
                    <a:pt x="12249" y="6661"/>
                    <a:pt x="12191" y="6647"/>
                    <a:pt x="12141" y="6608"/>
                  </a:cubicBezTo>
                  <a:cubicBezTo>
                    <a:pt x="12006" y="6506"/>
                    <a:pt x="12006" y="6276"/>
                    <a:pt x="12054" y="6134"/>
                  </a:cubicBezTo>
                  <a:cubicBezTo>
                    <a:pt x="12178" y="5755"/>
                    <a:pt x="12653" y="5587"/>
                    <a:pt x="12965" y="5400"/>
                  </a:cubicBezTo>
                  <a:cubicBezTo>
                    <a:pt x="13127" y="5303"/>
                    <a:pt x="13041" y="5066"/>
                    <a:pt x="12871" y="5066"/>
                  </a:cubicBezTo>
                  <a:cubicBezTo>
                    <a:pt x="12857" y="5066"/>
                    <a:pt x="12842" y="5067"/>
                    <a:pt x="12827" y="5071"/>
                  </a:cubicBezTo>
                  <a:cubicBezTo>
                    <a:pt x="12097" y="5247"/>
                    <a:pt x="11230" y="5847"/>
                    <a:pt x="11588" y="6708"/>
                  </a:cubicBezTo>
                  <a:cubicBezTo>
                    <a:pt x="11712" y="7007"/>
                    <a:pt x="11970" y="7194"/>
                    <a:pt x="12284" y="7194"/>
                  </a:cubicBezTo>
                  <a:cubicBezTo>
                    <a:pt x="12315" y="7194"/>
                    <a:pt x="12346" y="7193"/>
                    <a:pt x="12378" y="7189"/>
                  </a:cubicBezTo>
                  <a:cubicBezTo>
                    <a:pt x="12653" y="7157"/>
                    <a:pt x="12882" y="6990"/>
                    <a:pt x="13164" y="6990"/>
                  </a:cubicBezTo>
                  <a:cubicBezTo>
                    <a:pt x="13447" y="6991"/>
                    <a:pt x="13683" y="7126"/>
                    <a:pt x="13899" y="7296"/>
                  </a:cubicBezTo>
                  <a:cubicBezTo>
                    <a:pt x="11809" y="8190"/>
                    <a:pt x="12412" y="13071"/>
                    <a:pt x="14510" y="13071"/>
                  </a:cubicBezTo>
                  <a:cubicBezTo>
                    <a:pt x="14688" y="13071"/>
                    <a:pt x="14878" y="13036"/>
                    <a:pt x="15077" y="12960"/>
                  </a:cubicBezTo>
                  <a:cubicBezTo>
                    <a:pt x="15151" y="12934"/>
                    <a:pt x="15200" y="12863"/>
                    <a:pt x="15200" y="12785"/>
                  </a:cubicBezTo>
                  <a:cubicBezTo>
                    <a:pt x="15448" y="12675"/>
                    <a:pt x="15612" y="12459"/>
                    <a:pt x="15690" y="12183"/>
                  </a:cubicBezTo>
                  <a:cubicBezTo>
                    <a:pt x="15811" y="11753"/>
                    <a:pt x="15468" y="10791"/>
                    <a:pt x="15938" y="10565"/>
                  </a:cubicBezTo>
                  <a:cubicBezTo>
                    <a:pt x="15995" y="10537"/>
                    <a:pt x="16042" y="10525"/>
                    <a:pt x="16081" y="10525"/>
                  </a:cubicBezTo>
                  <a:cubicBezTo>
                    <a:pt x="16276" y="10525"/>
                    <a:pt x="16260" y="10831"/>
                    <a:pt x="16333" y="11001"/>
                  </a:cubicBezTo>
                  <a:cubicBezTo>
                    <a:pt x="16391" y="11142"/>
                    <a:pt x="16498" y="11257"/>
                    <a:pt x="16636" y="11324"/>
                  </a:cubicBezTo>
                  <a:cubicBezTo>
                    <a:pt x="16726" y="11368"/>
                    <a:pt x="16824" y="11390"/>
                    <a:pt x="16922" y="11390"/>
                  </a:cubicBezTo>
                  <a:cubicBezTo>
                    <a:pt x="17004" y="11390"/>
                    <a:pt x="17087" y="11374"/>
                    <a:pt x="17166" y="11343"/>
                  </a:cubicBezTo>
                  <a:cubicBezTo>
                    <a:pt x="17166" y="11396"/>
                    <a:pt x="17195" y="11445"/>
                    <a:pt x="17241" y="11473"/>
                  </a:cubicBezTo>
                  <a:cubicBezTo>
                    <a:pt x="18044" y="11994"/>
                    <a:pt x="15910" y="13308"/>
                    <a:pt x="15639" y="13596"/>
                  </a:cubicBezTo>
                  <a:cubicBezTo>
                    <a:pt x="15321" y="13934"/>
                    <a:pt x="15022" y="14380"/>
                    <a:pt x="15082" y="14870"/>
                  </a:cubicBezTo>
                  <a:cubicBezTo>
                    <a:pt x="15235" y="16117"/>
                    <a:pt x="16871" y="15787"/>
                    <a:pt x="17359" y="16723"/>
                  </a:cubicBezTo>
                  <a:cubicBezTo>
                    <a:pt x="17385" y="16778"/>
                    <a:pt x="17436" y="16817"/>
                    <a:pt x="17497" y="16827"/>
                  </a:cubicBezTo>
                  <a:cubicBezTo>
                    <a:pt x="16399" y="18348"/>
                    <a:pt x="14691" y="19498"/>
                    <a:pt x="12633" y="19976"/>
                  </a:cubicBezTo>
                  <a:cubicBezTo>
                    <a:pt x="12619" y="19967"/>
                    <a:pt x="12604" y="19959"/>
                    <a:pt x="12587" y="19953"/>
                  </a:cubicBezTo>
                  <a:cubicBezTo>
                    <a:pt x="11973" y="19794"/>
                    <a:pt x="11807" y="18867"/>
                    <a:pt x="11368" y="18461"/>
                  </a:cubicBezTo>
                  <a:cubicBezTo>
                    <a:pt x="10900" y="18033"/>
                    <a:pt x="10272" y="17766"/>
                    <a:pt x="9776" y="17360"/>
                  </a:cubicBezTo>
                  <a:cubicBezTo>
                    <a:pt x="9231" y="16912"/>
                    <a:pt x="8656" y="16482"/>
                    <a:pt x="8004" y="16482"/>
                  </a:cubicBezTo>
                  <a:cubicBezTo>
                    <a:pt x="7970" y="16482"/>
                    <a:pt x="7935" y="16483"/>
                    <a:pt x="7900" y="16486"/>
                  </a:cubicBezTo>
                  <a:cubicBezTo>
                    <a:pt x="7885" y="16394"/>
                    <a:pt x="7803" y="16307"/>
                    <a:pt x="7698" y="16307"/>
                  </a:cubicBezTo>
                  <a:cubicBezTo>
                    <a:pt x="7685" y="16307"/>
                    <a:pt x="7672" y="16308"/>
                    <a:pt x="7658" y="16311"/>
                  </a:cubicBezTo>
                  <a:cubicBezTo>
                    <a:pt x="7195" y="16408"/>
                    <a:pt x="6773" y="16634"/>
                    <a:pt x="6399" y="16919"/>
                  </a:cubicBezTo>
                  <a:cubicBezTo>
                    <a:pt x="6103" y="17142"/>
                    <a:pt x="5741" y="17589"/>
                    <a:pt x="5415" y="17589"/>
                  </a:cubicBezTo>
                  <a:cubicBezTo>
                    <a:pt x="5251" y="17589"/>
                    <a:pt x="5096" y="17476"/>
                    <a:pt x="4962" y="17164"/>
                  </a:cubicBezTo>
                  <a:cubicBezTo>
                    <a:pt x="4753" y="16668"/>
                    <a:pt x="4766" y="15996"/>
                    <a:pt x="4244" y="15766"/>
                  </a:cubicBezTo>
                  <a:cubicBezTo>
                    <a:pt x="4312" y="14671"/>
                    <a:pt x="4733" y="13905"/>
                    <a:pt x="5486" y="13105"/>
                  </a:cubicBezTo>
                  <a:cubicBezTo>
                    <a:pt x="5831" y="12741"/>
                    <a:pt x="6249" y="12352"/>
                    <a:pt x="6384" y="11842"/>
                  </a:cubicBezTo>
                  <a:cubicBezTo>
                    <a:pt x="6526" y="11301"/>
                    <a:pt x="6333" y="10738"/>
                    <a:pt x="5875" y="10479"/>
                  </a:cubicBezTo>
                  <a:cubicBezTo>
                    <a:pt x="5874" y="10465"/>
                    <a:pt x="5872" y="10453"/>
                    <a:pt x="5869" y="10441"/>
                  </a:cubicBezTo>
                  <a:cubicBezTo>
                    <a:pt x="5670" y="9878"/>
                    <a:pt x="6175" y="9247"/>
                    <a:pt x="6137" y="8647"/>
                  </a:cubicBezTo>
                  <a:cubicBezTo>
                    <a:pt x="6107" y="8181"/>
                    <a:pt x="5921" y="7740"/>
                    <a:pt x="5613" y="7390"/>
                  </a:cubicBezTo>
                  <a:cubicBezTo>
                    <a:pt x="5245" y="6977"/>
                    <a:pt x="4656" y="6728"/>
                    <a:pt x="4085" y="6728"/>
                  </a:cubicBezTo>
                  <a:cubicBezTo>
                    <a:pt x="3980" y="6728"/>
                    <a:pt x="3875" y="6737"/>
                    <a:pt x="3772" y="6754"/>
                  </a:cubicBezTo>
                  <a:cubicBezTo>
                    <a:pt x="4773" y="5830"/>
                    <a:pt x="6031" y="5135"/>
                    <a:pt x="7437" y="4755"/>
                  </a:cubicBezTo>
                  <a:cubicBezTo>
                    <a:pt x="7583" y="4717"/>
                    <a:pt x="7647" y="4579"/>
                    <a:pt x="7641" y="4449"/>
                  </a:cubicBezTo>
                  <a:cubicBezTo>
                    <a:pt x="8039" y="4414"/>
                    <a:pt x="8439" y="4397"/>
                    <a:pt x="8839" y="4397"/>
                  </a:cubicBezTo>
                  <a:close/>
                  <a:moveTo>
                    <a:pt x="4033" y="7188"/>
                  </a:moveTo>
                  <a:cubicBezTo>
                    <a:pt x="4800" y="7188"/>
                    <a:pt x="5484" y="7556"/>
                    <a:pt x="5618" y="8498"/>
                  </a:cubicBezTo>
                  <a:cubicBezTo>
                    <a:pt x="5711" y="9152"/>
                    <a:pt x="5077" y="9880"/>
                    <a:pt x="5361" y="10479"/>
                  </a:cubicBezTo>
                  <a:cubicBezTo>
                    <a:pt x="5330" y="10574"/>
                    <a:pt x="5382" y="10675"/>
                    <a:pt x="5477" y="10704"/>
                  </a:cubicBezTo>
                  <a:cubicBezTo>
                    <a:pt x="6914" y="11206"/>
                    <a:pt x="4691" y="13109"/>
                    <a:pt x="4290" y="13750"/>
                  </a:cubicBezTo>
                  <a:cubicBezTo>
                    <a:pt x="3889" y="14397"/>
                    <a:pt x="3677" y="15092"/>
                    <a:pt x="3821" y="15836"/>
                  </a:cubicBezTo>
                  <a:cubicBezTo>
                    <a:pt x="3817" y="15865"/>
                    <a:pt x="3823" y="15896"/>
                    <a:pt x="3837" y="15922"/>
                  </a:cubicBezTo>
                  <a:cubicBezTo>
                    <a:pt x="3838" y="15930"/>
                    <a:pt x="3838" y="15936"/>
                    <a:pt x="3840" y="15944"/>
                  </a:cubicBezTo>
                  <a:cubicBezTo>
                    <a:pt x="3863" y="16041"/>
                    <a:pt x="3939" y="16084"/>
                    <a:pt x="4019" y="16084"/>
                  </a:cubicBezTo>
                  <a:cubicBezTo>
                    <a:pt x="4040" y="16084"/>
                    <a:pt x="4061" y="16081"/>
                    <a:pt x="4082" y="16075"/>
                  </a:cubicBezTo>
                  <a:cubicBezTo>
                    <a:pt x="4740" y="16522"/>
                    <a:pt x="4259" y="17984"/>
                    <a:pt x="5313" y="18121"/>
                  </a:cubicBezTo>
                  <a:cubicBezTo>
                    <a:pt x="5346" y="18126"/>
                    <a:pt x="5378" y="18128"/>
                    <a:pt x="5410" y="18128"/>
                  </a:cubicBezTo>
                  <a:cubicBezTo>
                    <a:pt x="5724" y="18128"/>
                    <a:pt x="5971" y="17924"/>
                    <a:pt x="6203" y="17723"/>
                  </a:cubicBezTo>
                  <a:cubicBezTo>
                    <a:pt x="6542" y="17429"/>
                    <a:pt x="6909" y="17167"/>
                    <a:pt x="7298" y="16944"/>
                  </a:cubicBezTo>
                  <a:cubicBezTo>
                    <a:pt x="7325" y="16965"/>
                    <a:pt x="7358" y="16976"/>
                    <a:pt x="7392" y="16976"/>
                  </a:cubicBezTo>
                  <a:cubicBezTo>
                    <a:pt x="7408" y="16976"/>
                    <a:pt x="7425" y="16974"/>
                    <a:pt x="7441" y="16968"/>
                  </a:cubicBezTo>
                  <a:cubicBezTo>
                    <a:pt x="7605" y="16909"/>
                    <a:pt x="7761" y="16883"/>
                    <a:pt x="7909" y="16883"/>
                  </a:cubicBezTo>
                  <a:cubicBezTo>
                    <a:pt x="8609" y="16883"/>
                    <a:pt x="9139" y="17472"/>
                    <a:pt x="9674" y="17933"/>
                  </a:cubicBezTo>
                  <a:cubicBezTo>
                    <a:pt x="10032" y="18241"/>
                    <a:pt x="10453" y="18434"/>
                    <a:pt x="10825" y="18716"/>
                  </a:cubicBezTo>
                  <a:cubicBezTo>
                    <a:pt x="11309" y="19082"/>
                    <a:pt x="11496" y="19714"/>
                    <a:pt x="11899" y="20111"/>
                  </a:cubicBezTo>
                  <a:cubicBezTo>
                    <a:pt x="11383" y="20191"/>
                    <a:pt x="10867" y="20230"/>
                    <a:pt x="10356" y="20230"/>
                  </a:cubicBezTo>
                  <a:cubicBezTo>
                    <a:pt x="6531" y="20230"/>
                    <a:pt x="2961" y="18037"/>
                    <a:pt x="1754" y="14162"/>
                  </a:cubicBezTo>
                  <a:cubicBezTo>
                    <a:pt x="937" y="11540"/>
                    <a:pt x="1640" y="9094"/>
                    <a:pt x="3227" y="7311"/>
                  </a:cubicBezTo>
                  <a:cubicBezTo>
                    <a:pt x="3493" y="7232"/>
                    <a:pt x="3768" y="7188"/>
                    <a:pt x="4033" y="7188"/>
                  </a:cubicBezTo>
                  <a:close/>
                  <a:moveTo>
                    <a:pt x="10260" y="2735"/>
                  </a:moveTo>
                  <a:cubicBezTo>
                    <a:pt x="14668" y="2735"/>
                    <a:pt x="18761" y="5251"/>
                    <a:pt x="20136" y="9744"/>
                  </a:cubicBezTo>
                  <a:cubicBezTo>
                    <a:pt x="20888" y="12200"/>
                    <a:pt x="20704" y="15003"/>
                    <a:pt x="19494" y="17285"/>
                  </a:cubicBezTo>
                  <a:cubicBezTo>
                    <a:pt x="18632" y="18907"/>
                    <a:pt x="17341" y="19903"/>
                    <a:pt x="15854" y="20638"/>
                  </a:cubicBezTo>
                  <a:cubicBezTo>
                    <a:pt x="15757" y="20442"/>
                    <a:pt x="15618" y="20269"/>
                    <a:pt x="15497" y="20088"/>
                  </a:cubicBezTo>
                  <a:cubicBezTo>
                    <a:pt x="15416" y="19965"/>
                    <a:pt x="15334" y="19841"/>
                    <a:pt x="15255" y="19717"/>
                  </a:cubicBezTo>
                  <a:cubicBezTo>
                    <a:pt x="18767" y="17774"/>
                    <a:pt x="20657" y="13775"/>
                    <a:pt x="18882" y="9626"/>
                  </a:cubicBezTo>
                  <a:cubicBezTo>
                    <a:pt x="17417" y="6201"/>
                    <a:pt x="14063" y="4222"/>
                    <a:pt x="10513" y="3884"/>
                  </a:cubicBezTo>
                  <a:cubicBezTo>
                    <a:pt x="10364" y="3490"/>
                    <a:pt x="10135" y="3109"/>
                    <a:pt x="9926" y="2740"/>
                  </a:cubicBezTo>
                  <a:cubicBezTo>
                    <a:pt x="10038" y="2737"/>
                    <a:pt x="10149" y="2735"/>
                    <a:pt x="10260" y="2735"/>
                  </a:cubicBezTo>
                  <a:close/>
                  <a:moveTo>
                    <a:pt x="14895" y="19906"/>
                  </a:moveTo>
                  <a:cubicBezTo>
                    <a:pt x="14967" y="20042"/>
                    <a:pt x="15037" y="20178"/>
                    <a:pt x="15108" y="20316"/>
                  </a:cubicBezTo>
                  <a:cubicBezTo>
                    <a:pt x="15198" y="20495"/>
                    <a:pt x="15279" y="20685"/>
                    <a:pt x="15389" y="20855"/>
                  </a:cubicBezTo>
                  <a:cubicBezTo>
                    <a:pt x="15048" y="21008"/>
                    <a:pt x="14700" y="21151"/>
                    <a:pt x="14345" y="21286"/>
                  </a:cubicBezTo>
                  <a:cubicBezTo>
                    <a:pt x="14189" y="20973"/>
                    <a:pt x="13994" y="20667"/>
                    <a:pt x="13800" y="20371"/>
                  </a:cubicBezTo>
                  <a:cubicBezTo>
                    <a:pt x="14173" y="20240"/>
                    <a:pt x="14539" y="20083"/>
                    <a:pt x="14895" y="19906"/>
                  </a:cubicBezTo>
                  <a:close/>
                  <a:moveTo>
                    <a:pt x="10265" y="688"/>
                  </a:moveTo>
                  <a:cubicBezTo>
                    <a:pt x="15862" y="688"/>
                    <a:pt x="21016" y="3945"/>
                    <a:pt x="22415" y="9810"/>
                  </a:cubicBezTo>
                  <a:cubicBezTo>
                    <a:pt x="23959" y="16282"/>
                    <a:pt x="19658" y="22395"/>
                    <a:pt x="13227" y="23588"/>
                  </a:cubicBezTo>
                  <a:cubicBezTo>
                    <a:pt x="13213" y="23592"/>
                    <a:pt x="13199" y="23597"/>
                    <a:pt x="13187" y="23605"/>
                  </a:cubicBezTo>
                  <a:cubicBezTo>
                    <a:pt x="13057" y="23438"/>
                    <a:pt x="12939" y="23271"/>
                    <a:pt x="12859" y="23068"/>
                  </a:cubicBezTo>
                  <a:cubicBezTo>
                    <a:pt x="12797" y="22905"/>
                    <a:pt x="12766" y="22736"/>
                    <a:pt x="12734" y="22568"/>
                  </a:cubicBezTo>
                  <a:lnTo>
                    <a:pt x="12734" y="22568"/>
                  </a:lnTo>
                  <a:cubicBezTo>
                    <a:pt x="12742" y="22568"/>
                    <a:pt x="12750" y="22569"/>
                    <a:pt x="12758" y="22569"/>
                  </a:cubicBezTo>
                  <a:cubicBezTo>
                    <a:pt x="12790" y="22569"/>
                    <a:pt x="12823" y="22564"/>
                    <a:pt x="12853" y="22555"/>
                  </a:cubicBezTo>
                  <a:cubicBezTo>
                    <a:pt x="15791" y="21670"/>
                    <a:pt x="18629" y="20515"/>
                    <a:pt x="20134" y="17660"/>
                  </a:cubicBezTo>
                  <a:cubicBezTo>
                    <a:pt x="21436" y="15193"/>
                    <a:pt x="21651" y="12210"/>
                    <a:pt x="20853" y="9548"/>
                  </a:cubicBezTo>
                  <a:cubicBezTo>
                    <a:pt x="19503" y="5053"/>
                    <a:pt x="15189" y="2046"/>
                    <a:pt x="10652" y="2046"/>
                  </a:cubicBezTo>
                  <a:cubicBezTo>
                    <a:pt x="9684" y="2046"/>
                    <a:pt x="8706" y="2183"/>
                    <a:pt x="7744" y="2472"/>
                  </a:cubicBezTo>
                  <a:cubicBezTo>
                    <a:pt x="7736" y="2452"/>
                    <a:pt x="7727" y="2433"/>
                    <a:pt x="7713" y="2418"/>
                  </a:cubicBezTo>
                  <a:cubicBezTo>
                    <a:pt x="7497" y="2162"/>
                    <a:pt x="7365" y="1856"/>
                    <a:pt x="7350" y="1521"/>
                  </a:cubicBezTo>
                  <a:cubicBezTo>
                    <a:pt x="7339" y="1305"/>
                    <a:pt x="7398" y="1127"/>
                    <a:pt x="7462" y="943"/>
                  </a:cubicBezTo>
                  <a:cubicBezTo>
                    <a:pt x="7476" y="945"/>
                    <a:pt x="7490" y="947"/>
                    <a:pt x="7504" y="947"/>
                  </a:cubicBezTo>
                  <a:cubicBezTo>
                    <a:pt x="7518" y="947"/>
                    <a:pt x="7532" y="945"/>
                    <a:pt x="7546" y="943"/>
                  </a:cubicBezTo>
                  <a:cubicBezTo>
                    <a:pt x="8455" y="772"/>
                    <a:pt x="9366" y="688"/>
                    <a:pt x="10265" y="688"/>
                  </a:cubicBezTo>
                  <a:close/>
                  <a:moveTo>
                    <a:pt x="19150" y="21652"/>
                  </a:moveTo>
                  <a:cubicBezTo>
                    <a:pt x="19771" y="22902"/>
                    <a:pt x="20886" y="24294"/>
                    <a:pt x="22095" y="24954"/>
                  </a:cubicBezTo>
                  <a:cubicBezTo>
                    <a:pt x="21804" y="25326"/>
                    <a:pt x="21525" y="25654"/>
                    <a:pt x="21081" y="25876"/>
                  </a:cubicBezTo>
                  <a:cubicBezTo>
                    <a:pt x="20670" y="26083"/>
                    <a:pt x="20238" y="26142"/>
                    <a:pt x="19791" y="26152"/>
                  </a:cubicBezTo>
                  <a:cubicBezTo>
                    <a:pt x="19631" y="24770"/>
                    <a:pt x="19185" y="23403"/>
                    <a:pt x="18313" y="22305"/>
                  </a:cubicBezTo>
                  <a:lnTo>
                    <a:pt x="18313" y="22305"/>
                  </a:lnTo>
                  <a:cubicBezTo>
                    <a:pt x="18603" y="22100"/>
                    <a:pt x="18880" y="21880"/>
                    <a:pt x="19150" y="21652"/>
                  </a:cubicBezTo>
                  <a:close/>
                  <a:moveTo>
                    <a:pt x="23765" y="24179"/>
                  </a:moveTo>
                  <a:cubicBezTo>
                    <a:pt x="24566" y="24179"/>
                    <a:pt x="25362" y="24264"/>
                    <a:pt x="26189" y="24441"/>
                  </a:cubicBezTo>
                  <a:cubicBezTo>
                    <a:pt x="24049" y="27432"/>
                    <a:pt x="20785" y="29059"/>
                    <a:pt x="17178" y="29339"/>
                  </a:cubicBezTo>
                  <a:cubicBezTo>
                    <a:pt x="17423" y="28656"/>
                    <a:pt x="17592" y="27976"/>
                    <a:pt x="17958" y="27325"/>
                  </a:cubicBezTo>
                  <a:cubicBezTo>
                    <a:pt x="18286" y="26743"/>
                    <a:pt x="18693" y="26231"/>
                    <a:pt x="19116" y="25723"/>
                  </a:cubicBezTo>
                  <a:cubicBezTo>
                    <a:pt x="19150" y="25928"/>
                    <a:pt x="19180" y="26133"/>
                    <a:pt x="19199" y="26346"/>
                  </a:cubicBezTo>
                  <a:cubicBezTo>
                    <a:pt x="19216" y="26543"/>
                    <a:pt x="19379" y="26641"/>
                    <a:pt x="19533" y="26641"/>
                  </a:cubicBezTo>
                  <a:cubicBezTo>
                    <a:pt x="19607" y="26641"/>
                    <a:pt x="19679" y="26619"/>
                    <a:pt x="19732" y="26574"/>
                  </a:cubicBezTo>
                  <a:cubicBezTo>
                    <a:pt x="19894" y="26613"/>
                    <a:pt x="20061" y="26631"/>
                    <a:pt x="20230" y="26631"/>
                  </a:cubicBezTo>
                  <a:cubicBezTo>
                    <a:pt x="21224" y="26631"/>
                    <a:pt x="22272" y="26000"/>
                    <a:pt x="22637" y="25099"/>
                  </a:cubicBezTo>
                  <a:cubicBezTo>
                    <a:pt x="22677" y="25000"/>
                    <a:pt x="22634" y="24905"/>
                    <a:pt x="22560" y="24839"/>
                  </a:cubicBezTo>
                  <a:cubicBezTo>
                    <a:pt x="22614" y="24732"/>
                    <a:pt x="22591" y="24600"/>
                    <a:pt x="22502" y="24519"/>
                  </a:cubicBezTo>
                  <a:cubicBezTo>
                    <a:pt x="22419" y="24435"/>
                    <a:pt x="22331" y="24357"/>
                    <a:pt x="22243" y="24277"/>
                  </a:cubicBezTo>
                  <a:cubicBezTo>
                    <a:pt x="22759" y="24213"/>
                    <a:pt x="23263" y="24179"/>
                    <a:pt x="23765" y="24179"/>
                  </a:cubicBezTo>
                  <a:close/>
                  <a:moveTo>
                    <a:pt x="10748" y="1"/>
                  </a:moveTo>
                  <a:cubicBezTo>
                    <a:pt x="9671" y="1"/>
                    <a:pt x="8582" y="142"/>
                    <a:pt x="7506" y="439"/>
                  </a:cubicBezTo>
                  <a:cubicBezTo>
                    <a:pt x="7457" y="382"/>
                    <a:pt x="7381" y="348"/>
                    <a:pt x="7303" y="348"/>
                  </a:cubicBezTo>
                  <a:cubicBezTo>
                    <a:pt x="7242" y="348"/>
                    <a:pt x="7181" y="368"/>
                    <a:pt x="7130" y="415"/>
                  </a:cubicBezTo>
                  <a:cubicBezTo>
                    <a:pt x="6448" y="1035"/>
                    <a:pt x="6817" y="2263"/>
                    <a:pt x="7457" y="2749"/>
                  </a:cubicBezTo>
                  <a:cubicBezTo>
                    <a:pt x="7486" y="2772"/>
                    <a:pt x="7525" y="2786"/>
                    <a:pt x="7563" y="2786"/>
                  </a:cubicBezTo>
                  <a:cubicBezTo>
                    <a:pt x="7565" y="2786"/>
                    <a:pt x="7567" y="2786"/>
                    <a:pt x="7569" y="2786"/>
                  </a:cubicBezTo>
                  <a:cubicBezTo>
                    <a:pt x="7600" y="2889"/>
                    <a:pt x="7688" y="2976"/>
                    <a:pt x="7816" y="2976"/>
                  </a:cubicBezTo>
                  <a:cubicBezTo>
                    <a:pt x="7836" y="2976"/>
                    <a:pt x="7857" y="2974"/>
                    <a:pt x="7879" y="2969"/>
                  </a:cubicBezTo>
                  <a:cubicBezTo>
                    <a:pt x="8001" y="2943"/>
                    <a:pt x="8125" y="2922"/>
                    <a:pt x="8249" y="2901"/>
                  </a:cubicBezTo>
                  <a:cubicBezTo>
                    <a:pt x="8402" y="3202"/>
                    <a:pt x="8556" y="3536"/>
                    <a:pt x="8735" y="3846"/>
                  </a:cubicBezTo>
                  <a:cubicBezTo>
                    <a:pt x="8084" y="3882"/>
                    <a:pt x="7437" y="3977"/>
                    <a:pt x="6802" y="4127"/>
                  </a:cubicBezTo>
                  <a:cubicBezTo>
                    <a:pt x="6705" y="4150"/>
                    <a:pt x="6661" y="4215"/>
                    <a:pt x="6653" y="4285"/>
                  </a:cubicBezTo>
                  <a:cubicBezTo>
                    <a:pt x="2510" y="5127"/>
                    <a:pt x="0" y="9832"/>
                    <a:pt x="948" y="13848"/>
                  </a:cubicBezTo>
                  <a:cubicBezTo>
                    <a:pt x="1995" y="18271"/>
                    <a:pt x="6091" y="20943"/>
                    <a:pt x="10407" y="20943"/>
                  </a:cubicBezTo>
                  <a:cubicBezTo>
                    <a:pt x="11066" y="20943"/>
                    <a:pt x="11731" y="20881"/>
                    <a:pt x="12391" y="20753"/>
                  </a:cubicBezTo>
                  <a:cubicBezTo>
                    <a:pt x="12732" y="20687"/>
                    <a:pt x="13069" y="20601"/>
                    <a:pt x="13401" y="20500"/>
                  </a:cubicBezTo>
                  <a:cubicBezTo>
                    <a:pt x="13552" y="20820"/>
                    <a:pt x="13711" y="21148"/>
                    <a:pt x="13893" y="21451"/>
                  </a:cubicBezTo>
                  <a:cubicBezTo>
                    <a:pt x="13487" y="21597"/>
                    <a:pt x="13078" y="21736"/>
                    <a:pt x="12665" y="21872"/>
                  </a:cubicBezTo>
                  <a:cubicBezTo>
                    <a:pt x="12489" y="21930"/>
                    <a:pt x="12418" y="22079"/>
                    <a:pt x="12424" y="22223"/>
                  </a:cubicBezTo>
                  <a:cubicBezTo>
                    <a:pt x="12378" y="22243"/>
                    <a:pt x="12343" y="22281"/>
                    <a:pt x="12328" y="22329"/>
                  </a:cubicBezTo>
                  <a:cubicBezTo>
                    <a:pt x="12156" y="22920"/>
                    <a:pt x="12466" y="23738"/>
                    <a:pt x="12930" y="24127"/>
                  </a:cubicBezTo>
                  <a:cubicBezTo>
                    <a:pt x="12981" y="24173"/>
                    <a:pt x="13048" y="24198"/>
                    <a:pt x="13117" y="24198"/>
                  </a:cubicBezTo>
                  <a:cubicBezTo>
                    <a:pt x="13123" y="24198"/>
                    <a:pt x="13129" y="24198"/>
                    <a:pt x="13135" y="24197"/>
                  </a:cubicBezTo>
                  <a:cubicBezTo>
                    <a:pt x="13199" y="24244"/>
                    <a:pt x="13277" y="24269"/>
                    <a:pt x="13355" y="24269"/>
                  </a:cubicBezTo>
                  <a:cubicBezTo>
                    <a:pt x="13374" y="24269"/>
                    <a:pt x="13393" y="24268"/>
                    <a:pt x="13412" y="24265"/>
                  </a:cubicBezTo>
                  <a:cubicBezTo>
                    <a:pt x="15034" y="24024"/>
                    <a:pt x="16586" y="23436"/>
                    <a:pt x="17959" y="22543"/>
                  </a:cubicBezTo>
                  <a:cubicBezTo>
                    <a:pt x="18416" y="23422"/>
                    <a:pt x="18791" y="24286"/>
                    <a:pt x="19012" y="25220"/>
                  </a:cubicBezTo>
                  <a:cubicBezTo>
                    <a:pt x="17774" y="26130"/>
                    <a:pt x="16690" y="27832"/>
                    <a:pt x="16589" y="29376"/>
                  </a:cubicBezTo>
                  <a:cubicBezTo>
                    <a:pt x="16344" y="29392"/>
                    <a:pt x="16351" y="29743"/>
                    <a:pt x="16596" y="29763"/>
                  </a:cubicBezTo>
                  <a:cubicBezTo>
                    <a:pt x="16880" y="29786"/>
                    <a:pt x="17162" y="29797"/>
                    <a:pt x="17442" y="29797"/>
                  </a:cubicBezTo>
                  <a:cubicBezTo>
                    <a:pt x="21217" y="29797"/>
                    <a:pt x="24683" y="27788"/>
                    <a:pt x="26852" y="24700"/>
                  </a:cubicBezTo>
                  <a:cubicBezTo>
                    <a:pt x="26984" y="24513"/>
                    <a:pt x="26889" y="24332"/>
                    <a:pt x="26731" y="24248"/>
                  </a:cubicBezTo>
                  <a:cubicBezTo>
                    <a:pt x="26760" y="24115"/>
                    <a:pt x="26706" y="23966"/>
                    <a:pt x="26533" y="23915"/>
                  </a:cubicBezTo>
                  <a:cubicBezTo>
                    <a:pt x="25761" y="23688"/>
                    <a:pt x="24954" y="23571"/>
                    <a:pt x="24146" y="23571"/>
                  </a:cubicBezTo>
                  <a:cubicBezTo>
                    <a:pt x="23362" y="23571"/>
                    <a:pt x="22578" y="23681"/>
                    <a:pt x="21827" y="23906"/>
                  </a:cubicBezTo>
                  <a:cubicBezTo>
                    <a:pt x="21501" y="23629"/>
                    <a:pt x="21170" y="23355"/>
                    <a:pt x="20870" y="23044"/>
                  </a:cubicBezTo>
                  <a:cubicBezTo>
                    <a:pt x="20361" y="22514"/>
                    <a:pt x="19937" y="21926"/>
                    <a:pt x="19502" y="21336"/>
                  </a:cubicBezTo>
                  <a:cubicBezTo>
                    <a:pt x="22623" y="18471"/>
                    <a:pt x="24170" y="13985"/>
                    <a:pt x="23119" y="9613"/>
                  </a:cubicBezTo>
                  <a:cubicBezTo>
                    <a:pt x="21749" y="3911"/>
                    <a:pt x="16413" y="1"/>
                    <a:pt x="107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9" name="Google Shape;719;p27"/>
          <p:cNvGrpSpPr/>
          <p:nvPr/>
        </p:nvGrpSpPr>
        <p:grpSpPr>
          <a:xfrm>
            <a:off x="2600" y="727262"/>
            <a:ext cx="1983522" cy="1300555"/>
            <a:chOff x="-75881" y="2283499"/>
            <a:chExt cx="772313" cy="497910"/>
          </a:xfrm>
        </p:grpSpPr>
        <p:sp>
          <p:nvSpPr>
            <p:cNvPr id="720" name="Google Shape;720;p27"/>
            <p:cNvSpPr/>
            <p:nvPr/>
          </p:nvSpPr>
          <p:spPr>
            <a:xfrm>
              <a:off x="36336" y="2283499"/>
              <a:ext cx="627897" cy="471965"/>
            </a:xfrm>
            <a:custGeom>
              <a:avLst/>
              <a:gdLst/>
              <a:ahLst/>
              <a:cxnLst/>
              <a:rect l="l" t="t" r="r" b="b"/>
              <a:pathLst>
                <a:path w="18974" h="14262" extrusionOk="0">
                  <a:moveTo>
                    <a:pt x="2988" y="1"/>
                  </a:moveTo>
                  <a:cubicBezTo>
                    <a:pt x="2525" y="1"/>
                    <a:pt x="2056" y="123"/>
                    <a:pt x="1593" y="416"/>
                  </a:cubicBezTo>
                  <a:cubicBezTo>
                    <a:pt x="1" y="1425"/>
                    <a:pt x="39" y="3716"/>
                    <a:pt x="350" y="5361"/>
                  </a:cubicBezTo>
                  <a:cubicBezTo>
                    <a:pt x="797" y="7721"/>
                    <a:pt x="2174" y="9760"/>
                    <a:pt x="3820" y="11461"/>
                  </a:cubicBezTo>
                  <a:cubicBezTo>
                    <a:pt x="5052" y="12735"/>
                    <a:pt x="6440" y="14261"/>
                    <a:pt x="8322" y="14261"/>
                  </a:cubicBezTo>
                  <a:cubicBezTo>
                    <a:pt x="8371" y="14261"/>
                    <a:pt x="8421" y="14260"/>
                    <a:pt x="8470" y="14258"/>
                  </a:cubicBezTo>
                  <a:cubicBezTo>
                    <a:pt x="12386" y="14096"/>
                    <a:pt x="16661" y="11734"/>
                    <a:pt x="18086" y="7966"/>
                  </a:cubicBezTo>
                  <a:cubicBezTo>
                    <a:pt x="18657" y="6462"/>
                    <a:pt x="18974" y="4192"/>
                    <a:pt x="17952" y="2803"/>
                  </a:cubicBezTo>
                  <a:cubicBezTo>
                    <a:pt x="17453" y="2124"/>
                    <a:pt x="16710" y="1879"/>
                    <a:pt x="15917" y="1879"/>
                  </a:cubicBezTo>
                  <a:cubicBezTo>
                    <a:pt x="15596" y="1879"/>
                    <a:pt x="15266" y="1919"/>
                    <a:pt x="14941" y="1987"/>
                  </a:cubicBezTo>
                  <a:cubicBezTo>
                    <a:pt x="14900" y="1970"/>
                    <a:pt x="14860" y="1956"/>
                    <a:pt x="14817" y="1944"/>
                  </a:cubicBezTo>
                  <a:cubicBezTo>
                    <a:pt x="14573" y="1878"/>
                    <a:pt x="14346" y="1848"/>
                    <a:pt x="14131" y="1848"/>
                  </a:cubicBezTo>
                  <a:cubicBezTo>
                    <a:pt x="13095" y="1848"/>
                    <a:pt x="12355" y="2550"/>
                    <a:pt x="11556" y="3329"/>
                  </a:cubicBezTo>
                  <a:cubicBezTo>
                    <a:pt x="10541" y="4317"/>
                    <a:pt x="9538" y="5315"/>
                    <a:pt x="8535" y="6314"/>
                  </a:cubicBezTo>
                  <a:cubicBezTo>
                    <a:pt x="8423" y="4413"/>
                    <a:pt x="7620" y="2785"/>
                    <a:pt x="6213" y="1454"/>
                  </a:cubicBezTo>
                  <a:cubicBezTo>
                    <a:pt x="6087" y="1333"/>
                    <a:pt x="5935" y="1244"/>
                    <a:pt x="5767" y="1194"/>
                  </a:cubicBezTo>
                  <a:cubicBezTo>
                    <a:pt x="4945" y="560"/>
                    <a:pt x="3980" y="1"/>
                    <a:pt x="2988" y="1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7"/>
            <p:cNvSpPr/>
            <p:nvPr/>
          </p:nvSpPr>
          <p:spPr>
            <a:xfrm>
              <a:off x="-75881" y="2283664"/>
              <a:ext cx="772313" cy="497744"/>
            </a:xfrm>
            <a:custGeom>
              <a:avLst/>
              <a:gdLst/>
              <a:ahLst/>
              <a:cxnLst/>
              <a:rect l="l" t="t" r="r" b="b"/>
              <a:pathLst>
                <a:path w="23338" h="15041" extrusionOk="0">
                  <a:moveTo>
                    <a:pt x="7095" y="721"/>
                  </a:moveTo>
                  <a:cubicBezTo>
                    <a:pt x="7622" y="721"/>
                    <a:pt x="8178" y="845"/>
                    <a:pt x="8741" y="1117"/>
                  </a:cubicBezTo>
                  <a:cubicBezTo>
                    <a:pt x="10751" y="2088"/>
                    <a:pt x="11547" y="4287"/>
                    <a:pt x="11823" y="6364"/>
                  </a:cubicBezTo>
                  <a:cubicBezTo>
                    <a:pt x="11672" y="6627"/>
                    <a:pt x="11920" y="6868"/>
                    <a:pt x="12174" y="6868"/>
                  </a:cubicBezTo>
                  <a:cubicBezTo>
                    <a:pt x="12290" y="6868"/>
                    <a:pt x="12407" y="6819"/>
                    <a:pt x="12489" y="6699"/>
                  </a:cubicBezTo>
                  <a:cubicBezTo>
                    <a:pt x="13875" y="4691"/>
                    <a:pt x="15594" y="2216"/>
                    <a:pt x="18283" y="2043"/>
                  </a:cubicBezTo>
                  <a:cubicBezTo>
                    <a:pt x="18379" y="2037"/>
                    <a:pt x="18473" y="2034"/>
                    <a:pt x="18566" y="2034"/>
                  </a:cubicBezTo>
                  <a:cubicBezTo>
                    <a:pt x="21416" y="2034"/>
                    <a:pt x="22590" y="4930"/>
                    <a:pt x="21547" y="7369"/>
                  </a:cubicBezTo>
                  <a:cubicBezTo>
                    <a:pt x="19845" y="11346"/>
                    <a:pt x="14967" y="13248"/>
                    <a:pt x="11085" y="14216"/>
                  </a:cubicBezTo>
                  <a:cubicBezTo>
                    <a:pt x="11079" y="14216"/>
                    <a:pt x="11075" y="14221"/>
                    <a:pt x="11071" y="14222"/>
                  </a:cubicBezTo>
                  <a:cubicBezTo>
                    <a:pt x="8029" y="12032"/>
                    <a:pt x="3303" y="8519"/>
                    <a:pt x="3592" y="4333"/>
                  </a:cubicBezTo>
                  <a:cubicBezTo>
                    <a:pt x="3735" y="2272"/>
                    <a:pt x="5232" y="721"/>
                    <a:pt x="7095" y="721"/>
                  </a:cubicBezTo>
                  <a:close/>
                  <a:moveTo>
                    <a:pt x="6988" y="1"/>
                  </a:moveTo>
                  <a:cubicBezTo>
                    <a:pt x="5758" y="1"/>
                    <a:pt x="4566" y="507"/>
                    <a:pt x="3767" y="1587"/>
                  </a:cubicBezTo>
                  <a:cubicBezTo>
                    <a:pt x="1" y="6676"/>
                    <a:pt x="7237" y="12429"/>
                    <a:pt x="10797" y="14970"/>
                  </a:cubicBezTo>
                  <a:cubicBezTo>
                    <a:pt x="10866" y="15019"/>
                    <a:pt x="10933" y="15041"/>
                    <a:pt x="10996" y="15041"/>
                  </a:cubicBezTo>
                  <a:cubicBezTo>
                    <a:pt x="11172" y="15041"/>
                    <a:pt x="11310" y="14876"/>
                    <a:pt x="11337" y="14691"/>
                  </a:cubicBezTo>
                  <a:cubicBezTo>
                    <a:pt x="15885" y="14101"/>
                    <a:pt x="23337" y="10392"/>
                    <a:pt x="22676" y="4904"/>
                  </a:cubicBezTo>
                  <a:cubicBezTo>
                    <a:pt x="22413" y="2733"/>
                    <a:pt x="20731" y="1287"/>
                    <a:pt x="18602" y="1287"/>
                  </a:cubicBezTo>
                  <a:cubicBezTo>
                    <a:pt x="18492" y="1287"/>
                    <a:pt x="18382" y="1291"/>
                    <a:pt x="18271" y="1299"/>
                  </a:cubicBezTo>
                  <a:cubicBezTo>
                    <a:pt x="15565" y="1484"/>
                    <a:pt x="13768" y="3605"/>
                    <a:pt x="12293" y="5682"/>
                  </a:cubicBezTo>
                  <a:cubicBezTo>
                    <a:pt x="12066" y="3642"/>
                    <a:pt x="11183" y="1634"/>
                    <a:pt x="9306" y="607"/>
                  </a:cubicBezTo>
                  <a:cubicBezTo>
                    <a:pt x="8581" y="209"/>
                    <a:pt x="7777" y="1"/>
                    <a:pt x="698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Rectángulo 15"/>
          <p:cNvSpPr/>
          <p:nvPr/>
        </p:nvSpPr>
        <p:spPr>
          <a:xfrm>
            <a:off x="2320871" y="197434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•    Villanueva, R. (2019). Matemática 6 Primaria – Cooperamos para construir. Lima – Perú: Ediciones SM S.A.C	</a:t>
            </a:r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2380521" y="2942350"/>
            <a:ext cx="51827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Tx/>
              <a:buFont typeface="Arial" panose="020B0604020202020204" pitchFamily="34" charset="0"/>
              <a:buChar char="•"/>
              <a:defRPr/>
            </a:pPr>
            <a:r>
              <a:rPr lang="es-ES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Diseño </a:t>
            </a:r>
            <a:r>
              <a:rPr lang="es-E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PPT</a:t>
            </a:r>
          </a:p>
          <a:p>
            <a:pPr lvl="0">
              <a:buClrTx/>
              <a:defRPr/>
            </a:pPr>
            <a:r>
              <a:rPr lang="es-ES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Plantilla.SmileTemplate</a:t>
            </a:r>
            <a:r>
              <a:rPr lang="es-E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.(2020). </a:t>
            </a:r>
            <a:r>
              <a:rPr lang="es-ES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Recuperado </a:t>
            </a:r>
            <a:r>
              <a:rPr lang="es-ES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es-ES" kern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slidesgo.com/es/tema/educacion-a-distancia</a:t>
            </a:r>
            <a:endParaRPr lang="en-US" dirty="0" smtClean="0"/>
          </a:p>
          <a:p>
            <a:pPr lvl="0">
              <a:buClrTx/>
              <a:defRPr/>
            </a:pPr>
            <a:endParaRPr lang="es-P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209106" y="3937504"/>
            <a:ext cx="4470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Corona Virus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vídeo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Recuperado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www.youtube.com/watch?v=cOEfBmqFAqU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06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tance Learning by Slidesgo">
  <a:themeElements>
    <a:clrScheme name="Simple Light">
      <a:dk1>
        <a:srgbClr val="040404"/>
      </a:dk1>
      <a:lt1>
        <a:srgbClr val="FFFFFF"/>
      </a:lt1>
      <a:dk2>
        <a:srgbClr val="FFE49E"/>
      </a:dk2>
      <a:lt2>
        <a:srgbClr val="D1EAF7"/>
      </a:lt2>
      <a:accent1>
        <a:srgbClr val="1552BD"/>
      </a:accent1>
      <a:accent2>
        <a:srgbClr val="FEDFE3"/>
      </a:accent2>
      <a:accent3>
        <a:srgbClr val="E93F62"/>
      </a:accent3>
      <a:accent4>
        <a:srgbClr val="FFE49E"/>
      </a:accent4>
      <a:accent5>
        <a:srgbClr val="D1EAF7"/>
      </a:accent5>
      <a:accent6>
        <a:srgbClr val="1552BD"/>
      </a:accent6>
      <a:hlink>
        <a:srgbClr val="04040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113</Words>
  <Application>Microsoft Office PowerPoint</Application>
  <PresentationFormat>Presentación en pantalla (16:9)</PresentationFormat>
  <Paragraphs>20</Paragraphs>
  <Slides>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6" baseType="lpstr">
      <vt:lpstr>Comic Sans MS</vt:lpstr>
      <vt:lpstr>Fira Sans Extra Condensed Medium</vt:lpstr>
      <vt:lpstr>Agency FB</vt:lpstr>
      <vt:lpstr>Archivo</vt:lpstr>
      <vt:lpstr>Chelsea Market</vt:lpstr>
      <vt:lpstr>Times New Roman</vt:lpstr>
      <vt:lpstr>Amatic SC</vt:lpstr>
      <vt:lpstr>Paytone One</vt:lpstr>
      <vt:lpstr>Arial</vt:lpstr>
      <vt:lpstr>Nunito Light</vt:lpstr>
      <vt:lpstr>Signika Negative Light</vt:lpstr>
      <vt:lpstr>Distance Learning by Slidesgo</vt:lpstr>
      <vt:lpstr>CONJUNTOS</vt:lpstr>
      <vt:lpstr>Presentación de PowerPoint</vt:lpstr>
      <vt:lpstr>Preguntas de metacognition</vt:lpstr>
      <vt:lpstr>FUENTES DE INFORMACIÓN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CONJUNTOS</dc:title>
  <cp:lastModifiedBy>CNSC-CORDINACIÓN10</cp:lastModifiedBy>
  <cp:revision>20</cp:revision>
  <dcterms:modified xsi:type="dcterms:W3CDTF">2020-05-19T14:20:26Z</dcterms:modified>
</cp:coreProperties>
</file>