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6" r:id="rId4"/>
    <p:sldMasterId id="214748365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Barlow Semi Condensed Light"/>
      <p:regular r:id="rId21"/>
      <p:bold r:id="rId22"/>
      <p:italic r:id="rId23"/>
      <p:boldItalic r:id="rId24"/>
    </p:embeddedFont>
    <p:embeddedFont>
      <p:font typeface="Proxima Nova"/>
      <p:regular r:id="rId25"/>
      <p:bold r:id="rId26"/>
      <p:italic r:id="rId27"/>
      <p:boldItalic r:id="rId28"/>
    </p:embeddedFont>
    <p:embeddedFont>
      <p:font typeface="Teko"/>
      <p:regular r:id="rId29"/>
      <p:bold r:id="rId30"/>
    </p:embeddedFont>
    <p:embeddedFont>
      <p:font typeface="Arvo"/>
      <p:regular r:id="rId31"/>
      <p:bold r:id="rId32"/>
      <p:italic r:id="rId33"/>
      <p:boldItalic r:id="rId34"/>
    </p:embeddedFont>
    <p:embeddedFont>
      <p:font typeface="Denk One"/>
      <p:regular r:id="rId35"/>
    </p:embeddedFont>
    <p:embeddedFont>
      <p:font typeface="Proxima Nova Semibold"/>
      <p:regular r:id="rId36"/>
      <p:bold r:id="rId37"/>
      <p:boldItalic r:id="rId38"/>
    </p:embeddedFont>
    <p:embeddedFont>
      <p:font typeface="Fira Sans Extra Condensed"/>
      <p:regular r:id="rId39"/>
      <p:bold r:id="rId40"/>
      <p:italic r:id="rId41"/>
      <p:boldItalic r:id="rId42"/>
    </p:embeddedFont>
    <p:embeddedFont>
      <p:font typeface="Gentium Basic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FiraSansExtraCondensed-bold.fntdata"/><Relationship Id="rId20" Type="http://schemas.openxmlformats.org/officeDocument/2006/relationships/slide" Target="slides/slide14.xml"/><Relationship Id="rId42" Type="http://schemas.openxmlformats.org/officeDocument/2006/relationships/font" Target="fonts/FiraSansExtraCondensed-boldItalic.fntdata"/><Relationship Id="rId41" Type="http://schemas.openxmlformats.org/officeDocument/2006/relationships/font" Target="fonts/FiraSansExtraCondensed-italic.fntdata"/><Relationship Id="rId22" Type="http://schemas.openxmlformats.org/officeDocument/2006/relationships/font" Target="fonts/BarlowSemiCondensedLight-bold.fntdata"/><Relationship Id="rId44" Type="http://schemas.openxmlformats.org/officeDocument/2006/relationships/font" Target="fonts/GentiumBasic-bold.fntdata"/><Relationship Id="rId21" Type="http://schemas.openxmlformats.org/officeDocument/2006/relationships/font" Target="fonts/BarlowSemiCondensedLight-regular.fntdata"/><Relationship Id="rId43" Type="http://schemas.openxmlformats.org/officeDocument/2006/relationships/font" Target="fonts/GentiumBasic-regular.fntdata"/><Relationship Id="rId24" Type="http://schemas.openxmlformats.org/officeDocument/2006/relationships/font" Target="fonts/BarlowSemiCondensedLight-boldItalic.fntdata"/><Relationship Id="rId46" Type="http://schemas.openxmlformats.org/officeDocument/2006/relationships/font" Target="fonts/GentiumBasic-boldItalic.fntdata"/><Relationship Id="rId23" Type="http://schemas.openxmlformats.org/officeDocument/2006/relationships/font" Target="fonts/BarlowSemiCondensedLight-italic.fntdata"/><Relationship Id="rId45" Type="http://schemas.openxmlformats.org/officeDocument/2006/relationships/font" Target="fonts/GentiumBasic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ProximaNova-bold.fntdata"/><Relationship Id="rId25" Type="http://schemas.openxmlformats.org/officeDocument/2006/relationships/font" Target="fonts/ProximaNova-regular.fntdata"/><Relationship Id="rId28" Type="http://schemas.openxmlformats.org/officeDocument/2006/relationships/font" Target="fonts/ProximaNova-boldItalic.fntdata"/><Relationship Id="rId27" Type="http://schemas.openxmlformats.org/officeDocument/2006/relationships/font" Target="fonts/ProximaNova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Tek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Arvo-regular.fntdata"/><Relationship Id="rId30" Type="http://schemas.openxmlformats.org/officeDocument/2006/relationships/font" Target="fonts/Teko-bold.fntdata"/><Relationship Id="rId11" Type="http://schemas.openxmlformats.org/officeDocument/2006/relationships/slide" Target="slides/slide5.xml"/><Relationship Id="rId33" Type="http://schemas.openxmlformats.org/officeDocument/2006/relationships/font" Target="fonts/Arvo-italic.fntdata"/><Relationship Id="rId10" Type="http://schemas.openxmlformats.org/officeDocument/2006/relationships/slide" Target="slides/slide4.xml"/><Relationship Id="rId32" Type="http://schemas.openxmlformats.org/officeDocument/2006/relationships/font" Target="fonts/Arvo-bold.fntdata"/><Relationship Id="rId13" Type="http://schemas.openxmlformats.org/officeDocument/2006/relationships/slide" Target="slides/slide7.xml"/><Relationship Id="rId35" Type="http://schemas.openxmlformats.org/officeDocument/2006/relationships/font" Target="fonts/DenkOne-regular.fntdata"/><Relationship Id="rId12" Type="http://schemas.openxmlformats.org/officeDocument/2006/relationships/slide" Target="slides/slide6.xml"/><Relationship Id="rId34" Type="http://schemas.openxmlformats.org/officeDocument/2006/relationships/font" Target="fonts/Arvo-boldItalic.fntdata"/><Relationship Id="rId15" Type="http://schemas.openxmlformats.org/officeDocument/2006/relationships/slide" Target="slides/slide9.xml"/><Relationship Id="rId37" Type="http://schemas.openxmlformats.org/officeDocument/2006/relationships/font" Target="fonts/ProximaNovaSemibold-bold.fntdata"/><Relationship Id="rId14" Type="http://schemas.openxmlformats.org/officeDocument/2006/relationships/slide" Target="slides/slide8.xml"/><Relationship Id="rId36" Type="http://schemas.openxmlformats.org/officeDocument/2006/relationships/font" Target="fonts/ProximaNovaSemibold-regular.fntdata"/><Relationship Id="rId17" Type="http://schemas.openxmlformats.org/officeDocument/2006/relationships/slide" Target="slides/slide11.xml"/><Relationship Id="rId39" Type="http://schemas.openxmlformats.org/officeDocument/2006/relationships/font" Target="fonts/FiraSansExtraCondensed-regular.fntdata"/><Relationship Id="rId16" Type="http://schemas.openxmlformats.org/officeDocument/2006/relationships/slide" Target="slides/slide10.xml"/><Relationship Id="rId38" Type="http://schemas.openxmlformats.org/officeDocument/2006/relationships/font" Target="fonts/ProximaNovaSemibold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5" name="Google Shape;86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9" name="Google Shape;949;p1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8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Google Shape;1089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0" name="Google Shape;109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2" name="Shape 1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Google Shape;1103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4" name="Google Shape;110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5" name="Shape 1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" name="Google Shape;1226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7" name="Google Shape;122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0" name="Google Shape;31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6" name="Google Shape;59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7" name="Google Shape;727;p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TEXT + DESIGN 1">
  <p:cSld name="CUSTOM_17_1_1_1">
    <p:bg>
      <p:bgPr>
        <a:solidFill>
          <a:srgbClr val="A5DDDA">
            <a:alpha val="71764"/>
          </a:srgbClr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382675" y="1257616"/>
            <a:ext cx="4524000" cy="34779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382675" y="397650"/>
            <a:ext cx="8396700" cy="591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"/>
          <p:cNvSpPr/>
          <p:nvPr/>
        </p:nvSpPr>
        <p:spPr>
          <a:xfrm flipH="1">
            <a:off x="5191250" y="1267950"/>
            <a:ext cx="3588000" cy="34779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6104250" y="2448700"/>
            <a:ext cx="23661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2" type="subTitle"/>
          </p:nvPr>
        </p:nvSpPr>
        <p:spPr>
          <a:xfrm>
            <a:off x="5171550" y="1876300"/>
            <a:ext cx="32988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Font typeface="Denk One"/>
              <a:buNone/>
              <a:defRPr sz="2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type="ctrTitle"/>
          </p:nvPr>
        </p:nvSpPr>
        <p:spPr>
          <a:xfrm>
            <a:off x="3351750" y="397650"/>
            <a:ext cx="51186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None/>
              <a:defRPr b="0" sz="2400">
                <a:solidFill>
                  <a:srgbClr val="FF7C3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">
  <p:cSld name="CUSTOM_17_2">
    <p:bg>
      <p:bgPr>
        <a:solidFill>
          <a:srgbClr val="A5DDDA">
            <a:alpha val="71764"/>
          </a:srgbClr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382675" y="397650"/>
            <a:ext cx="1157700" cy="36783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3"/>
          <p:cNvSpPr/>
          <p:nvPr/>
        </p:nvSpPr>
        <p:spPr>
          <a:xfrm>
            <a:off x="100" y="4427567"/>
            <a:ext cx="9144000" cy="717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3"/>
          <p:cNvSpPr txBox="1"/>
          <p:nvPr>
            <p:ph type="ctrTitle"/>
          </p:nvPr>
        </p:nvSpPr>
        <p:spPr>
          <a:xfrm>
            <a:off x="532475" y="2283175"/>
            <a:ext cx="5118600" cy="9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5000"/>
              <a:buNone/>
              <a:defRPr b="0" sz="5000">
                <a:solidFill>
                  <a:srgbClr val="FF7C3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2" type="title"/>
          </p:nvPr>
        </p:nvSpPr>
        <p:spPr>
          <a:xfrm>
            <a:off x="532470" y="1528325"/>
            <a:ext cx="26670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7200"/>
              <a:buNone/>
              <a:defRPr b="0" sz="7200">
                <a:solidFill>
                  <a:srgbClr val="FF7C3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TEXT + DESIGN 5">
  <p:cSld name="CUSTOM_17_2_1_1_2_2_1">
    <p:bg>
      <p:bgPr>
        <a:solidFill>
          <a:srgbClr val="A5DDDA">
            <a:alpha val="71764"/>
          </a:srgbClr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382650" y="1394800"/>
            <a:ext cx="8378700" cy="33492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" name="Google Shape;22;p4"/>
          <p:cNvGrpSpPr/>
          <p:nvPr/>
        </p:nvGrpSpPr>
        <p:grpSpPr>
          <a:xfrm>
            <a:off x="1386778" y="680622"/>
            <a:ext cx="222506" cy="232480"/>
            <a:chOff x="6537453" y="1282372"/>
            <a:chExt cx="222506" cy="232480"/>
          </a:xfrm>
        </p:grpSpPr>
        <p:sp>
          <p:nvSpPr>
            <p:cNvPr id="23" name="Google Shape;23;p4"/>
            <p:cNvSpPr/>
            <p:nvPr/>
          </p:nvSpPr>
          <p:spPr>
            <a:xfrm>
              <a:off x="6544489" y="1289187"/>
              <a:ext cx="215470" cy="225665"/>
            </a:xfrm>
            <a:custGeom>
              <a:rect b="b" l="l" r="r" t="t"/>
              <a:pathLst>
                <a:path extrusionOk="0" h="4073" w="3889">
                  <a:moveTo>
                    <a:pt x="2516" y="0"/>
                  </a:moveTo>
                  <a:cubicBezTo>
                    <a:pt x="2204" y="0"/>
                    <a:pt x="1914" y="452"/>
                    <a:pt x="1782" y="527"/>
                  </a:cubicBezTo>
                  <a:cubicBezTo>
                    <a:pt x="1765" y="537"/>
                    <a:pt x="1746" y="541"/>
                    <a:pt x="1724" y="541"/>
                  </a:cubicBezTo>
                  <a:cubicBezTo>
                    <a:pt x="1594" y="541"/>
                    <a:pt x="1381" y="396"/>
                    <a:pt x="1164" y="396"/>
                  </a:cubicBezTo>
                  <a:cubicBezTo>
                    <a:pt x="1093" y="396"/>
                    <a:pt x="1022" y="411"/>
                    <a:pt x="953" y="452"/>
                  </a:cubicBezTo>
                  <a:cubicBezTo>
                    <a:pt x="632" y="643"/>
                    <a:pt x="758" y="1104"/>
                    <a:pt x="666" y="1162"/>
                  </a:cubicBezTo>
                  <a:cubicBezTo>
                    <a:pt x="577" y="1224"/>
                    <a:pt x="120" y="1121"/>
                    <a:pt x="58" y="1797"/>
                  </a:cubicBezTo>
                  <a:cubicBezTo>
                    <a:pt x="0" y="2435"/>
                    <a:pt x="260" y="3456"/>
                    <a:pt x="1021" y="3671"/>
                  </a:cubicBezTo>
                  <a:cubicBezTo>
                    <a:pt x="1103" y="3695"/>
                    <a:pt x="1178" y="3736"/>
                    <a:pt x="1240" y="3794"/>
                  </a:cubicBezTo>
                  <a:cubicBezTo>
                    <a:pt x="1361" y="3903"/>
                    <a:pt x="1602" y="4072"/>
                    <a:pt x="1945" y="4072"/>
                  </a:cubicBezTo>
                  <a:cubicBezTo>
                    <a:pt x="2191" y="4072"/>
                    <a:pt x="2490" y="3985"/>
                    <a:pt x="2834" y="3726"/>
                  </a:cubicBezTo>
                  <a:cubicBezTo>
                    <a:pt x="3888" y="2933"/>
                    <a:pt x="3352" y="2339"/>
                    <a:pt x="3359" y="2265"/>
                  </a:cubicBezTo>
                  <a:cubicBezTo>
                    <a:pt x="3366" y="2190"/>
                    <a:pt x="3817" y="1917"/>
                    <a:pt x="3704" y="1531"/>
                  </a:cubicBezTo>
                  <a:cubicBezTo>
                    <a:pt x="3592" y="1142"/>
                    <a:pt x="3086" y="1179"/>
                    <a:pt x="3076" y="1097"/>
                  </a:cubicBezTo>
                  <a:cubicBezTo>
                    <a:pt x="3066" y="1019"/>
                    <a:pt x="3349" y="346"/>
                    <a:pt x="2645" y="28"/>
                  </a:cubicBezTo>
                  <a:cubicBezTo>
                    <a:pt x="2602" y="9"/>
                    <a:pt x="2559" y="0"/>
                    <a:pt x="2516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4"/>
            <p:cNvSpPr/>
            <p:nvPr/>
          </p:nvSpPr>
          <p:spPr>
            <a:xfrm>
              <a:off x="6612750" y="1304756"/>
              <a:ext cx="70974" cy="172143"/>
            </a:xfrm>
            <a:custGeom>
              <a:rect b="b" l="l" r="r" t="t"/>
              <a:pathLst>
                <a:path extrusionOk="0" h="3107" w="1281">
                  <a:moveTo>
                    <a:pt x="1281" y="0"/>
                  </a:moveTo>
                  <a:cubicBezTo>
                    <a:pt x="1151" y="250"/>
                    <a:pt x="1032" y="505"/>
                    <a:pt x="915" y="758"/>
                  </a:cubicBezTo>
                  <a:cubicBezTo>
                    <a:pt x="796" y="1011"/>
                    <a:pt x="683" y="1270"/>
                    <a:pt x="570" y="1526"/>
                  </a:cubicBezTo>
                  <a:cubicBezTo>
                    <a:pt x="461" y="1786"/>
                    <a:pt x="356" y="2045"/>
                    <a:pt x="257" y="2304"/>
                  </a:cubicBezTo>
                  <a:cubicBezTo>
                    <a:pt x="157" y="2567"/>
                    <a:pt x="49" y="2830"/>
                    <a:pt x="0" y="3106"/>
                  </a:cubicBezTo>
                  <a:cubicBezTo>
                    <a:pt x="35" y="2970"/>
                    <a:pt x="93" y="2844"/>
                    <a:pt x="144" y="2714"/>
                  </a:cubicBezTo>
                  <a:cubicBezTo>
                    <a:pt x="198" y="2584"/>
                    <a:pt x="253" y="2455"/>
                    <a:pt x="307" y="2328"/>
                  </a:cubicBezTo>
                  <a:lnTo>
                    <a:pt x="642" y="1557"/>
                  </a:lnTo>
                  <a:cubicBezTo>
                    <a:pt x="751" y="1297"/>
                    <a:pt x="860" y="1042"/>
                    <a:pt x="967" y="782"/>
                  </a:cubicBezTo>
                  <a:cubicBezTo>
                    <a:pt x="1073" y="522"/>
                    <a:pt x="1182" y="263"/>
                    <a:pt x="1281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4"/>
            <p:cNvSpPr/>
            <p:nvPr/>
          </p:nvSpPr>
          <p:spPr>
            <a:xfrm>
              <a:off x="6584604" y="1403490"/>
              <a:ext cx="106488" cy="57344"/>
            </a:xfrm>
            <a:custGeom>
              <a:rect b="b" l="l" r="r" t="t"/>
              <a:pathLst>
                <a:path extrusionOk="0" h="1035" w="1922">
                  <a:moveTo>
                    <a:pt x="0" y="0"/>
                  </a:moveTo>
                  <a:lnTo>
                    <a:pt x="0" y="0"/>
                  </a:lnTo>
                  <a:cubicBezTo>
                    <a:pt x="89" y="174"/>
                    <a:pt x="185" y="345"/>
                    <a:pt x="280" y="512"/>
                  </a:cubicBezTo>
                  <a:cubicBezTo>
                    <a:pt x="375" y="683"/>
                    <a:pt x="475" y="847"/>
                    <a:pt x="574" y="1014"/>
                  </a:cubicBezTo>
                  <a:lnTo>
                    <a:pt x="587" y="1034"/>
                  </a:lnTo>
                  <a:lnTo>
                    <a:pt x="607" y="1031"/>
                  </a:lnTo>
                  <a:cubicBezTo>
                    <a:pt x="829" y="1017"/>
                    <a:pt x="1048" y="1004"/>
                    <a:pt x="1266" y="983"/>
                  </a:cubicBezTo>
                  <a:lnTo>
                    <a:pt x="1594" y="952"/>
                  </a:lnTo>
                  <a:cubicBezTo>
                    <a:pt x="1703" y="943"/>
                    <a:pt x="1812" y="929"/>
                    <a:pt x="1921" y="922"/>
                  </a:cubicBezTo>
                  <a:cubicBezTo>
                    <a:pt x="1865" y="915"/>
                    <a:pt x="1808" y="913"/>
                    <a:pt x="1751" y="913"/>
                  </a:cubicBezTo>
                  <a:cubicBezTo>
                    <a:pt x="1697" y="913"/>
                    <a:pt x="1644" y="915"/>
                    <a:pt x="1590" y="915"/>
                  </a:cubicBezTo>
                  <a:lnTo>
                    <a:pt x="1263" y="922"/>
                  </a:lnTo>
                  <a:cubicBezTo>
                    <a:pt x="1048" y="928"/>
                    <a:pt x="837" y="942"/>
                    <a:pt x="625" y="954"/>
                  </a:cubicBezTo>
                  <a:lnTo>
                    <a:pt x="625" y="954"/>
                  </a:lnTo>
                  <a:cubicBezTo>
                    <a:pt x="527" y="795"/>
                    <a:pt x="429" y="638"/>
                    <a:pt x="328" y="481"/>
                  </a:cubicBezTo>
                  <a:cubicBezTo>
                    <a:pt x="221" y="321"/>
                    <a:pt x="112" y="157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4"/>
            <p:cNvSpPr/>
            <p:nvPr/>
          </p:nvSpPr>
          <p:spPr>
            <a:xfrm>
              <a:off x="6621283" y="1341768"/>
              <a:ext cx="83662" cy="55904"/>
            </a:xfrm>
            <a:custGeom>
              <a:rect b="b" l="l" r="r" t="t"/>
              <a:pathLst>
                <a:path extrusionOk="0" h="1009" w="1510">
                  <a:moveTo>
                    <a:pt x="0" y="1"/>
                  </a:moveTo>
                  <a:lnTo>
                    <a:pt x="0" y="1"/>
                  </a:lnTo>
                  <a:cubicBezTo>
                    <a:pt x="55" y="169"/>
                    <a:pt x="117" y="329"/>
                    <a:pt x="181" y="493"/>
                  </a:cubicBezTo>
                  <a:cubicBezTo>
                    <a:pt x="243" y="656"/>
                    <a:pt x="311" y="817"/>
                    <a:pt x="379" y="978"/>
                  </a:cubicBezTo>
                  <a:lnTo>
                    <a:pt x="393" y="1009"/>
                  </a:lnTo>
                  <a:lnTo>
                    <a:pt x="427" y="998"/>
                  </a:lnTo>
                  <a:cubicBezTo>
                    <a:pt x="608" y="940"/>
                    <a:pt x="788" y="882"/>
                    <a:pt x="969" y="817"/>
                  </a:cubicBezTo>
                  <a:lnTo>
                    <a:pt x="1239" y="718"/>
                  </a:lnTo>
                  <a:cubicBezTo>
                    <a:pt x="1332" y="681"/>
                    <a:pt x="1420" y="650"/>
                    <a:pt x="1509" y="609"/>
                  </a:cubicBezTo>
                  <a:lnTo>
                    <a:pt x="1509" y="609"/>
                  </a:lnTo>
                  <a:lnTo>
                    <a:pt x="1229" y="681"/>
                  </a:lnTo>
                  <a:lnTo>
                    <a:pt x="952" y="759"/>
                  </a:lnTo>
                  <a:cubicBezTo>
                    <a:pt x="778" y="808"/>
                    <a:pt x="608" y="862"/>
                    <a:pt x="434" y="917"/>
                  </a:cubicBezTo>
                  <a:lnTo>
                    <a:pt x="434" y="917"/>
                  </a:lnTo>
                  <a:cubicBezTo>
                    <a:pt x="370" y="766"/>
                    <a:pt x="303" y="616"/>
                    <a:pt x="232" y="469"/>
                  </a:cubicBezTo>
                  <a:cubicBezTo>
                    <a:pt x="157" y="312"/>
                    <a:pt x="82" y="155"/>
                    <a:pt x="0" y="1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4"/>
            <p:cNvSpPr/>
            <p:nvPr/>
          </p:nvSpPr>
          <p:spPr>
            <a:xfrm>
              <a:off x="6537453" y="1282372"/>
              <a:ext cx="215525" cy="225498"/>
            </a:xfrm>
            <a:custGeom>
              <a:rect b="b" l="l" r="r" t="t"/>
              <a:pathLst>
                <a:path extrusionOk="0" h="4070" w="3890">
                  <a:moveTo>
                    <a:pt x="2516" y="0"/>
                  </a:moveTo>
                  <a:cubicBezTo>
                    <a:pt x="2205" y="0"/>
                    <a:pt x="1914" y="449"/>
                    <a:pt x="1783" y="524"/>
                  </a:cubicBezTo>
                  <a:cubicBezTo>
                    <a:pt x="1766" y="534"/>
                    <a:pt x="1747" y="538"/>
                    <a:pt x="1725" y="538"/>
                  </a:cubicBezTo>
                  <a:cubicBezTo>
                    <a:pt x="1598" y="538"/>
                    <a:pt x="1387" y="394"/>
                    <a:pt x="1170" y="394"/>
                  </a:cubicBezTo>
                  <a:cubicBezTo>
                    <a:pt x="1097" y="394"/>
                    <a:pt x="1024" y="410"/>
                    <a:pt x="954" y="452"/>
                  </a:cubicBezTo>
                  <a:cubicBezTo>
                    <a:pt x="636" y="640"/>
                    <a:pt x="759" y="1101"/>
                    <a:pt x="670" y="1162"/>
                  </a:cubicBezTo>
                  <a:cubicBezTo>
                    <a:pt x="578" y="1220"/>
                    <a:pt x="120" y="1118"/>
                    <a:pt x="59" y="1794"/>
                  </a:cubicBezTo>
                  <a:cubicBezTo>
                    <a:pt x="1" y="2435"/>
                    <a:pt x="261" y="3453"/>
                    <a:pt x="1022" y="3671"/>
                  </a:cubicBezTo>
                  <a:cubicBezTo>
                    <a:pt x="1104" y="3691"/>
                    <a:pt x="1179" y="3732"/>
                    <a:pt x="1244" y="3791"/>
                  </a:cubicBezTo>
                  <a:cubicBezTo>
                    <a:pt x="1363" y="3900"/>
                    <a:pt x="1606" y="4070"/>
                    <a:pt x="1950" y="4070"/>
                  </a:cubicBezTo>
                  <a:cubicBezTo>
                    <a:pt x="2196" y="4070"/>
                    <a:pt x="2495" y="3983"/>
                    <a:pt x="2838" y="3726"/>
                  </a:cubicBezTo>
                  <a:cubicBezTo>
                    <a:pt x="3889" y="2930"/>
                    <a:pt x="3357" y="2340"/>
                    <a:pt x="3363" y="2265"/>
                  </a:cubicBezTo>
                  <a:cubicBezTo>
                    <a:pt x="3366" y="2186"/>
                    <a:pt x="3817" y="1913"/>
                    <a:pt x="3705" y="1528"/>
                  </a:cubicBezTo>
                  <a:cubicBezTo>
                    <a:pt x="3592" y="1142"/>
                    <a:pt x="3090" y="1179"/>
                    <a:pt x="3080" y="1098"/>
                  </a:cubicBezTo>
                  <a:cubicBezTo>
                    <a:pt x="3067" y="1016"/>
                    <a:pt x="3353" y="343"/>
                    <a:pt x="2646" y="28"/>
                  </a:cubicBezTo>
                  <a:cubicBezTo>
                    <a:pt x="2603" y="9"/>
                    <a:pt x="2559" y="0"/>
                    <a:pt x="2516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4"/>
            <p:cNvSpPr/>
            <p:nvPr/>
          </p:nvSpPr>
          <p:spPr>
            <a:xfrm>
              <a:off x="6605769" y="1297941"/>
              <a:ext cx="70974" cy="172143"/>
            </a:xfrm>
            <a:custGeom>
              <a:rect b="b" l="l" r="r" t="t"/>
              <a:pathLst>
                <a:path extrusionOk="0" h="3107" w="1281">
                  <a:moveTo>
                    <a:pt x="1281" y="1"/>
                  </a:moveTo>
                  <a:lnTo>
                    <a:pt x="1281" y="1"/>
                  </a:lnTo>
                  <a:cubicBezTo>
                    <a:pt x="1154" y="250"/>
                    <a:pt x="1035" y="502"/>
                    <a:pt x="915" y="755"/>
                  </a:cubicBezTo>
                  <a:cubicBezTo>
                    <a:pt x="796" y="1011"/>
                    <a:pt x="683" y="1267"/>
                    <a:pt x="573" y="1523"/>
                  </a:cubicBezTo>
                  <a:cubicBezTo>
                    <a:pt x="465" y="1782"/>
                    <a:pt x="356" y="2041"/>
                    <a:pt x="256" y="2304"/>
                  </a:cubicBezTo>
                  <a:cubicBezTo>
                    <a:pt x="161" y="2567"/>
                    <a:pt x="52" y="2827"/>
                    <a:pt x="0" y="3106"/>
                  </a:cubicBezTo>
                  <a:cubicBezTo>
                    <a:pt x="34" y="2970"/>
                    <a:pt x="93" y="2840"/>
                    <a:pt x="147" y="2711"/>
                  </a:cubicBezTo>
                  <a:cubicBezTo>
                    <a:pt x="198" y="2585"/>
                    <a:pt x="253" y="2455"/>
                    <a:pt x="311" y="2325"/>
                  </a:cubicBezTo>
                  <a:lnTo>
                    <a:pt x="642" y="1554"/>
                  </a:lnTo>
                  <a:cubicBezTo>
                    <a:pt x="751" y="1297"/>
                    <a:pt x="860" y="1038"/>
                    <a:pt x="970" y="779"/>
                  </a:cubicBezTo>
                  <a:cubicBezTo>
                    <a:pt x="1076" y="519"/>
                    <a:pt x="1181" y="259"/>
                    <a:pt x="1281" y="1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4"/>
            <p:cNvSpPr/>
            <p:nvPr/>
          </p:nvSpPr>
          <p:spPr>
            <a:xfrm>
              <a:off x="6577567" y="1396509"/>
              <a:ext cx="106544" cy="57344"/>
            </a:xfrm>
            <a:custGeom>
              <a:rect b="b" l="l" r="r" t="t"/>
              <a:pathLst>
                <a:path extrusionOk="0" h="1035" w="1923">
                  <a:moveTo>
                    <a:pt x="0" y="0"/>
                  </a:moveTo>
                  <a:cubicBezTo>
                    <a:pt x="90" y="174"/>
                    <a:pt x="185" y="344"/>
                    <a:pt x="280" y="512"/>
                  </a:cubicBezTo>
                  <a:cubicBezTo>
                    <a:pt x="376" y="683"/>
                    <a:pt x="475" y="850"/>
                    <a:pt x="578" y="1017"/>
                  </a:cubicBezTo>
                  <a:lnTo>
                    <a:pt x="588" y="1034"/>
                  </a:lnTo>
                  <a:lnTo>
                    <a:pt x="611" y="1034"/>
                  </a:lnTo>
                  <a:cubicBezTo>
                    <a:pt x="830" y="1020"/>
                    <a:pt x="1049" y="1004"/>
                    <a:pt x="1267" y="983"/>
                  </a:cubicBezTo>
                  <a:lnTo>
                    <a:pt x="1595" y="952"/>
                  </a:lnTo>
                  <a:cubicBezTo>
                    <a:pt x="1704" y="942"/>
                    <a:pt x="1813" y="928"/>
                    <a:pt x="1922" y="922"/>
                  </a:cubicBezTo>
                  <a:cubicBezTo>
                    <a:pt x="1855" y="915"/>
                    <a:pt x="1787" y="914"/>
                    <a:pt x="1720" y="914"/>
                  </a:cubicBezTo>
                  <a:cubicBezTo>
                    <a:pt x="1678" y="914"/>
                    <a:pt x="1636" y="915"/>
                    <a:pt x="1595" y="915"/>
                  </a:cubicBezTo>
                  <a:lnTo>
                    <a:pt x="1264" y="922"/>
                  </a:lnTo>
                  <a:cubicBezTo>
                    <a:pt x="1053" y="931"/>
                    <a:pt x="844" y="942"/>
                    <a:pt x="631" y="957"/>
                  </a:cubicBezTo>
                  <a:lnTo>
                    <a:pt x="631" y="957"/>
                  </a:lnTo>
                  <a:cubicBezTo>
                    <a:pt x="532" y="796"/>
                    <a:pt x="434" y="639"/>
                    <a:pt x="328" y="484"/>
                  </a:cubicBezTo>
                  <a:cubicBezTo>
                    <a:pt x="222" y="321"/>
                    <a:pt x="117" y="160"/>
                    <a:pt x="0" y="0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4"/>
            <p:cNvSpPr/>
            <p:nvPr/>
          </p:nvSpPr>
          <p:spPr>
            <a:xfrm>
              <a:off x="6614301" y="1334786"/>
              <a:ext cx="83606" cy="56070"/>
            </a:xfrm>
            <a:custGeom>
              <a:rect b="b" l="l" r="r" t="t"/>
              <a:pathLst>
                <a:path extrusionOk="0" h="1012" w="1509">
                  <a:moveTo>
                    <a:pt x="0" y="1"/>
                  </a:moveTo>
                  <a:cubicBezTo>
                    <a:pt x="54" y="168"/>
                    <a:pt x="120" y="332"/>
                    <a:pt x="181" y="492"/>
                  </a:cubicBezTo>
                  <a:cubicBezTo>
                    <a:pt x="246" y="656"/>
                    <a:pt x="314" y="817"/>
                    <a:pt x="382" y="977"/>
                  </a:cubicBezTo>
                  <a:lnTo>
                    <a:pt x="396" y="1012"/>
                  </a:lnTo>
                  <a:lnTo>
                    <a:pt x="427" y="1001"/>
                  </a:lnTo>
                  <a:cubicBezTo>
                    <a:pt x="611" y="943"/>
                    <a:pt x="791" y="882"/>
                    <a:pt x="973" y="817"/>
                  </a:cubicBezTo>
                  <a:lnTo>
                    <a:pt x="1242" y="718"/>
                  </a:lnTo>
                  <a:cubicBezTo>
                    <a:pt x="1331" y="684"/>
                    <a:pt x="1420" y="650"/>
                    <a:pt x="1508" y="609"/>
                  </a:cubicBezTo>
                  <a:lnTo>
                    <a:pt x="1508" y="609"/>
                  </a:lnTo>
                  <a:lnTo>
                    <a:pt x="1232" y="680"/>
                  </a:lnTo>
                  <a:lnTo>
                    <a:pt x="952" y="759"/>
                  </a:lnTo>
                  <a:cubicBezTo>
                    <a:pt x="782" y="810"/>
                    <a:pt x="609" y="862"/>
                    <a:pt x="436" y="915"/>
                  </a:cubicBezTo>
                  <a:lnTo>
                    <a:pt x="436" y="915"/>
                  </a:lnTo>
                  <a:cubicBezTo>
                    <a:pt x="370" y="769"/>
                    <a:pt x="305" y="619"/>
                    <a:pt x="232" y="472"/>
                  </a:cubicBezTo>
                  <a:cubicBezTo>
                    <a:pt x="161" y="311"/>
                    <a:pt x="82" y="155"/>
                    <a:pt x="0" y="1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" name="Google Shape;31;p4"/>
          <p:cNvSpPr/>
          <p:nvPr/>
        </p:nvSpPr>
        <p:spPr>
          <a:xfrm flipH="1">
            <a:off x="388000" y="397650"/>
            <a:ext cx="8396700" cy="591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4"/>
          <p:cNvSpPr txBox="1"/>
          <p:nvPr>
            <p:ph idx="1" type="subTitle"/>
          </p:nvPr>
        </p:nvSpPr>
        <p:spPr>
          <a:xfrm flipH="1">
            <a:off x="1217250" y="2285550"/>
            <a:ext cx="67095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2" type="subTitle"/>
          </p:nvPr>
        </p:nvSpPr>
        <p:spPr>
          <a:xfrm>
            <a:off x="927750" y="1780038"/>
            <a:ext cx="7288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Font typeface="Denk One"/>
              <a:buNone/>
              <a:defRPr sz="2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b="1"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b="1"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b="1"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b="1"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b="1"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b="1"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b="1"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b="1"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type="ctrTitle"/>
          </p:nvPr>
        </p:nvSpPr>
        <p:spPr>
          <a:xfrm>
            <a:off x="3351750" y="397650"/>
            <a:ext cx="51186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None/>
              <a:defRPr b="0" sz="2400">
                <a:solidFill>
                  <a:srgbClr val="FF7C3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BLANK SLIDE">
  <p:cSld name="CUSTOM_17_2_1_1_2_2_1_1">
    <p:bg>
      <p:bgPr>
        <a:solidFill>
          <a:srgbClr val="A5DDDA">
            <a:alpha val="71764"/>
          </a:srgbClr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oogle Shape;36;p5"/>
          <p:cNvGrpSpPr/>
          <p:nvPr/>
        </p:nvGrpSpPr>
        <p:grpSpPr>
          <a:xfrm>
            <a:off x="1386778" y="680622"/>
            <a:ext cx="222506" cy="232480"/>
            <a:chOff x="6537453" y="1282372"/>
            <a:chExt cx="222506" cy="232480"/>
          </a:xfrm>
        </p:grpSpPr>
        <p:sp>
          <p:nvSpPr>
            <p:cNvPr id="37" name="Google Shape;37;p5"/>
            <p:cNvSpPr/>
            <p:nvPr/>
          </p:nvSpPr>
          <p:spPr>
            <a:xfrm>
              <a:off x="6544489" y="1289187"/>
              <a:ext cx="215470" cy="225665"/>
            </a:xfrm>
            <a:custGeom>
              <a:rect b="b" l="l" r="r" t="t"/>
              <a:pathLst>
                <a:path extrusionOk="0" h="4073" w="3889">
                  <a:moveTo>
                    <a:pt x="2516" y="0"/>
                  </a:moveTo>
                  <a:cubicBezTo>
                    <a:pt x="2204" y="0"/>
                    <a:pt x="1914" y="452"/>
                    <a:pt x="1782" y="527"/>
                  </a:cubicBezTo>
                  <a:cubicBezTo>
                    <a:pt x="1765" y="537"/>
                    <a:pt x="1746" y="541"/>
                    <a:pt x="1724" y="541"/>
                  </a:cubicBezTo>
                  <a:cubicBezTo>
                    <a:pt x="1594" y="541"/>
                    <a:pt x="1381" y="396"/>
                    <a:pt x="1164" y="396"/>
                  </a:cubicBezTo>
                  <a:cubicBezTo>
                    <a:pt x="1093" y="396"/>
                    <a:pt x="1022" y="411"/>
                    <a:pt x="953" y="452"/>
                  </a:cubicBezTo>
                  <a:cubicBezTo>
                    <a:pt x="632" y="643"/>
                    <a:pt x="758" y="1104"/>
                    <a:pt x="666" y="1162"/>
                  </a:cubicBezTo>
                  <a:cubicBezTo>
                    <a:pt x="577" y="1224"/>
                    <a:pt x="120" y="1121"/>
                    <a:pt x="58" y="1797"/>
                  </a:cubicBezTo>
                  <a:cubicBezTo>
                    <a:pt x="0" y="2435"/>
                    <a:pt x="260" y="3456"/>
                    <a:pt x="1021" y="3671"/>
                  </a:cubicBezTo>
                  <a:cubicBezTo>
                    <a:pt x="1103" y="3695"/>
                    <a:pt x="1178" y="3736"/>
                    <a:pt x="1240" y="3794"/>
                  </a:cubicBezTo>
                  <a:cubicBezTo>
                    <a:pt x="1361" y="3903"/>
                    <a:pt x="1602" y="4072"/>
                    <a:pt x="1945" y="4072"/>
                  </a:cubicBezTo>
                  <a:cubicBezTo>
                    <a:pt x="2191" y="4072"/>
                    <a:pt x="2490" y="3985"/>
                    <a:pt x="2834" y="3726"/>
                  </a:cubicBezTo>
                  <a:cubicBezTo>
                    <a:pt x="3888" y="2933"/>
                    <a:pt x="3352" y="2339"/>
                    <a:pt x="3359" y="2265"/>
                  </a:cubicBezTo>
                  <a:cubicBezTo>
                    <a:pt x="3366" y="2190"/>
                    <a:pt x="3817" y="1917"/>
                    <a:pt x="3704" y="1531"/>
                  </a:cubicBezTo>
                  <a:cubicBezTo>
                    <a:pt x="3592" y="1142"/>
                    <a:pt x="3086" y="1179"/>
                    <a:pt x="3076" y="1097"/>
                  </a:cubicBezTo>
                  <a:cubicBezTo>
                    <a:pt x="3066" y="1019"/>
                    <a:pt x="3349" y="346"/>
                    <a:pt x="2645" y="28"/>
                  </a:cubicBezTo>
                  <a:cubicBezTo>
                    <a:pt x="2602" y="9"/>
                    <a:pt x="2559" y="0"/>
                    <a:pt x="2516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5"/>
            <p:cNvSpPr/>
            <p:nvPr/>
          </p:nvSpPr>
          <p:spPr>
            <a:xfrm>
              <a:off x="6612750" y="1304756"/>
              <a:ext cx="70974" cy="172143"/>
            </a:xfrm>
            <a:custGeom>
              <a:rect b="b" l="l" r="r" t="t"/>
              <a:pathLst>
                <a:path extrusionOk="0" h="3107" w="1281">
                  <a:moveTo>
                    <a:pt x="1281" y="0"/>
                  </a:moveTo>
                  <a:cubicBezTo>
                    <a:pt x="1151" y="250"/>
                    <a:pt x="1032" y="505"/>
                    <a:pt x="915" y="758"/>
                  </a:cubicBezTo>
                  <a:cubicBezTo>
                    <a:pt x="796" y="1011"/>
                    <a:pt x="683" y="1270"/>
                    <a:pt x="570" y="1526"/>
                  </a:cubicBezTo>
                  <a:cubicBezTo>
                    <a:pt x="461" y="1786"/>
                    <a:pt x="356" y="2045"/>
                    <a:pt x="257" y="2304"/>
                  </a:cubicBezTo>
                  <a:cubicBezTo>
                    <a:pt x="157" y="2567"/>
                    <a:pt x="49" y="2830"/>
                    <a:pt x="0" y="3106"/>
                  </a:cubicBezTo>
                  <a:cubicBezTo>
                    <a:pt x="35" y="2970"/>
                    <a:pt x="93" y="2844"/>
                    <a:pt x="144" y="2714"/>
                  </a:cubicBezTo>
                  <a:cubicBezTo>
                    <a:pt x="198" y="2584"/>
                    <a:pt x="253" y="2455"/>
                    <a:pt x="307" y="2328"/>
                  </a:cubicBezTo>
                  <a:lnTo>
                    <a:pt x="642" y="1557"/>
                  </a:lnTo>
                  <a:cubicBezTo>
                    <a:pt x="751" y="1297"/>
                    <a:pt x="860" y="1042"/>
                    <a:pt x="967" y="782"/>
                  </a:cubicBezTo>
                  <a:cubicBezTo>
                    <a:pt x="1073" y="522"/>
                    <a:pt x="1182" y="263"/>
                    <a:pt x="1281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5"/>
            <p:cNvSpPr/>
            <p:nvPr/>
          </p:nvSpPr>
          <p:spPr>
            <a:xfrm>
              <a:off x="6584604" y="1403490"/>
              <a:ext cx="106488" cy="57344"/>
            </a:xfrm>
            <a:custGeom>
              <a:rect b="b" l="l" r="r" t="t"/>
              <a:pathLst>
                <a:path extrusionOk="0" h="1035" w="1922">
                  <a:moveTo>
                    <a:pt x="0" y="0"/>
                  </a:moveTo>
                  <a:lnTo>
                    <a:pt x="0" y="0"/>
                  </a:lnTo>
                  <a:cubicBezTo>
                    <a:pt x="89" y="174"/>
                    <a:pt x="185" y="345"/>
                    <a:pt x="280" y="512"/>
                  </a:cubicBezTo>
                  <a:cubicBezTo>
                    <a:pt x="375" y="683"/>
                    <a:pt x="475" y="847"/>
                    <a:pt x="574" y="1014"/>
                  </a:cubicBezTo>
                  <a:lnTo>
                    <a:pt x="587" y="1034"/>
                  </a:lnTo>
                  <a:lnTo>
                    <a:pt x="607" y="1031"/>
                  </a:lnTo>
                  <a:cubicBezTo>
                    <a:pt x="829" y="1017"/>
                    <a:pt x="1048" y="1004"/>
                    <a:pt x="1266" y="983"/>
                  </a:cubicBezTo>
                  <a:lnTo>
                    <a:pt x="1594" y="952"/>
                  </a:lnTo>
                  <a:cubicBezTo>
                    <a:pt x="1703" y="943"/>
                    <a:pt x="1812" y="929"/>
                    <a:pt x="1921" y="922"/>
                  </a:cubicBezTo>
                  <a:cubicBezTo>
                    <a:pt x="1865" y="915"/>
                    <a:pt x="1808" y="913"/>
                    <a:pt x="1751" y="913"/>
                  </a:cubicBezTo>
                  <a:cubicBezTo>
                    <a:pt x="1697" y="913"/>
                    <a:pt x="1644" y="915"/>
                    <a:pt x="1590" y="915"/>
                  </a:cubicBezTo>
                  <a:lnTo>
                    <a:pt x="1263" y="922"/>
                  </a:lnTo>
                  <a:cubicBezTo>
                    <a:pt x="1048" y="928"/>
                    <a:pt x="837" y="942"/>
                    <a:pt x="625" y="954"/>
                  </a:cubicBezTo>
                  <a:lnTo>
                    <a:pt x="625" y="954"/>
                  </a:lnTo>
                  <a:cubicBezTo>
                    <a:pt x="527" y="795"/>
                    <a:pt x="429" y="638"/>
                    <a:pt x="328" y="481"/>
                  </a:cubicBezTo>
                  <a:cubicBezTo>
                    <a:pt x="221" y="321"/>
                    <a:pt x="112" y="157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5"/>
            <p:cNvSpPr/>
            <p:nvPr/>
          </p:nvSpPr>
          <p:spPr>
            <a:xfrm>
              <a:off x="6621283" y="1341768"/>
              <a:ext cx="83662" cy="55904"/>
            </a:xfrm>
            <a:custGeom>
              <a:rect b="b" l="l" r="r" t="t"/>
              <a:pathLst>
                <a:path extrusionOk="0" h="1009" w="1510">
                  <a:moveTo>
                    <a:pt x="0" y="1"/>
                  </a:moveTo>
                  <a:lnTo>
                    <a:pt x="0" y="1"/>
                  </a:lnTo>
                  <a:cubicBezTo>
                    <a:pt x="55" y="169"/>
                    <a:pt x="117" y="329"/>
                    <a:pt x="181" y="493"/>
                  </a:cubicBezTo>
                  <a:cubicBezTo>
                    <a:pt x="243" y="656"/>
                    <a:pt x="311" y="817"/>
                    <a:pt x="379" y="978"/>
                  </a:cubicBezTo>
                  <a:lnTo>
                    <a:pt x="393" y="1009"/>
                  </a:lnTo>
                  <a:lnTo>
                    <a:pt x="427" y="998"/>
                  </a:lnTo>
                  <a:cubicBezTo>
                    <a:pt x="608" y="940"/>
                    <a:pt x="788" y="882"/>
                    <a:pt x="969" y="817"/>
                  </a:cubicBezTo>
                  <a:lnTo>
                    <a:pt x="1239" y="718"/>
                  </a:lnTo>
                  <a:cubicBezTo>
                    <a:pt x="1332" y="681"/>
                    <a:pt x="1420" y="650"/>
                    <a:pt x="1509" y="609"/>
                  </a:cubicBezTo>
                  <a:lnTo>
                    <a:pt x="1509" y="609"/>
                  </a:lnTo>
                  <a:lnTo>
                    <a:pt x="1229" y="681"/>
                  </a:lnTo>
                  <a:lnTo>
                    <a:pt x="952" y="759"/>
                  </a:lnTo>
                  <a:cubicBezTo>
                    <a:pt x="778" y="808"/>
                    <a:pt x="608" y="862"/>
                    <a:pt x="434" y="917"/>
                  </a:cubicBezTo>
                  <a:lnTo>
                    <a:pt x="434" y="917"/>
                  </a:lnTo>
                  <a:cubicBezTo>
                    <a:pt x="370" y="766"/>
                    <a:pt x="303" y="616"/>
                    <a:pt x="232" y="469"/>
                  </a:cubicBezTo>
                  <a:cubicBezTo>
                    <a:pt x="157" y="312"/>
                    <a:pt x="82" y="155"/>
                    <a:pt x="0" y="1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5"/>
            <p:cNvSpPr/>
            <p:nvPr/>
          </p:nvSpPr>
          <p:spPr>
            <a:xfrm>
              <a:off x="6537453" y="1282372"/>
              <a:ext cx="215525" cy="225498"/>
            </a:xfrm>
            <a:custGeom>
              <a:rect b="b" l="l" r="r" t="t"/>
              <a:pathLst>
                <a:path extrusionOk="0" h="4070" w="3890">
                  <a:moveTo>
                    <a:pt x="2516" y="0"/>
                  </a:moveTo>
                  <a:cubicBezTo>
                    <a:pt x="2205" y="0"/>
                    <a:pt x="1914" y="449"/>
                    <a:pt x="1783" y="524"/>
                  </a:cubicBezTo>
                  <a:cubicBezTo>
                    <a:pt x="1766" y="534"/>
                    <a:pt x="1747" y="538"/>
                    <a:pt x="1725" y="538"/>
                  </a:cubicBezTo>
                  <a:cubicBezTo>
                    <a:pt x="1598" y="538"/>
                    <a:pt x="1387" y="394"/>
                    <a:pt x="1170" y="394"/>
                  </a:cubicBezTo>
                  <a:cubicBezTo>
                    <a:pt x="1097" y="394"/>
                    <a:pt x="1024" y="410"/>
                    <a:pt x="954" y="452"/>
                  </a:cubicBezTo>
                  <a:cubicBezTo>
                    <a:pt x="636" y="640"/>
                    <a:pt x="759" y="1101"/>
                    <a:pt x="670" y="1162"/>
                  </a:cubicBezTo>
                  <a:cubicBezTo>
                    <a:pt x="578" y="1220"/>
                    <a:pt x="120" y="1118"/>
                    <a:pt x="59" y="1794"/>
                  </a:cubicBezTo>
                  <a:cubicBezTo>
                    <a:pt x="1" y="2435"/>
                    <a:pt x="261" y="3453"/>
                    <a:pt x="1022" y="3671"/>
                  </a:cubicBezTo>
                  <a:cubicBezTo>
                    <a:pt x="1104" y="3691"/>
                    <a:pt x="1179" y="3732"/>
                    <a:pt x="1244" y="3791"/>
                  </a:cubicBezTo>
                  <a:cubicBezTo>
                    <a:pt x="1363" y="3900"/>
                    <a:pt x="1606" y="4070"/>
                    <a:pt x="1950" y="4070"/>
                  </a:cubicBezTo>
                  <a:cubicBezTo>
                    <a:pt x="2196" y="4070"/>
                    <a:pt x="2495" y="3983"/>
                    <a:pt x="2838" y="3726"/>
                  </a:cubicBezTo>
                  <a:cubicBezTo>
                    <a:pt x="3889" y="2930"/>
                    <a:pt x="3357" y="2340"/>
                    <a:pt x="3363" y="2265"/>
                  </a:cubicBezTo>
                  <a:cubicBezTo>
                    <a:pt x="3366" y="2186"/>
                    <a:pt x="3817" y="1913"/>
                    <a:pt x="3705" y="1528"/>
                  </a:cubicBezTo>
                  <a:cubicBezTo>
                    <a:pt x="3592" y="1142"/>
                    <a:pt x="3090" y="1179"/>
                    <a:pt x="3080" y="1098"/>
                  </a:cubicBezTo>
                  <a:cubicBezTo>
                    <a:pt x="3067" y="1016"/>
                    <a:pt x="3353" y="343"/>
                    <a:pt x="2646" y="28"/>
                  </a:cubicBezTo>
                  <a:cubicBezTo>
                    <a:pt x="2603" y="9"/>
                    <a:pt x="2559" y="0"/>
                    <a:pt x="2516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5"/>
            <p:cNvSpPr/>
            <p:nvPr/>
          </p:nvSpPr>
          <p:spPr>
            <a:xfrm>
              <a:off x="6605769" y="1297941"/>
              <a:ext cx="70974" cy="172143"/>
            </a:xfrm>
            <a:custGeom>
              <a:rect b="b" l="l" r="r" t="t"/>
              <a:pathLst>
                <a:path extrusionOk="0" h="3107" w="1281">
                  <a:moveTo>
                    <a:pt x="1281" y="1"/>
                  </a:moveTo>
                  <a:lnTo>
                    <a:pt x="1281" y="1"/>
                  </a:lnTo>
                  <a:cubicBezTo>
                    <a:pt x="1154" y="250"/>
                    <a:pt x="1035" y="502"/>
                    <a:pt x="915" y="755"/>
                  </a:cubicBezTo>
                  <a:cubicBezTo>
                    <a:pt x="796" y="1011"/>
                    <a:pt x="683" y="1267"/>
                    <a:pt x="573" y="1523"/>
                  </a:cubicBezTo>
                  <a:cubicBezTo>
                    <a:pt x="465" y="1782"/>
                    <a:pt x="356" y="2041"/>
                    <a:pt x="256" y="2304"/>
                  </a:cubicBezTo>
                  <a:cubicBezTo>
                    <a:pt x="161" y="2567"/>
                    <a:pt x="52" y="2827"/>
                    <a:pt x="0" y="3106"/>
                  </a:cubicBezTo>
                  <a:cubicBezTo>
                    <a:pt x="34" y="2970"/>
                    <a:pt x="93" y="2840"/>
                    <a:pt x="147" y="2711"/>
                  </a:cubicBezTo>
                  <a:cubicBezTo>
                    <a:pt x="198" y="2585"/>
                    <a:pt x="253" y="2455"/>
                    <a:pt x="311" y="2325"/>
                  </a:cubicBezTo>
                  <a:lnTo>
                    <a:pt x="642" y="1554"/>
                  </a:lnTo>
                  <a:cubicBezTo>
                    <a:pt x="751" y="1297"/>
                    <a:pt x="860" y="1038"/>
                    <a:pt x="970" y="779"/>
                  </a:cubicBezTo>
                  <a:cubicBezTo>
                    <a:pt x="1076" y="519"/>
                    <a:pt x="1181" y="259"/>
                    <a:pt x="1281" y="1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6577567" y="1396509"/>
              <a:ext cx="106544" cy="57344"/>
            </a:xfrm>
            <a:custGeom>
              <a:rect b="b" l="l" r="r" t="t"/>
              <a:pathLst>
                <a:path extrusionOk="0" h="1035" w="1923">
                  <a:moveTo>
                    <a:pt x="0" y="0"/>
                  </a:moveTo>
                  <a:cubicBezTo>
                    <a:pt x="90" y="174"/>
                    <a:pt x="185" y="344"/>
                    <a:pt x="280" y="512"/>
                  </a:cubicBezTo>
                  <a:cubicBezTo>
                    <a:pt x="376" y="683"/>
                    <a:pt x="475" y="850"/>
                    <a:pt x="578" y="1017"/>
                  </a:cubicBezTo>
                  <a:lnTo>
                    <a:pt x="588" y="1034"/>
                  </a:lnTo>
                  <a:lnTo>
                    <a:pt x="611" y="1034"/>
                  </a:lnTo>
                  <a:cubicBezTo>
                    <a:pt x="830" y="1020"/>
                    <a:pt x="1049" y="1004"/>
                    <a:pt x="1267" y="983"/>
                  </a:cubicBezTo>
                  <a:lnTo>
                    <a:pt x="1595" y="952"/>
                  </a:lnTo>
                  <a:cubicBezTo>
                    <a:pt x="1704" y="942"/>
                    <a:pt x="1813" y="928"/>
                    <a:pt x="1922" y="922"/>
                  </a:cubicBezTo>
                  <a:cubicBezTo>
                    <a:pt x="1855" y="915"/>
                    <a:pt x="1787" y="914"/>
                    <a:pt x="1720" y="914"/>
                  </a:cubicBezTo>
                  <a:cubicBezTo>
                    <a:pt x="1678" y="914"/>
                    <a:pt x="1636" y="915"/>
                    <a:pt x="1595" y="915"/>
                  </a:cubicBezTo>
                  <a:lnTo>
                    <a:pt x="1264" y="922"/>
                  </a:lnTo>
                  <a:cubicBezTo>
                    <a:pt x="1053" y="931"/>
                    <a:pt x="844" y="942"/>
                    <a:pt x="631" y="957"/>
                  </a:cubicBezTo>
                  <a:lnTo>
                    <a:pt x="631" y="957"/>
                  </a:lnTo>
                  <a:cubicBezTo>
                    <a:pt x="532" y="796"/>
                    <a:pt x="434" y="639"/>
                    <a:pt x="328" y="484"/>
                  </a:cubicBezTo>
                  <a:cubicBezTo>
                    <a:pt x="222" y="321"/>
                    <a:pt x="117" y="160"/>
                    <a:pt x="0" y="0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6614301" y="1334786"/>
              <a:ext cx="83606" cy="56070"/>
            </a:xfrm>
            <a:custGeom>
              <a:rect b="b" l="l" r="r" t="t"/>
              <a:pathLst>
                <a:path extrusionOk="0" h="1012" w="1509">
                  <a:moveTo>
                    <a:pt x="0" y="1"/>
                  </a:moveTo>
                  <a:cubicBezTo>
                    <a:pt x="54" y="168"/>
                    <a:pt x="120" y="332"/>
                    <a:pt x="181" y="492"/>
                  </a:cubicBezTo>
                  <a:cubicBezTo>
                    <a:pt x="246" y="656"/>
                    <a:pt x="314" y="817"/>
                    <a:pt x="382" y="977"/>
                  </a:cubicBezTo>
                  <a:lnTo>
                    <a:pt x="396" y="1012"/>
                  </a:lnTo>
                  <a:lnTo>
                    <a:pt x="427" y="1001"/>
                  </a:lnTo>
                  <a:cubicBezTo>
                    <a:pt x="611" y="943"/>
                    <a:pt x="791" y="882"/>
                    <a:pt x="973" y="817"/>
                  </a:cubicBezTo>
                  <a:lnTo>
                    <a:pt x="1242" y="718"/>
                  </a:lnTo>
                  <a:cubicBezTo>
                    <a:pt x="1331" y="684"/>
                    <a:pt x="1420" y="650"/>
                    <a:pt x="1508" y="609"/>
                  </a:cubicBezTo>
                  <a:lnTo>
                    <a:pt x="1508" y="609"/>
                  </a:lnTo>
                  <a:lnTo>
                    <a:pt x="1232" y="680"/>
                  </a:lnTo>
                  <a:lnTo>
                    <a:pt x="952" y="759"/>
                  </a:lnTo>
                  <a:cubicBezTo>
                    <a:pt x="782" y="810"/>
                    <a:pt x="609" y="862"/>
                    <a:pt x="436" y="915"/>
                  </a:cubicBezTo>
                  <a:lnTo>
                    <a:pt x="436" y="915"/>
                  </a:lnTo>
                  <a:cubicBezTo>
                    <a:pt x="370" y="769"/>
                    <a:pt x="305" y="619"/>
                    <a:pt x="232" y="472"/>
                  </a:cubicBezTo>
                  <a:cubicBezTo>
                    <a:pt x="161" y="311"/>
                    <a:pt x="82" y="155"/>
                    <a:pt x="0" y="1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" name="Google Shape;45;p5"/>
          <p:cNvSpPr/>
          <p:nvPr/>
        </p:nvSpPr>
        <p:spPr>
          <a:xfrm flipH="1">
            <a:off x="388000" y="397650"/>
            <a:ext cx="8396700" cy="591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5"/>
          <p:cNvSpPr txBox="1"/>
          <p:nvPr>
            <p:ph type="ctrTitle"/>
          </p:nvPr>
        </p:nvSpPr>
        <p:spPr>
          <a:xfrm>
            <a:off x="3351750" y="397650"/>
            <a:ext cx="51186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None/>
              <a:defRPr b="0" sz="2400">
                <a:solidFill>
                  <a:srgbClr val="FF7C3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TEXT + DESIGN 6">
  <p:cSld name="CUSTOM_17_2_1_1_2_2_1_1_1_1">
    <p:bg>
      <p:bgPr>
        <a:solidFill>
          <a:srgbClr val="A5DDDA">
            <a:alpha val="71764"/>
          </a:srgbClr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/>
          <p:nvPr/>
        </p:nvSpPr>
        <p:spPr>
          <a:xfrm>
            <a:off x="394800" y="397650"/>
            <a:ext cx="8354400" cy="43482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6"/>
          <p:cNvSpPr txBox="1"/>
          <p:nvPr>
            <p:ph idx="1" type="subTitle"/>
          </p:nvPr>
        </p:nvSpPr>
        <p:spPr>
          <a:xfrm flipH="1">
            <a:off x="956300" y="1521075"/>
            <a:ext cx="54918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type="ctrTitle"/>
          </p:nvPr>
        </p:nvSpPr>
        <p:spPr>
          <a:xfrm>
            <a:off x="956300" y="930075"/>
            <a:ext cx="24405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None/>
              <a:defRPr b="0" sz="2400">
                <a:solidFill>
                  <a:srgbClr val="FF7C3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BLANK SLIDE">
  <p:cSld name="TITLE + BLANK SLIDE">
    <p:bg>
      <p:bgPr>
        <a:solidFill>
          <a:srgbClr val="A5DDDA">
            <a:alpha val="71764"/>
          </a:srgbClr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9"/>
          <p:cNvGrpSpPr/>
          <p:nvPr/>
        </p:nvGrpSpPr>
        <p:grpSpPr>
          <a:xfrm>
            <a:off x="1386778" y="680622"/>
            <a:ext cx="222506" cy="232480"/>
            <a:chOff x="6537453" y="1282372"/>
            <a:chExt cx="222506" cy="232480"/>
          </a:xfrm>
        </p:grpSpPr>
        <p:sp>
          <p:nvSpPr>
            <p:cNvPr id="58" name="Google Shape;58;p9"/>
            <p:cNvSpPr/>
            <p:nvPr/>
          </p:nvSpPr>
          <p:spPr>
            <a:xfrm>
              <a:off x="6544489" y="1289187"/>
              <a:ext cx="215470" cy="225665"/>
            </a:xfrm>
            <a:custGeom>
              <a:rect b="b" l="l" r="r" t="t"/>
              <a:pathLst>
                <a:path extrusionOk="0" h="4073" w="3889">
                  <a:moveTo>
                    <a:pt x="2516" y="0"/>
                  </a:moveTo>
                  <a:cubicBezTo>
                    <a:pt x="2204" y="0"/>
                    <a:pt x="1914" y="452"/>
                    <a:pt x="1782" y="527"/>
                  </a:cubicBezTo>
                  <a:cubicBezTo>
                    <a:pt x="1765" y="537"/>
                    <a:pt x="1746" y="541"/>
                    <a:pt x="1724" y="541"/>
                  </a:cubicBezTo>
                  <a:cubicBezTo>
                    <a:pt x="1594" y="541"/>
                    <a:pt x="1381" y="396"/>
                    <a:pt x="1164" y="396"/>
                  </a:cubicBezTo>
                  <a:cubicBezTo>
                    <a:pt x="1093" y="396"/>
                    <a:pt x="1022" y="411"/>
                    <a:pt x="953" y="452"/>
                  </a:cubicBezTo>
                  <a:cubicBezTo>
                    <a:pt x="632" y="643"/>
                    <a:pt x="758" y="1104"/>
                    <a:pt x="666" y="1162"/>
                  </a:cubicBezTo>
                  <a:cubicBezTo>
                    <a:pt x="577" y="1224"/>
                    <a:pt x="120" y="1121"/>
                    <a:pt x="58" y="1797"/>
                  </a:cubicBezTo>
                  <a:cubicBezTo>
                    <a:pt x="0" y="2435"/>
                    <a:pt x="260" y="3456"/>
                    <a:pt x="1021" y="3671"/>
                  </a:cubicBezTo>
                  <a:cubicBezTo>
                    <a:pt x="1103" y="3695"/>
                    <a:pt x="1178" y="3736"/>
                    <a:pt x="1240" y="3794"/>
                  </a:cubicBezTo>
                  <a:cubicBezTo>
                    <a:pt x="1361" y="3903"/>
                    <a:pt x="1602" y="4072"/>
                    <a:pt x="1945" y="4072"/>
                  </a:cubicBezTo>
                  <a:cubicBezTo>
                    <a:pt x="2191" y="4072"/>
                    <a:pt x="2490" y="3985"/>
                    <a:pt x="2834" y="3726"/>
                  </a:cubicBezTo>
                  <a:cubicBezTo>
                    <a:pt x="3888" y="2933"/>
                    <a:pt x="3352" y="2339"/>
                    <a:pt x="3359" y="2265"/>
                  </a:cubicBezTo>
                  <a:cubicBezTo>
                    <a:pt x="3366" y="2190"/>
                    <a:pt x="3817" y="1917"/>
                    <a:pt x="3704" y="1531"/>
                  </a:cubicBezTo>
                  <a:cubicBezTo>
                    <a:pt x="3592" y="1142"/>
                    <a:pt x="3086" y="1179"/>
                    <a:pt x="3076" y="1097"/>
                  </a:cubicBezTo>
                  <a:cubicBezTo>
                    <a:pt x="3066" y="1019"/>
                    <a:pt x="3349" y="346"/>
                    <a:pt x="2645" y="28"/>
                  </a:cubicBezTo>
                  <a:cubicBezTo>
                    <a:pt x="2602" y="9"/>
                    <a:pt x="2559" y="0"/>
                    <a:pt x="2516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9"/>
            <p:cNvSpPr/>
            <p:nvPr/>
          </p:nvSpPr>
          <p:spPr>
            <a:xfrm>
              <a:off x="6612750" y="1304756"/>
              <a:ext cx="70974" cy="172143"/>
            </a:xfrm>
            <a:custGeom>
              <a:rect b="b" l="l" r="r" t="t"/>
              <a:pathLst>
                <a:path extrusionOk="0" h="3107" w="1281">
                  <a:moveTo>
                    <a:pt x="1281" y="0"/>
                  </a:moveTo>
                  <a:cubicBezTo>
                    <a:pt x="1151" y="250"/>
                    <a:pt x="1032" y="505"/>
                    <a:pt x="915" y="758"/>
                  </a:cubicBezTo>
                  <a:cubicBezTo>
                    <a:pt x="796" y="1011"/>
                    <a:pt x="683" y="1270"/>
                    <a:pt x="570" y="1526"/>
                  </a:cubicBezTo>
                  <a:cubicBezTo>
                    <a:pt x="461" y="1786"/>
                    <a:pt x="356" y="2045"/>
                    <a:pt x="257" y="2304"/>
                  </a:cubicBezTo>
                  <a:cubicBezTo>
                    <a:pt x="157" y="2567"/>
                    <a:pt x="49" y="2830"/>
                    <a:pt x="0" y="3106"/>
                  </a:cubicBezTo>
                  <a:cubicBezTo>
                    <a:pt x="35" y="2970"/>
                    <a:pt x="93" y="2844"/>
                    <a:pt x="144" y="2714"/>
                  </a:cubicBezTo>
                  <a:cubicBezTo>
                    <a:pt x="198" y="2584"/>
                    <a:pt x="253" y="2455"/>
                    <a:pt x="307" y="2328"/>
                  </a:cubicBezTo>
                  <a:lnTo>
                    <a:pt x="642" y="1557"/>
                  </a:lnTo>
                  <a:cubicBezTo>
                    <a:pt x="751" y="1297"/>
                    <a:pt x="860" y="1042"/>
                    <a:pt x="967" y="782"/>
                  </a:cubicBezTo>
                  <a:cubicBezTo>
                    <a:pt x="1073" y="522"/>
                    <a:pt x="1182" y="263"/>
                    <a:pt x="1281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9"/>
            <p:cNvSpPr/>
            <p:nvPr/>
          </p:nvSpPr>
          <p:spPr>
            <a:xfrm>
              <a:off x="6584604" y="1403490"/>
              <a:ext cx="106488" cy="57344"/>
            </a:xfrm>
            <a:custGeom>
              <a:rect b="b" l="l" r="r" t="t"/>
              <a:pathLst>
                <a:path extrusionOk="0" h="1035" w="1922">
                  <a:moveTo>
                    <a:pt x="0" y="0"/>
                  </a:moveTo>
                  <a:lnTo>
                    <a:pt x="0" y="0"/>
                  </a:lnTo>
                  <a:cubicBezTo>
                    <a:pt x="89" y="174"/>
                    <a:pt x="185" y="345"/>
                    <a:pt x="280" y="512"/>
                  </a:cubicBezTo>
                  <a:cubicBezTo>
                    <a:pt x="375" y="683"/>
                    <a:pt x="475" y="847"/>
                    <a:pt x="574" y="1014"/>
                  </a:cubicBezTo>
                  <a:lnTo>
                    <a:pt x="587" y="1034"/>
                  </a:lnTo>
                  <a:lnTo>
                    <a:pt x="607" y="1031"/>
                  </a:lnTo>
                  <a:cubicBezTo>
                    <a:pt x="829" y="1017"/>
                    <a:pt x="1048" y="1004"/>
                    <a:pt x="1266" y="983"/>
                  </a:cubicBezTo>
                  <a:lnTo>
                    <a:pt x="1594" y="952"/>
                  </a:lnTo>
                  <a:cubicBezTo>
                    <a:pt x="1703" y="943"/>
                    <a:pt x="1812" y="929"/>
                    <a:pt x="1921" y="922"/>
                  </a:cubicBezTo>
                  <a:cubicBezTo>
                    <a:pt x="1865" y="915"/>
                    <a:pt x="1808" y="913"/>
                    <a:pt x="1751" y="913"/>
                  </a:cubicBezTo>
                  <a:cubicBezTo>
                    <a:pt x="1697" y="913"/>
                    <a:pt x="1644" y="915"/>
                    <a:pt x="1590" y="915"/>
                  </a:cubicBezTo>
                  <a:lnTo>
                    <a:pt x="1263" y="922"/>
                  </a:lnTo>
                  <a:cubicBezTo>
                    <a:pt x="1048" y="928"/>
                    <a:pt x="837" y="942"/>
                    <a:pt x="625" y="954"/>
                  </a:cubicBezTo>
                  <a:lnTo>
                    <a:pt x="625" y="954"/>
                  </a:lnTo>
                  <a:cubicBezTo>
                    <a:pt x="527" y="795"/>
                    <a:pt x="429" y="638"/>
                    <a:pt x="328" y="481"/>
                  </a:cubicBezTo>
                  <a:cubicBezTo>
                    <a:pt x="221" y="321"/>
                    <a:pt x="112" y="157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9"/>
            <p:cNvSpPr/>
            <p:nvPr/>
          </p:nvSpPr>
          <p:spPr>
            <a:xfrm>
              <a:off x="6621283" y="1341768"/>
              <a:ext cx="83662" cy="55904"/>
            </a:xfrm>
            <a:custGeom>
              <a:rect b="b" l="l" r="r" t="t"/>
              <a:pathLst>
                <a:path extrusionOk="0" h="1009" w="1510">
                  <a:moveTo>
                    <a:pt x="0" y="1"/>
                  </a:moveTo>
                  <a:lnTo>
                    <a:pt x="0" y="1"/>
                  </a:lnTo>
                  <a:cubicBezTo>
                    <a:pt x="55" y="169"/>
                    <a:pt x="117" y="329"/>
                    <a:pt x="181" y="493"/>
                  </a:cubicBezTo>
                  <a:cubicBezTo>
                    <a:pt x="243" y="656"/>
                    <a:pt x="311" y="817"/>
                    <a:pt x="379" y="978"/>
                  </a:cubicBezTo>
                  <a:lnTo>
                    <a:pt x="393" y="1009"/>
                  </a:lnTo>
                  <a:lnTo>
                    <a:pt x="427" y="998"/>
                  </a:lnTo>
                  <a:cubicBezTo>
                    <a:pt x="608" y="940"/>
                    <a:pt x="788" y="882"/>
                    <a:pt x="969" y="817"/>
                  </a:cubicBezTo>
                  <a:lnTo>
                    <a:pt x="1239" y="718"/>
                  </a:lnTo>
                  <a:cubicBezTo>
                    <a:pt x="1332" y="681"/>
                    <a:pt x="1420" y="650"/>
                    <a:pt x="1509" y="609"/>
                  </a:cubicBezTo>
                  <a:lnTo>
                    <a:pt x="1509" y="609"/>
                  </a:lnTo>
                  <a:lnTo>
                    <a:pt x="1229" y="681"/>
                  </a:lnTo>
                  <a:lnTo>
                    <a:pt x="952" y="759"/>
                  </a:lnTo>
                  <a:cubicBezTo>
                    <a:pt x="778" y="808"/>
                    <a:pt x="608" y="862"/>
                    <a:pt x="434" y="917"/>
                  </a:cubicBezTo>
                  <a:lnTo>
                    <a:pt x="434" y="917"/>
                  </a:lnTo>
                  <a:cubicBezTo>
                    <a:pt x="370" y="766"/>
                    <a:pt x="303" y="616"/>
                    <a:pt x="232" y="469"/>
                  </a:cubicBezTo>
                  <a:cubicBezTo>
                    <a:pt x="157" y="312"/>
                    <a:pt x="82" y="155"/>
                    <a:pt x="0" y="1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9"/>
            <p:cNvSpPr/>
            <p:nvPr/>
          </p:nvSpPr>
          <p:spPr>
            <a:xfrm>
              <a:off x="6537453" y="1282372"/>
              <a:ext cx="215525" cy="225498"/>
            </a:xfrm>
            <a:custGeom>
              <a:rect b="b" l="l" r="r" t="t"/>
              <a:pathLst>
                <a:path extrusionOk="0" h="4070" w="3890">
                  <a:moveTo>
                    <a:pt x="2516" y="0"/>
                  </a:moveTo>
                  <a:cubicBezTo>
                    <a:pt x="2205" y="0"/>
                    <a:pt x="1914" y="449"/>
                    <a:pt x="1783" y="524"/>
                  </a:cubicBezTo>
                  <a:cubicBezTo>
                    <a:pt x="1766" y="534"/>
                    <a:pt x="1747" y="538"/>
                    <a:pt x="1725" y="538"/>
                  </a:cubicBezTo>
                  <a:cubicBezTo>
                    <a:pt x="1598" y="538"/>
                    <a:pt x="1387" y="394"/>
                    <a:pt x="1170" y="394"/>
                  </a:cubicBezTo>
                  <a:cubicBezTo>
                    <a:pt x="1097" y="394"/>
                    <a:pt x="1024" y="410"/>
                    <a:pt x="954" y="452"/>
                  </a:cubicBezTo>
                  <a:cubicBezTo>
                    <a:pt x="636" y="640"/>
                    <a:pt x="759" y="1101"/>
                    <a:pt x="670" y="1162"/>
                  </a:cubicBezTo>
                  <a:cubicBezTo>
                    <a:pt x="578" y="1220"/>
                    <a:pt x="120" y="1118"/>
                    <a:pt x="59" y="1794"/>
                  </a:cubicBezTo>
                  <a:cubicBezTo>
                    <a:pt x="1" y="2435"/>
                    <a:pt x="261" y="3453"/>
                    <a:pt x="1022" y="3671"/>
                  </a:cubicBezTo>
                  <a:cubicBezTo>
                    <a:pt x="1104" y="3691"/>
                    <a:pt x="1179" y="3732"/>
                    <a:pt x="1244" y="3791"/>
                  </a:cubicBezTo>
                  <a:cubicBezTo>
                    <a:pt x="1363" y="3900"/>
                    <a:pt x="1606" y="4070"/>
                    <a:pt x="1950" y="4070"/>
                  </a:cubicBezTo>
                  <a:cubicBezTo>
                    <a:pt x="2196" y="4070"/>
                    <a:pt x="2495" y="3983"/>
                    <a:pt x="2838" y="3726"/>
                  </a:cubicBezTo>
                  <a:cubicBezTo>
                    <a:pt x="3889" y="2930"/>
                    <a:pt x="3357" y="2340"/>
                    <a:pt x="3363" y="2265"/>
                  </a:cubicBezTo>
                  <a:cubicBezTo>
                    <a:pt x="3366" y="2186"/>
                    <a:pt x="3817" y="1913"/>
                    <a:pt x="3705" y="1528"/>
                  </a:cubicBezTo>
                  <a:cubicBezTo>
                    <a:pt x="3592" y="1142"/>
                    <a:pt x="3090" y="1179"/>
                    <a:pt x="3080" y="1098"/>
                  </a:cubicBezTo>
                  <a:cubicBezTo>
                    <a:pt x="3067" y="1016"/>
                    <a:pt x="3353" y="343"/>
                    <a:pt x="2646" y="28"/>
                  </a:cubicBezTo>
                  <a:cubicBezTo>
                    <a:pt x="2603" y="9"/>
                    <a:pt x="2559" y="0"/>
                    <a:pt x="2516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9"/>
            <p:cNvSpPr/>
            <p:nvPr/>
          </p:nvSpPr>
          <p:spPr>
            <a:xfrm>
              <a:off x="6605769" y="1297941"/>
              <a:ext cx="70974" cy="172143"/>
            </a:xfrm>
            <a:custGeom>
              <a:rect b="b" l="l" r="r" t="t"/>
              <a:pathLst>
                <a:path extrusionOk="0" h="3107" w="1281">
                  <a:moveTo>
                    <a:pt x="1281" y="1"/>
                  </a:moveTo>
                  <a:lnTo>
                    <a:pt x="1281" y="1"/>
                  </a:lnTo>
                  <a:cubicBezTo>
                    <a:pt x="1154" y="250"/>
                    <a:pt x="1035" y="502"/>
                    <a:pt x="915" y="755"/>
                  </a:cubicBezTo>
                  <a:cubicBezTo>
                    <a:pt x="796" y="1011"/>
                    <a:pt x="683" y="1267"/>
                    <a:pt x="573" y="1523"/>
                  </a:cubicBezTo>
                  <a:cubicBezTo>
                    <a:pt x="465" y="1782"/>
                    <a:pt x="356" y="2041"/>
                    <a:pt x="256" y="2304"/>
                  </a:cubicBezTo>
                  <a:cubicBezTo>
                    <a:pt x="161" y="2567"/>
                    <a:pt x="52" y="2827"/>
                    <a:pt x="0" y="3106"/>
                  </a:cubicBezTo>
                  <a:cubicBezTo>
                    <a:pt x="34" y="2970"/>
                    <a:pt x="93" y="2840"/>
                    <a:pt x="147" y="2711"/>
                  </a:cubicBezTo>
                  <a:cubicBezTo>
                    <a:pt x="198" y="2585"/>
                    <a:pt x="253" y="2455"/>
                    <a:pt x="311" y="2325"/>
                  </a:cubicBezTo>
                  <a:lnTo>
                    <a:pt x="642" y="1554"/>
                  </a:lnTo>
                  <a:cubicBezTo>
                    <a:pt x="751" y="1297"/>
                    <a:pt x="860" y="1038"/>
                    <a:pt x="970" y="779"/>
                  </a:cubicBezTo>
                  <a:cubicBezTo>
                    <a:pt x="1076" y="519"/>
                    <a:pt x="1181" y="259"/>
                    <a:pt x="1281" y="1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9"/>
            <p:cNvSpPr/>
            <p:nvPr/>
          </p:nvSpPr>
          <p:spPr>
            <a:xfrm>
              <a:off x="6577567" y="1396509"/>
              <a:ext cx="106544" cy="57344"/>
            </a:xfrm>
            <a:custGeom>
              <a:rect b="b" l="l" r="r" t="t"/>
              <a:pathLst>
                <a:path extrusionOk="0" h="1035" w="1923">
                  <a:moveTo>
                    <a:pt x="0" y="0"/>
                  </a:moveTo>
                  <a:cubicBezTo>
                    <a:pt x="90" y="174"/>
                    <a:pt x="185" y="344"/>
                    <a:pt x="280" y="512"/>
                  </a:cubicBezTo>
                  <a:cubicBezTo>
                    <a:pt x="376" y="683"/>
                    <a:pt x="475" y="850"/>
                    <a:pt x="578" y="1017"/>
                  </a:cubicBezTo>
                  <a:lnTo>
                    <a:pt x="588" y="1034"/>
                  </a:lnTo>
                  <a:lnTo>
                    <a:pt x="611" y="1034"/>
                  </a:lnTo>
                  <a:cubicBezTo>
                    <a:pt x="830" y="1020"/>
                    <a:pt x="1049" y="1004"/>
                    <a:pt x="1267" y="983"/>
                  </a:cubicBezTo>
                  <a:lnTo>
                    <a:pt x="1595" y="952"/>
                  </a:lnTo>
                  <a:cubicBezTo>
                    <a:pt x="1704" y="942"/>
                    <a:pt x="1813" y="928"/>
                    <a:pt x="1922" y="922"/>
                  </a:cubicBezTo>
                  <a:cubicBezTo>
                    <a:pt x="1855" y="915"/>
                    <a:pt x="1787" y="914"/>
                    <a:pt x="1720" y="914"/>
                  </a:cubicBezTo>
                  <a:cubicBezTo>
                    <a:pt x="1678" y="914"/>
                    <a:pt x="1636" y="915"/>
                    <a:pt x="1595" y="915"/>
                  </a:cubicBezTo>
                  <a:lnTo>
                    <a:pt x="1264" y="922"/>
                  </a:lnTo>
                  <a:cubicBezTo>
                    <a:pt x="1053" y="931"/>
                    <a:pt x="844" y="942"/>
                    <a:pt x="631" y="957"/>
                  </a:cubicBezTo>
                  <a:lnTo>
                    <a:pt x="631" y="957"/>
                  </a:lnTo>
                  <a:cubicBezTo>
                    <a:pt x="532" y="796"/>
                    <a:pt x="434" y="639"/>
                    <a:pt x="328" y="484"/>
                  </a:cubicBezTo>
                  <a:cubicBezTo>
                    <a:pt x="222" y="321"/>
                    <a:pt x="117" y="160"/>
                    <a:pt x="0" y="0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9"/>
            <p:cNvSpPr/>
            <p:nvPr/>
          </p:nvSpPr>
          <p:spPr>
            <a:xfrm>
              <a:off x="6614301" y="1334786"/>
              <a:ext cx="83606" cy="56070"/>
            </a:xfrm>
            <a:custGeom>
              <a:rect b="b" l="l" r="r" t="t"/>
              <a:pathLst>
                <a:path extrusionOk="0" h="1012" w="1509">
                  <a:moveTo>
                    <a:pt x="0" y="1"/>
                  </a:moveTo>
                  <a:cubicBezTo>
                    <a:pt x="54" y="168"/>
                    <a:pt x="120" y="332"/>
                    <a:pt x="181" y="492"/>
                  </a:cubicBezTo>
                  <a:cubicBezTo>
                    <a:pt x="246" y="656"/>
                    <a:pt x="314" y="817"/>
                    <a:pt x="382" y="977"/>
                  </a:cubicBezTo>
                  <a:lnTo>
                    <a:pt x="396" y="1012"/>
                  </a:lnTo>
                  <a:lnTo>
                    <a:pt x="427" y="1001"/>
                  </a:lnTo>
                  <a:cubicBezTo>
                    <a:pt x="611" y="943"/>
                    <a:pt x="791" y="882"/>
                    <a:pt x="973" y="817"/>
                  </a:cubicBezTo>
                  <a:lnTo>
                    <a:pt x="1242" y="718"/>
                  </a:lnTo>
                  <a:cubicBezTo>
                    <a:pt x="1331" y="684"/>
                    <a:pt x="1420" y="650"/>
                    <a:pt x="1508" y="609"/>
                  </a:cubicBezTo>
                  <a:lnTo>
                    <a:pt x="1508" y="609"/>
                  </a:lnTo>
                  <a:lnTo>
                    <a:pt x="1232" y="680"/>
                  </a:lnTo>
                  <a:lnTo>
                    <a:pt x="952" y="759"/>
                  </a:lnTo>
                  <a:cubicBezTo>
                    <a:pt x="782" y="810"/>
                    <a:pt x="609" y="862"/>
                    <a:pt x="436" y="915"/>
                  </a:cubicBezTo>
                  <a:lnTo>
                    <a:pt x="436" y="915"/>
                  </a:lnTo>
                  <a:cubicBezTo>
                    <a:pt x="370" y="769"/>
                    <a:pt x="305" y="619"/>
                    <a:pt x="232" y="472"/>
                  </a:cubicBezTo>
                  <a:cubicBezTo>
                    <a:pt x="161" y="311"/>
                    <a:pt x="82" y="155"/>
                    <a:pt x="0" y="1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" name="Google Shape;66;p9"/>
          <p:cNvSpPr/>
          <p:nvPr/>
        </p:nvSpPr>
        <p:spPr>
          <a:xfrm flipH="1">
            <a:off x="388000" y="397650"/>
            <a:ext cx="8396700" cy="591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9"/>
          <p:cNvSpPr txBox="1"/>
          <p:nvPr>
            <p:ph type="ctrTitle"/>
          </p:nvPr>
        </p:nvSpPr>
        <p:spPr>
          <a:xfrm>
            <a:off x="3351750" y="397650"/>
            <a:ext cx="51186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None/>
              <a:defRPr b="0" sz="2400">
                <a:solidFill>
                  <a:srgbClr val="FF7C3E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">
  <p:cSld name="SECTION ">
    <p:bg>
      <p:bgPr>
        <a:solidFill>
          <a:srgbClr val="A5DDDA">
            <a:alpha val="71764"/>
          </a:srgbClr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/>
          <p:nvPr/>
        </p:nvSpPr>
        <p:spPr>
          <a:xfrm>
            <a:off x="382675" y="397650"/>
            <a:ext cx="1157700" cy="36783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0"/>
          <p:cNvSpPr/>
          <p:nvPr/>
        </p:nvSpPr>
        <p:spPr>
          <a:xfrm>
            <a:off x="100" y="4427567"/>
            <a:ext cx="9144000" cy="717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0"/>
          <p:cNvSpPr txBox="1"/>
          <p:nvPr>
            <p:ph type="ctrTitle"/>
          </p:nvPr>
        </p:nvSpPr>
        <p:spPr>
          <a:xfrm>
            <a:off x="532475" y="2283175"/>
            <a:ext cx="5118600" cy="9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5000"/>
              <a:buNone/>
              <a:defRPr b="0" sz="5000">
                <a:solidFill>
                  <a:srgbClr val="FF7C3E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/>
        </p:txBody>
      </p:sp>
      <p:sp>
        <p:nvSpPr>
          <p:cNvPr id="72" name="Google Shape;72;p10"/>
          <p:cNvSpPr txBox="1"/>
          <p:nvPr>
            <p:ph idx="2" type="title"/>
          </p:nvPr>
        </p:nvSpPr>
        <p:spPr>
          <a:xfrm>
            <a:off x="532470" y="1528325"/>
            <a:ext cx="26670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7200"/>
              <a:buNone/>
              <a:defRPr b="0" sz="7200">
                <a:solidFill>
                  <a:srgbClr val="FF7C3E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b="0" sz="360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rgbClr val="F4F2F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800"/>
              <a:buFont typeface="Denk One"/>
              <a:buNone/>
              <a:defRPr b="1" i="0" sz="2800" u="none" cap="none" strike="noStrike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b="1" i="0" sz="2800" u="none" cap="none" strike="noStrike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b="1" i="0" sz="2800" u="none" cap="none" strike="noStrike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b="1" i="0" sz="2800" u="none" cap="none" strike="noStrike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b="1" i="0" sz="2800" u="none" cap="none" strike="noStrike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b="1" i="0" sz="2800" u="none" cap="none" strike="noStrike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b="1" i="0" sz="2800" u="none" cap="none" strike="noStrike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b="1" i="0" sz="2800" u="none" cap="none" strike="noStrike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b="1" i="0" sz="2800" u="none" cap="none" strike="noStrike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b="0" i="0" sz="1200" u="none" cap="none" strike="noStrike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b="0" i="0" sz="1200" u="none" cap="none" strike="noStrike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b="0" i="0" sz="1200" u="none" cap="none" strike="noStrike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b="0" i="0" sz="1200" u="none" cap="none" strike="noStrike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b="0" i="0" sz="1200" u="none" cap="none" strike="noStrike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b="0" i="0" sz="1200" u="none" cap="none" strike="noStrike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b="0" i="0" sz="1200" u="none" cap="none" strike="noStrike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b="0" i="0" sz="1200" u="none" cap="none" strike="noStrike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b="0" i="0" sz="1200" u="none" cap="none" strike="noStrike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noFill/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b="0" i="0" sz="24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b="0" i="0" sz="24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b="0" i="0" sz="24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b="0" i="0" sz="24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b="0" i="0" sz="24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b="0" i="0" sz="24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b="0" i="0" sz="24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b="0" i="0" sz="24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b="0" i="0" sz="24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200"/>
              <a:buFont typeface="Proxima Nova"/>
              <a:buChar char="●"/>
              <a:defRPr b="0" i="0" sz="12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200"/>
              <a:buFont typeface="Proxima Nova"/>
              <a:buChar char="○"/>
              <a:defRPr b="0" i="0" sz="12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200"/>
              <a:buFont typeface="Proxima Nova"/>
              <a:buChar char="■"/>
              <a:defRPr b="0" i="0" sz="12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200"/>
              <a:buFont typeface="Proxima Nova"/>
              <a:buChar char="●"/>
              <a:defRPr b="0" i="0" sz="12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200"/>
              <a:buFont typeface="Proxima Nova"/>
              <a:buChar char="○"/>
              <a:defRPr b="0" i="0" sz="12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200"/>
              <a:buFont typeface="Proxima Nova"/>
              <a:buChar char="■"/>
              <a:defRPr b="0" i="0" sz="12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200"/>
              <a:buFont typeface="Proxima Nova"/>
              <a:buChar char="●"/>
              <a:defRPr b="0" i="0" sz="12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200"/>
              <a:buFont typeface="Proxima Nova"/>
              <a:buChar char="○"/>
              <a:defRPr b="0" i="0" sz="12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200"/>
              <a:buFont typeface="Proxima Nova"/>
              <a:buChar char="■"/>
              <a:defRPr b="0" i="0" sz="12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1"/>
    <p:sldLayoutId id="2147483654" r:id="rId2"/>
    <p:sldLayoutId id="2147483655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www.deutschland.de/es/node/14782" TargetMode="External"/><Relationship Id="rId4" Type="http://schemas.openxmlformats.org/officeDocument/2006/relationships/hyperlink" Target="https://english-dashboard.pearson.com/toc/goldxpb2/lessons/gxp-b2%7C3.8.8/card" TargetMode="External"/><Relationship Id="rId5" Type="http://schemas.openxmlformats.org/officeDocument/2006/relationships/hyperlink" Target="https://www.vectorstock.com/royalty-free-vector/fountain-pen-cartoon-icon-vector-7217062" TargetMode="External"/><Relationship Id="rId6" Type="http://schemas.openxmlformats.org/officeDocument/2006/relationships/hyperlink" Target="https://giphy.com/gifs/26vUO243JaWWq4lo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gif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/>
          <p:nvPr>
            <p:ph idx="1" type="subTitle"/>
          </p:nvPr>
        </p:nvSpPr>
        <p:spPr>
          <a:xfrm>
            <a:off x="6104250" y="2448700"/>
            <a:ext cx="23661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78" name="Google Shape;78;p11"/>
          <p:cNvSpPr txBox="1"/>
          <p:nvPr>
            <p:ph idx="2" type="subTitle"/>
          </p:nvPr>
        </p:nvSpPr>
        <p:spPr>
          <a:xfrm>
            <a:off x="5171550" y="1876300"/>
            <a:ext cx="32988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3048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Font typeface="Denk One"/>
              <a:buNone/>
            </a:pPr>
            <a:r>
              <a:t/>
            </a:r>
            <a:endParaRPr/>
          </a:p>
        </p:txBody>
      </p:sp>
      <p:sp>
        <p:nvSpPr>
          <p:cNvPr id="79" name="Google Shape;79;p11"/>
          <p:cNvSpPr txBox="1"/>
          <p:nvPr>
            <p:ph type="ctrTitle"/>
          </p:nvPr>
        </p:nvSpPr>
        <p:spPr>
          <a:xfrm>
            <a:off x="3351750" y="397650"/>
            <a:ext cx="51186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Covid-19 Symptome und Vorbeugung" id="80" name="Google Shape;8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6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20"/>
          <p:cNvSpPr txBox="1"/>
          <p:nvPr>
            <p:ph idx="1" type="subTitle"/>
          </p:nvPr>
        </p:nvSpPr>
        <p:spPr>
          <a:xfrm flipH="1">
            <a:off x="3591000" y="2439018"/>
            <a:ext cx="3905354" cy="5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s-PE" sz="8800"/>
              <a:t>Pag. 23</a:t>
            </a:r>
            <a:endParaRPr/>
          </a:p>
        </p:txBody>
      </p:sp>
      <p:sp>
        <p:nvSpPr>
          <p:cNvPr id="868" name="Google Shape;868;p20"/>
          <p:cNvSpPr txBox="1"/>
          <p:nvPr>
            <p:ph type="ctrTitle"/>
          </p:nvPr>
        </p:nvSpPr>
        <p:spPr>
          <a:xfrm>
            <a:off x="3630734" y="411662"/>
            <a:ext cx="5033930" cy="5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PE"/>
              <a:t>TIME TO OPEN YOUR WORKBOOKS!</a:t>
            </a:r>
            <a:endParaRPr/>
          </a:p>
        </p:txBody>
      </p:sp>
      <p:grpSp>
        <p:nvGrpSpPr>
          <p:cNvPr id="869" name="Google Shape;869;p20"/>
          <p:cNvGrpSpPr/>
          <p:nvPr/>
        </p:nvGrpSpPr>
        <p:grpSpPr>
          <a:xfrm>
            <a:off x="6958990" y="1640285"/>
            <a:ext cx="1686166" cy="3119635"/>
            <a:chOff x="6958990" y="1640285"/>
            <a:chExt cx="1686166" cy="3119635"/>
          </a:xfrm>
        </p:grpSpPr>
        <p:sp>
          <p:nvSpPr>
            <p:cNvPr id="870" name="Google Shape;870;p20"/>
            <p:cNvSpPr/>
            <p:nvPr/>
          </p:nvSpPr>
          <p:spPr>
            <a:xfrm>
              <a:off x="7763101" y="4077723"/>
              <a:ext cx="636501" cy="330892"/>
            </a:xfrm>
            <a:custGeom>
              <a:rect b="b" l="l" r="r" t="t"/>
              <a:pathLst>
                <a:path extrusionOk="0" h="13048" w="25099">
                  <a:moveTo>
                    <a:pt x="3593" y="0"/>
                  </a:moveTo>
                  <a:cubicBezTo>
                    <a:pt x="3499" y="0"/>
                    <a:pt x="3406" y="32"/>
                    <a:pt x="3334" y="94"/>
                  </a:cubicBezTo>
                  <a:cubicBezTo>
                    <a:pt x="0" y="2898"/>
                    <a:pt x="777" y="8733"/>
                    <a:pt x="1014" y="10106"/>
                  </a:cubicBezTo>
                  <a:cubicBezTo>
                    <a:pt x="1044" y="10282"/>
                    <a:pt x="1186" y="10414"/>
                    <a:pt x="1363" y="10437"/>
                  </a:cubicBezTo>
                  <a:lnTo>
                    <a:pt x="22940" y="13044"/>
                  </a:lnTo>
                  <a:cubicBezTo>
                    <a:pt x="22957" y="13046"/>
                    <a:pt x="22973" y="13047"/>
                    <a:pt x="22989" y="13047"/>
                  </a:cubicBezTo>
                  <a:cubicBezTo>
                    <a:pt x="23199" y="13047"/>
                    <a:pt x="23378" y="12886"/>
                    <a:pt x="23394" y="12672"/>
                  </a:cubicBezTo>
                  <a:cubicBezTo>
                    <a:pt x="23397" y="12578"/>
                    <a:pt x="23404" y="12466"/>
                    <a:pt x="23414" y="12347"/>
                  </a:cubicBezTo>
                  <a:cubicBezTo>
                    <a:pt x="23431" y="12108"/>
                    <a:pt x="23255" y="11895"/>
                    <a:pt x="23018" y="11864"/>
                  </a:cubicBezTo>
                  <a:lnTo>
                    <a:pt x="2232" y="9193"/>
                  </a:lnTo>
                  <a:cubicBezTo>
                    <a:pt x="2015" y="7455"/>
                    <a:pt x="1806" y="3516"/>
                    <a:pt x="3888" y="1403"/>
                  </a:cubicBezTo>
                  <a:lnTo>
                    <a:pt x="24374" y="4710"/>
                  </a:lnTo>
                  <a:cubicBezTo>
                    <a:pt x="24402" y="4714"/>
                    <a:pt x="24429" y="4716"/>
                    <a:pt x="24456" y="4716"/>
                  </a:cubicBezTo>
                  <a:cubicBezTo>
                    <a:pt x="24669" y="4716"/>
                    <a:pt x="24864" y="4578"/>
                    <a:pt x="24936" y="4368"/>
                  </a:cubicBezTo>
                  <a:cubicBezTo>
                    <a:pt x="24966" y="4284"/>
                    <a:pt x="24993" y="4206"/>
                    <a:pt x="25017" y="4135"/>
                  </a:cubicBezTo>
                  <a:cubicBezTo>
                    <a:pt x="25098" y="3898"/>
                    <a:pt x="24949" y="3648"/>
                    <a:pt x="24702" y="3608"/>
                  </a:cubicBezTo>
                  <a:lnTo>
                    <a:pt x="3665" y="6"/>
                  </a:lnTo>
                  <a:cubicBezTo>
                    <a:pt x="3641" y="2"/>
                    <a:pt x="3617" y="0"/>
                    <a:pt x="3593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20"/>
            <p:cNvSpPr/>
            <p:nvPr/>
          </p:nvSpPr>
          <p:spPr>
            <a:xfrm>
              <a:off x="7808874" y="4106062"/>
              <a:ext cx="547742" cy="272936"/>
            </a:xfrm>
            <a:custGeom>
              <a:rect b="b" l="l" r="r" t="t"/>
              <a:pathLst>
                <a:path extrusionOk="0" h="10195" w="21599">
                  <a:moveTo>
                    <a:pt x="2083" y="1"/>
                  </a:moveTo>
                  <a:cubicBezTo>
                    <a:pt x="1" y="2114"/>
                    <a:pt x="210" y="6053"/>
                    <a:pt x="427" y="7791"/>
                  </a:cubicBezTo>
                  <a:lnTo>
                    <a:pt x="20321" y="10195"/>
                  </a:lnTo>
                  <a:cubicBezTo>
                    <a:pt x="20382" y="9391"/>
                    <a:pt x="20473" y="8319"/>
                    <a:pt x="20598" y="7334"/>
                  </a:cubicBezTo>
                  <a:cubicBezTo>
                    <a:pt x="20747" y="6148"/>
                    <a:pt x="21204" y="4565"/>
                    <a:pt x="21599" y="3338"/>
                  </a:cubicBezTo>
                  <a:lnTo>
                    <a:pt x="2083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20"/>
            <p:cNvSpPr/>
            <p:nvPr/>
          </p:nvSpPr>
          <p:spPr>
            <a:xfrm>
              <a:off x="7875467" y="4148678"/>
              <a:ext cx="447546" cy="84600"/>
            </a:xfrm>
            <a:custGeom>
              <a:rect b="b" l="l" r="r" t="t"/>
              <a:pathLst>
                <a:path extrusionOk="0" h="3336" w="17648">
                  <a:moveTo>
                    <a:pt x="253" y="0"/>
                  </a:moveTo>
                  <a:cubicBezTo>
                    <a:pt x="79" y="0"/>
                    <a:pt x="0" y="241"/>
                    <a:pt x="204" y="289"/>
                  </a:cubicBezTo>
                  <a:cubicBezTo>
                    <a:pt x="3122" y="935"/>
                    <a:pt x="6050" y="1530"/>
                    <a:pt x="8992" y="2050"/>
                  </a:cubicBezTo>
                  <a:cubicBezTo>
                    <a:pt x="11774" y="2544"/>
                    <a:pt x="14625" y="3159"/>
                    <a:pt x="17448" y="3335"/>
                  </a:cubicBezTo>
                  <a:cubicBezTo>
                    <a:pt x="17452" y="3335"/>
                    <a:pt x="17455" y="3335"/>
                    <a:pt x="17459" y="3335"/>
                  </a:cubicBezTo>
                  <a:cubicBezTo>
                    <a:pt x="17609" y="3335"/>
                    <a:pt x="17647" y="3122"/>
                    <a:pt x="17489" y="3088"/>
                  </a:cubicBezTo>
                  <a:cubicBezTo>
                    <a:pt x="14655" y="2469"/>
                    <a:pt x="11727" y="2189"/>
                    <a:pt x="8873" y="1682"/>
                  </a:cubicBezTo>
                  <a:cubicBezTo>
                    <a:pt x="6003" y="1175"/>
                    <a:pt x="3143" y="617"/>
                    <a:pt x="296" y="5"/>
                  </a:cubicBezTo>
                  <a:cubicBezTo>
                    <a:pt x="281" y="2"/>
                    <a:pt x="267" y="0"/>
                    <a:pt x="253" y="0"/>
                  </a:cubicBezTo>
                  <a:close/>
                </a:path>
              </a:pathLst>
            </a:custGeom>
            <a:solidFill>
              <a:srgbClr val="FF98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20"/>
            <p:cNvSpPr/>
            <p:nvPr/>
          </p:nvSpPr>
          <p:spPr>
            <a:xfrm>
              <a:off x="8173310" y="4311941"/>
              <a:ext cx="156545" cy="17600"/>
            </a:xfrm>
            <a:custGeom>
              <a:rect b="b" l="l" r="r" t="t"/>
              <a:pathLst>
                <a:path extrusionOk="0" h="694" w="6173">
                  <a:moveTo>
                    <a:pt x="165" y="1"/>
                  </a:moveTo>
                  <a:cubicBezTo>
                    <a:pt x="39" y="1"/>
                    <a:pt x="0" y="181"/>
                    <a:pt x="138" y="207"/>
                  </a:cubicBezTo>
                  <a:cubicBezTo>
                    <a:pt x="2062" y="580"/>
                    <a:pt x="4016" y="653"/>
                    <a:pt x="5970" y="694"/>
                  </a:cubicBezTo>
                  <a:cubicBezTo>
                    <a:pt x="5971" y="694"/>
                    <a:pt x="5973" y="694"/>
                    <a:pt x="5974" y="694"/>
                  </a:cubicBezTo>
                  <a:cubicBezTo>
                    <a:pt x="6173" y="694"/>
                    <a:pt x="6168" y="437"/>
                    <a:pt x="5970" y="427"/>
                  </a:cubicBezTo>
                  <a:cubicBezTo>
                    <a:pt x="4036" y="312"/>
                    <a:pt x="2109" y="85"/>
                    <a:pt x="168" y="1"/>
                  </a:cubicBezTo>
                  <a:cubicBezTo>
                    <a:pt x="167" y="1"/>
                    <a:pt x="166" y="1"/>
                    <a:pt x="165" y="1"/>
                  </a:cubicBezTo>
                  <a:close/>
                </a:path>
              </a:pathLst>
            </a:custGeom>
            <a:solidFill>
              <a:srgbClr val="FF98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20"/>
            <p:cNvSpPr/>
            <p:nvPr/>
          </p:nvSpPr>
          <p:spPr>
            <a:xfrm>
              <a:off x="7948603" y="4226810"/>
              <a:ext cx="391096" cy="60407"/>
            </a:xfrm>
            <a:custGeom>
              <a:rect b="b" l="l" r="r" t="t"/>
              <a:pathLst>
                <a:path extrusionOk="0" h="2382" w="15422">
                  <a:moveTo>
                    <a:pt x="207" y="1"/>
                  </a:moveTo>
                  <a:cubicBezTo>
                    <a:pt x="60" y="1"/>
                    <a:pt x="0" y="184"/>
                    <a:pt x="164" y="240"/>
                  </a:cubicBezTo>
                  <a:cubicBezTo>
                    <a:pt x="4928" y="1883"/>
                    <a:pt x="10209" y="1989"/>
                    <a:pt x="15186" y="2381"/>
                  </a:cubicBezTo>
                  <a:cubicBezTo>
                    <a:pt x="15191" y="2381"/>
                    <a:pt x="15196" y="2381"/>
                    <a:pt x="15200" y="2381"/>
                  </a:cubicBezTo>
                  <a:cubicBezTo>
                    <a:pt x="15372" y="2381"/>
                    <a:pt x="15422" y="2126"/>
                    <a:pt x="15230" y="2090"/>
                  </a:cubicBezTo>
                  <a:cubicBezTo>
                    <a:pt x="12755" y="1647"/>
                    <a:pt x="10213" y="1654"/>
                    <a:pt x="7718" y="1356"/>
                  </a:cubicBezTo>
                  <a:cubicBezTo>
                    <a:pt x="5188" y="1056"/>
                    <a:pt x="2740" y="457"/>
                    <a:pt x="242" y="4"/>
                  </a:cubicBezTo>
                  <a:cubicBezTo>
                    <a:pt x="230" y="2"/>
                    <a:pt x="218" y="1"/>
                    <a:pt x="207" y="1"/>
                  </a:cubicBezTo>
                  <a:close/>
                </a:path>
              </a:pathLst>
            </a:custGeom>
            <a:solidFill>
              <a:srgbClr val="FF98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20"/>
            <p:cNvSpPr/>
            <p:nvPr/>
          </p:nvSpPr>
          <p:spPr>
            <a:xfrm>
              <a:off x="7862585" y="4249253"/>
              <a:ext cx="111329" cy="29062"/>
            </a:xfrm>
            <a:custGeom>
              <a:rect b="b" l="l" r="r" t="t"/>
              <a:pathLst>
                <a:path extrusionOk="0" h="1146" w="4390">
                  <a:moveTo>
                    <a:pt x="184" y="1"/>
                  </a:moveTo>
                  <a:cubicBezTo>
                    <a:pt x="56" y="1"/>
                    <a:pt x="0" y="180"/>
                    <a:pt x="147" y="215"/>
                  </a:cubicBezTo>
                  <a:cubicBezTo>
                    <a:pt x="1503" y="542"/>
                    <a:pt x="2863" y="945"/>
                    <a:pt x="4242" y="1145"/>
                  </a:cubicBezTo>
                  <a:cubicBezTo>
                    <a:pt x="4247" y="1145"/>
                    <a:pt x="4252" y="1146"/>
                    <a:pt x="4257" y="1146"/>
                  </a:cubicBezTo>
                  <a:cubicBezTo>
                    <a:pt x="4348" y="1146"/>
                    <a:pt x="4389" y="1037"/>
                    <a:pt x="4289" y="1003"/>
                  </a:cubicBezTo>
                  <a:cubicBezTo>
                    <a:pt x="2967" y="563"/>
                    <a:pt x="1571" y="319"/>
                    <a:pt x="216" y="4"/>
                  </a:cubicBezTo>
                  <a:cubicBezTo>
                    <a:pt x="205" y="2"/>
                    <a:pt x="194" y="1"/>
                    <a:pt x="184" y="1"/>
                  </a:cubicBezTo>
                  <a:close/>
                </a:path>
              </a:pathLst>
            </a:custGeom>
            <a:solidFill>
              <a:srgbClr val="FF98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20"/>
            <p:cNvSpPr/>
            <p:nvPr/>
          </p:nvSpPr>
          <p:spPr>
            <a:xfrm>
              <a:off x="7802281" y="3840613"/>
              <a:ext cx="668378" cy="314763"/>
            </a:xfrm>
            <a:custGeom>
              <a:rect b="b" l="l" r="r" t="t"/>
              <a:pathLst>
                <a:path extrusionOk="0" h="12412" w="26356">
                  <a:moveTo>
                    <a:pt x="2525" y="1"/>
                  </a:moveTo>
                  <a:cubicBezTo>
                    <a:pt x="2525" y="1"/>
                    <a:pt x="0" y="5783"/>
                    <a:pt x="1934" y="9326"/>
                  </a:cubicBezTo>
                  <a:lnTo>
                    <a:pt x="23539" y="12406"/>
                  </a:lnTo>
                  <a:cubicBezTo>
                    <a:pt x="23568" y="12410"/>
                    <a:pt x="23597" y="12412"/>
                    <a:pt x="23625" y="12412"/>
                  </a:cubicBezTo>
                  <a:cubicBezTo>
                    <a:pt x="23906" y="12412"/>
                    <a:pt x="24157" y="12215"/>
                    <a:pt x="24215" y="11933"/>
                  </a:cubicBezTo>
                  <a:lnTo>
                    <a:pt x="24219" y="11926"/>
                  </a:lnTo>
                  <a:cubicBezTo>
                    <a:pt x="24310" y="11490"/>
                    <a:pt x="24012" y="11064"/>
                    <a:pt x="23570" y="11003"/>
                  </a:cubicBezTo>
                  <a:lnTo>
                    <a:pt x="2850" y="8105"/>
                  </a:lnTo>
                  <a:cubicBezTo>
                    <a:pt x="2143" y="6097"/>
                    <a:pt x="2789" y="3261"/>
                    <a:pt x="3368" y="1543"/>
                  </a:cubicBezTo>
                  <a:lnTo>
                    <a:pt x="24219" y="5664"/>
                  </a:lnTo>
                  <a:cubicBezTo>
                    <a:pt x="24690" y="5809"/>
                    <a:pt x="25245" y="5929"/>
                    <a:pt x="25624" y="5929"/>
                  </a:cubicBezTo>
                  <a:cubicBezTo>
                    <a:pt x="25814" y="5929"/>
                    <a:pt x="25959" y="5899"/>
                    <a:pt x="26028" y="5826"/>
                  </a:cubicBezTo>
                  <a:cubicBezTo>
                    <a:pt x="26356" y="5475"/>
                    <a:pt x="25960" y="4876"/>
                    <a:pt x="25490" y="4778"/>
                  </a:cubicBezTo>
                  <a:lnTo>
                    <a:pt x="2525" y="1"/>
                  </a:ln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20"/>
            <p:cNvSpPr/>
            <p:nvPr/>
          </p:nvSpPr>
          <p:spPr>
            <a:xfrm>
              <a:off x="7856626" y="3850745"/>
              <a:ext cx="562856" cy="268455"/>
            </a:xfrm>
            <a:custGeom>
              <a:rect b="b" l="l" r="r" t="t"/>
              <a:pathLst>
                <a:path extrusionOk="0" h="9444" w="22195">
                  <a:moveTo>
                    <a:pt x="1225" y="1"/>
                  </a:moveTo>
                  <a:cubicBezTo>
                    <a:pt x="646" y="1719"/>
                    <a:pt x="0" y="4555"/>
                    <a:pt x="707" y="6563"/>
                  </a:cubicBezTo>
                  <a:lnTo>
                    <a:pt x="20913" y="9444"/>
                  </a:lnTo>
                  <a:cubicBezTo>
                    <a:pt x="21180" y="8234"/>
                    <a:pt x="21582" y="6597"/>
                    <a:pt x="22028" y="5299"/>
                  </a:cubicBezTo>
                  <a:cubicBezTo>
                    <a:pt x="22194" y="4818"/>
                    <a:pt x="21900" y="4302"/>
                    <a:pt x="21400" y="4200"/>
                  </a:cubicBezTo>
                  <a:lnTo>
                    <a:pt x="1225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20"/>
            <p:cNvSpPr/>
            <p:nvPr/>
          </p:nvSpPr>
          <p:spPr>
            <a:xfrm>
              <a:off x="8014486" y="3941416"/>
              <a:ext cx="404181" cy="85665"/>
            </a:xfrm>
            <a:custGeom>
              <a:rect b="b" l="l" r="r" t="t"/>
              <a:pathLst>
                <a:path extrusionOk="0" h="3378" w="15938">
                  <a:moveTo>
                    <a:pt x="542" y="1"/>
                  </a:moveTo>
                  <a:cubicBezTo>
                    <a:pt x="422" y="1"/>
                    <a:pt x="302" y="2"/>
                    <a:pt x="183" y="5"/>
                  </a:cubicBezTo>
                  <a:cubicBezTo>
                    <a:pt x="44" y="5"/>
                    <a:pt x="0" y="188"/>
                    <a:pt x="145" y="222"/>
                  </a:cubicBezTo>
                  <a:cubicBezTo>
                    <a:pt x="2701" y="807"/>
                    <a:pt x="5387" y="935"/>
                    <a:pt x="7966" y="1452"/>
                  </a:cubicBezTo>
                  <a:cubicBezTo>
                    <a:pt x="10563" y="1973"/>
                    <a:pt x="13119" y="2646"/>
                    <a:pt x="15661" y="3370"/>
                  </a:cubicBezTo>
                  <a:cubicBezTo>
                    <a:pt x="15680" y="3375"/>
                    <a:pt x="15697" y="3377"/>
                    <a:pt x="15713" y="3377"/>
                  </a:cubicBezTo>
                  <a:cubicBezTo>
                    <a:pt x="15873" y="3377"/>
                    <a:pt x="15937" y="3154"/>
                    <a:pt x="15753" y="3092"/>
                  </a:cubicBezTo>
                  <a:cubicBezTo>
                    <a:pt x="13166" y="2247"/>
                    <a:pt x="10526" y="1588"/>
                    <a:pt x="7858" y="1060"/>
                  </a:cubicBezTo>
                  <a:cubicBezTo>
                    <a:pt x="5510" y="596"/>
                    <a:pt x="2960" y="1"/>
                    <a:pt x="542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20"/>
            <p:cNvSpPr/>
            <p:nvPr/>
          </p:nvSpPr>
          <p:spPr>
            <a:xfrm>
              <a:off x="7921799" y="4030098"/>
              <a:ext cx="171963" cy="25715"/>
            </a:xfrm>
            <a:custGeom>
              <a:rect b="b" l="l" r="r" t="t"/>
              <a:pathLst>
                <a:path extrusionOk="0" h="1014" w="6781">
                  <a:moveTo>
                    <a:pt x="175" y="0"/>
                  </a:moveTo>
                  <a:cubicBezTo>
                    <a:pt x="0" y="0"/>
                    <a:pt x="8" y="241"/>
                    <a:pt x="189" y="255"/>
                  </a:cubicBezTo>
                  <a:cubicBezTo>
                    <a:pt x="2344" y="417"/>
                    <a:pt x="4463" y="772"/>
                    <a:pt x="6604" y="1012"/>
                  </a:cubicBezTo>
                  <a:cubicBezTo>
                    <a:pt x="6610" y="1013"/>
                    <a:pt x="6615" y="1013"/>
                    <a:pt x="6620" y="1013"/>
                  </a:cubicBezTo>
                  <a:cubicBezTo>
                    <a:pt x="6752" y="1013"/>
                    <a:pt x="6781" y="819"/>
                    <a:pt x="6640" y="789"/>
                  </a:cubicBezTo>
                  <a:cubicBezTo>
                    <a:pt x="4544" y="316"/>
                    <a:pt x="2330" y="154"/>
                    <a:pt x="189" y="1"/>
                  </a:cubicBezTo>
                  <a:cubicBezTo>
                    <a:pt x="185" y="1"/>
                    <a:pt x="180" y="0"/>
                    <a:pt x="175" y="0"/>
                  </a:cubicBezTo>
                  <a:close/>
                </a:path>
              </a:pathLst>
            </a:custGeom>
            <a:solidFill>
              <a:srgbClr val="8750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20"/>
            <p:cNvSpPr/>
            <p:nvPr/>
          </p:nvSpPr>
          <p:spPr>
            <a:xfrm>
              <a:off x="7811791" y="3561052"/>
              <a:ext cx="668378" cy="389092"/>
            </a:xfrm>
            <a:custGeom>
              <a:rect b="b" l="l" r="r" t="t"/>
              <a:pathLst>
                <a:path extrusionOk="0" h="15343" w="26356">
                  <a:moveTo>
                    <a:pt x="2816" y="1"/>
                  </a:moveTo>
                  <a:cubicBezTo>
                    <a:pt x="2777" y="1"/>
                    <a:pt x="2742" y="14"/>
                    <a:pt x="2712" y="39"/>
                  </a:cubicBezTo>
                  <a:cubicBezTo>
                    <a:pt x="2411" y="307"/>
                    <a:pt x="1116" y="1632"/>
                    <a:pt x="463" y="5246"/>
                  </a:cubicBezTo>
                  <a:cubicBezTo>
                    <a:pt x="0" y="7820"/>
                    <a:pt x="1826" y="10562"/>
                    <a:pt x="2113" y="10974"/>
                  </a:cubicBezTo>
                  <a:cubicBezTo>
                    <a:pt x="2150" y="10998"/>
                    <a:pt x="2181" y="11014"/>
                    <a:pt x="2215" y="11039"/>
                  </a:cubicBezTo>
                  <a:lnTo>
                    <a:pt x="24554" y="15339"/>
                  </a:lnTo>
                  <a:cubicBezTo>
                    <a:pt x="24565" y="15341"/>
                    <a:pt x="24575" y="15342"/>
                    <a:pt x="24584" y="15342"/>
                  </a:cubicBezTo>
                  <a:cubicBezTo>
                    <a:pt x="24701" y="15342"/>
                    <a:pt x="24786" y="15218"/>
                    <a:pt x="24730" y="15109"/>
                  </a:cubicBezTo>
                  <a:cubicBezTo>
                    <a:pt x="24692" y="15035"/>
                    <a:pt x="24649" y="14943"/>
                    <a:pt x="24608" y="14839"/>
                  </a:cubicBezTo>
                  <a:cubicBezTo>
                    <a:pt x="24352" y="14207"/>
                    <a:pt x="23779" y="13757"/>
                    <a:pt x="23107" y="13628"/>
                  </a:cubicBezTo>
                  <a:lnTo>
                    <a:pt x="2959" y="9821"/>
                  </a:lnTo>
                  <a:cubicBezTo>
                    <a:pt x="2306" y="8759"/>
                    <a:pt x="1512" y="6961"/>
                    <a:pt x="1779" y="5483"/>
                  </a:cubicBezTo>
                  <a:cubicBezTo>
                    <a:pt x="2181" y="3258"/>
                    <a:pt x="2834" y="2044"/>
                    <a:pt x="3239" y="1470"/>
                  </a:cubicBezTo>
                  <a:lnTo>
                    <a:pt x="24280" y="6423"/>
                  </a:lnTo>
                  <a:cubicBezTo>
                    <a:pt x="24435" y="6459"/>
                    <a:pt x="24591" y="6477"/>
                    <a:pt x="24745" y="6477"/>
                  </a:cubicBezTo>
                  <a:cubicBezTo>
                    <a:pt x="25312" y="6477"/>
                    <a:pt x="25861" y="6241"/>
                    <a:pt x="26265" y="5821"/>
                  </a:cubicBezTo>
                  <a:cubicBezTo>
                    <a:pt x="26265" y="5818"/>
                    <a:pt x="26268" y="5818"/>
                    <a:pt x="26268" y="5814"/>
                  </a:cubicBezTo>
                  <a:cubicBezTo>
                    <a:pt x="26356" y="5727"/>
                    <a:pt x="26312" y="5577"/>
                    <a:pt x="26190" y="5547"/>
                  </a:cubicBezTo>
                  <a:lnTo>
                    <a:pt x="2857" y="6"/>
                  </a:lnTo>
                  <a:cubicBezTo>
                    <a:pt x="2843" y="2"/>
                    <a:pt x="2829" y="1"/>
                    <a:pt x="2816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20"/>
            <p:cNvSpPr/>
            <p:nvPr/>
          </p:nvSpPr>
          <p:spPr>
            <a:xfrm>
              <a:off x="7850108" y="3598304"/>
              <a:ext cx="574928" cy="309311"/>
            </a:xfrm>
            <a:custGeom>
              <a:rect b="b" l="l" r="r" t="t"/>
              <a:pathLst>
                <a:path extrusionOk="0" h="12197" w="22671">
                  <a:moveTo>
                    <a:pt x="1728" y="1"/>
                  </a:moveTo>
                  <a:cubicBezTo>
                    <a:pt x="1323" y="575"/>
                    <a:pt x="670" y="1789"/>
                    <a:pt x="268" y="4014"/>
                  </a:cubicBezTo>
                  <a:cubicBezTo>
                    <a:pt x="1" y="5492"/>
                    <a:pt x="795" y="7290"/>
                    <a:pt x="1448" y="8352"/>
                  </a:cubicBezTo>
                  <a:lnTo>
                    <a:pt x="21430" y="12196"/>
                  </a:lnTo>
                  <a:cubicBezTo>
                    <a:pt x="21291" y="11189"/>
                    <a:pt x="21285" y="9857"/>
                    <a:pt x="21596" y="8136"/>
                  </a:cubicBezTo>
                  <a:cubicBezTo>
                    <a:pt x="21836" y="6794"/>
                    <a:pt x="22248" y="5756"/>
                    <a:pt x="22671" y="4978"/>
                  </a:cubicBezTo>
                  <a:lnTo>
                    <a:pt x="1728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20"/>
            <p:cNvSpPr/>
            <p:nvPr/>
          </p:nvSpPr>
          <p:spPr>
            <a:xfrm>
              <a:off x="7949617" y="3759970"/>
              <a:ext cx="446608" cy="69790"/>
            </a:xfrm>
            <a:custGeom>
              <a:rect b="b" l="l" r="r" t="t"/>
              <a:pathLst>
                <a:path extrusionOk="0" h="2752" w="17611">
                  <a:moveTo>
                    <a:pt x="201" y="1"/>
                  </a:moveTo>
                  <a:cubicBezTo>
                    <a:pt x="65" y="1"/>
                    <a:pt x="1" y="161"/>
                    <a:pt x="154" y="216"/>
                  </a:cubicBezTo>
                  <a:cubicBezTo>
                    <a:pt x="2917" y="1176"/>
                    <a:pt x="6034" y="1521"/>
                    <a:pt x="8918" y="1933"/>
                  </a:cubicBezTo>
                  <a:cubicBezTo>
                    <a:pt x="11566" y="2313"/>
                    <a:pt x="14321" y="2752"/>
                    <a:pt x="17008" y="2752"/>
                  </a:cubicBezTo>
                  <a:cubicBezTo>
                    <a:pt x="17141" y="2752"/>
                    <a:pt x="17275" y="2751"/>
                    <a:pt x="17408" y="2748"/>
                  </a:cubicBezTo>
                  <a:cubicBezTo>
                    <a:pt x="17553" y="2744"/>
                    <a:pt x="17611" y="2535"/>
                    <a:pt x="17445" y="2511"/>
                  </a:cubicBezTo>
                  <a:cubicBezTo>
                    <a:pt x="14582" y="2089"/>
                    <a:pt x="11674" y="1967"/>
                    <a:pt x="8806" y="1544"/>
                  </a:cubicBezTo>
                  <a:cubicBezTo>
                    <a:pt x="5939" y="1121"/>
                    <a:pt x="3096" y="341"/>
                    <a:pt x="225" y="2"/>
                  </a:cubicBezTo>
                  <a:cubicBezTo>
                    <a:pt x="217" y="1"/>
                    <a:pt x="209" y="1"/>
                    <a:pt x="201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20"/>
            <p:cNvSpPr/>
            <p:nvPr/>
          </p:nvSpPr>
          <p:spPr>
            <a:xfrm>
              <a:off x="8131366" y="3713309"/>
              <a:ext cx="273782" cy="55335"/>
            </a:xfrm>
            <a:custGeom>
              <a:rect b="b" l="l" r="r" t="t"/>
              <a:pathLst>
                <a:path extrusionOk="0" h="2182" w="10796">
                  <a:moveTo>
                    <a:pt x="233" y="0"/>
                  </a:moveTo>
                  <a:cubicBezTo>
                    <a:pt x="69" y="0"/>
                    <a:pt x="0" y="203"/>
                    <a:pt x="186" y="263"/>
                  </a:cubicBezTo>
                  <a:cubicBezTo>
                    <a:pt x="1917" y="825"/>
                    <a:pt x="3760" y="1140"/>
                    <a:pt x="5548" y="1467"/>
                  </a:cubicBezTo>
                  <a:cubicBezTo>
                    <a:pt x="7209" y="1768"/>
                    <a:pt x="8902" y="2096"/>
                    <a:pt x="10589" y="2181"/>
                  </a:cubicBezTo>
                  <a:cubicBezTo>
                    <a:pt x="10592" y="2181"/>
                    <a:pt x="10596" y="2181"/>
                    <a:pt x="10599" y="2181"/>
                  </a:cubicBezTo>
                  <a:cubicBezTo>
                    <a:pt x="10753" y="2181"/>
                    <a:pt x="10796" y="1960"/>
                    <a:pt x="10630" y="1927"/>
                  </a:cubicBezTo>
                  <a:cubicBezTo>
                    <a:pt x="8913" y="1586"/>
                    <a:pt x="7157" y="1403"/>
                    <a:pt x="5433" y="1085"/>
                  </a:cubicBezTo>
                  <a:cubicBezTo>
                    <a:pt x="3705" y="764"/>
                    <a:pt x="2001" y="304"/>
                    <a:pt x="270" y="4"/>
                  </a:cubicBezTo>
                  <a:cubicBezTo>
                    <a:pt x="257" y="1"/>
                    <a:pt x="245" y="0"/>
                    <a:pt x="233" y="0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20"/>
            <p:cNvSpPr/>
            <p:nvPr/>
          </p:nvSpPr>
          <p:spPr>
            <a:xfrm>
              <a:off x="7821478" y="2933814"/>
              <a:ext cx="743493" cy="454469"/>
            </a:xfrm>
            <a:custGeom>
              <a:rect b="b" l="l" r="r" t="t"/>
              <a:pathLst>
                <a:path extrusionOk="0" h="17921" w="29318">
                  <a:moveTo>
                    <a:pt x="2925" y="1"/>
                  </a:moveTo>
                  <a:cubicBezTo>
                    <a:pt x="2822" y="1"/>
                    <a:pt x="2723" y="49"/>
                    <a:pt x="2661" y="135"/>
                  </a:cubicBezTo>
                  <a:cubicBezTo>
                    <a:pt x="2255" y="680"/>
                    <a:pt x="1025" y="2454"/>
                    <a:pt x="447" y="4601"/>
                  </a:cubicBezTo>
                  <a:cubicBezTo>
                    <a:pt x="17" y="6204"/>
                    <a:pt x="0" y="8777"/>
                    <a:pt x="3" y="9575"/>
                  </a:cubicBezTo>
                  <a:cubicBezTo>
                    <a:pt x="3" y="9720"/>
                    <a:pt x="102" y="9846"/>
                    <a:pt x="240" y="9887"/>
                  </a:cubicBezTo>
                  <a:lnTo>
                    <a:pt x="26732" y="17906"/>
                  </a:lnTo>
                  <a:cubicBezTo>
                    <a:pt x="26764" y="17916"/>
                    <a:pt x="26796" y="17921"/>
                    <a:pt x="26828" y="17921"/>
                  </a:cubicBezTo>
                  <a:cubicBezTo>
                    <a:pt x="27017" y="17921"/>
                    <a:pt x="27178" y="17757"/>
                    <a:pt x="27155" y="17555"/>
                  </a:cubicBezTo>
                  <a:lnTo>
                    <a:pt x="27155" y="17548"/>
                  </a:lnTo>
                  <a:cubicBezTo>
                    <a:pt x="27090" y="16950"/>
                    <a:pt x="26677" y="16446"/>
                    <a:pt x="26100" y="16270"/>
                  </a:cubicBezTo>
                  <a:lnTo>
                    <a:pt x="1346" y="8824"/>
                  </a:lnTo>
                  <a:cubicBezTo>
                    <a:pt x="1370" y="7476"/>
                    <a:pt x="1478" y="5917"/>
                    <a:pt x="1738" y="4950"/>
                  </a:cubicBezTo>
                  <a:cubicBezTo>
                    <a:pt x="2130" y="3489"/>
                    <a:pt x="2874" y="2204"/>
                    <a:pt x="3361" y="1468"/>
                  </a:cubicBezTo>
                  <a:lnTo>
                    <a:pt x="28040" y="7151"/>
                  </a:lnTo>
                  <a:cubicBezTo>
                    <a:pt x="28120" y="7170"/>
                    <a:pt x="28200" y="7179"/>
                    <a:pt x="28279" y="7179"/>
                  </a:cubicBezTo>
                  <a:cubicBezTo>
                    <a:pt x="28659" y="7179"/>
                    <a:pt x="29017" y="6971"/>
                    <a:pt x="29210" y="6627"/>
                  </a:cubicBezTo>
                  <a:cubicBezTo>
                    <a:pt x="29210" y="6627"/>
                    <a:pt x="29210" y="6624"/>
                    <a:pt x="29213" y="6624"/>
                  </a:cubicBezTo>
                  <a:cubicBezTo>
                    <a:pt x="29318" y="6430"/>
                    <a:pt x="29210" y="6194"/>
                    <a:pt x="28997" y="6143"/>
                  </a:cubicBezTo>
                  <a:lnTo>
                    <a:pt x="3003" y="10"/>
                  </a:lnTo>
                  <a:cubicBezTo>
                    <a:pt x="2977" y="4"/>
                    <a:pt x="2951" y="1"/>
                    <a:pt x="2925" y="1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20"/>
            <p:cNvSpPr/>
            <p:nvPr/>
          </p:nvSpPr>
          <p:spPr>
            <a:xfrm>
              <a:off x="7855586" y="2971016"/>
              <a:ext cx="661632" cy="373623"/>
            </a:xfrm>
            <a:custGeom>
              <a:rect b="b" l="l" r="r" t="t"/>
              <a:pathLst>
                <a:path extrusionOk="0" h="14733" w="26090">
                  <a:moveTo>
                    <a:pt x="2016" y="1"/>
                  </a:moveTo>
                  <a:cubicBezTo>
                    <a:pt x="1529" y="737"/>
                    <a:pt x="785" y="2022"/>
                    <a:pt x="393" y="3483"/>
                  </a:cubicBezTo>
                  <a:cubicBezTo>
                    <a:pt x="133" y="4450"/>
                    <a:pt x="25" y="6009"/>
                    <a:pt x="1" y="7357"/>
                  </a:cubicBezTo>
                  <a:lnTo>
                    <a:pt x="24355" y="14732"/>
                  </a:lnTo>
                  <a:cubicBezTo>
                    <a:pt x="24243" y="12825"/>
                    <a:pt x="24254" y="10079"/>
                    <a:pt x="24988" y="8217"/>
                  </a:cubicBezTo>
                  <a:cubicBezTo>
                    <a:pt x="25407" y="7162"/>
                    <a:pt x="25782" y="6319"/>
                    <a:pt x="26090" y="5681"/>
                  </a:cubicBezTo>
                  <a:lnTo>
                    <a:pt x="2016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20"/>
            <p:cNvSpPr/>
            <p:nvPr/>
          </p:nvSpPr>
          <p:spPr>
            <a:xfrm>
              <a:off x="8150715" y="3050086"/>
              <a:ext cx="345119" cy="100297"/>
            </a:xfrm>
            <a:custGeom>
              <a:rect b="b" l="l" r="r" t="t"/>
              <a:pathLst>
                <a:path extrusionOk="0" h="3955" w="13609">
                  <a:moveTo>
                    <a:pt x="171" y="0"/>
                  </a:moveTo>
                  <a:cubicBezTo>
                    <a:pt x="50" y="0"/>
                    <a:pt x="1" y="148"/>
                    <a:pt x="136" y="193"/>
                  </a:cubicBezTo>
                  <a:cubicBezTo>
                    <a:pt x="2314" y="909"/>
                    <a:pt x="4592" y="1379"/>
                    <a:pt x="6803" y="2005"/>
                  </a:cubicBezTo>
                  <a:cubicBezTo>
                    <a:pt x="9019" y="2630"/>
                    <a:pt x="11206" y="3398"/>
                    <a:pt x="13437" y="3952"/>
                  </a:cubicBezTo>
                  <a:cubicBezTo>
                    <a:pt x="13445" y="3954"/>
                    <a:pt x="13452" y="3955"/>
                    <a:pt x="13459" y="3955"/>
                  </a:cubicBezTo>
                  <a:cubicBezTo>
                    <a:pt x="13542" y="3955"/>
                    <a:pt x="13608" y="3841"/>
                    <a:pt x="13512" y="3804"/>
                  </a:cubicBezTo>
                  <a:cubicBezTo>
                    <a:pt x="11446" y="2972"/>
                    <a:pt x="9255" y="2396"/>
                    <a:pt x="7118" y="1785"/>
                  </a:cubicBezTo>
                  <a:cubicBezTo>
                    <a:pt x="4846" y="1135"/>
                    <a:pt x="2530" y="392"/>
                    <a:pt x="197" y="3"/>
                  </a:cubicBezTo>
                  <a:cubicBezTo>
                    <a:pt x="188" y="1"/>
                    <a:pt x="179" y="0"/>
                    <a:pt x="171" y="0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20"/>
            <p:cNvSpPr/>
            <p:nvPr/>
          </p:nvSpPr>
          <p:spPr>
            <a:xfrm>
              <a:off x="7943709" y="3131363"/>
              <a:ext cx="517209" cy="141659"/>
            </a:xfrm>
            <a:custGeom>
              <a:rect b="b" l="l" r="r" t="t"/>
              <a:pathLst>
                <a:path extrusionOk="0" h="5586" w="20395">
                  <a:moveTo>
                    <a:pt x="280" y="1"/>
                  </a:moveTo>
                  <a:cubicBezTo>
                    <a:pt x="92" y="1"/>
                    <a:pt x="1" y="237"/>
                    <a:pt x="218" y="301"/>
                  </a:cubicBezTo>
                  <a:cubicBezTo>
                    <a:pt x="3512" y="1258"/>
                    <a:pt x="6913" y="1894"/>
                    <a:pt x="10230" y="2773"/>
                  </a:cubicBezTo>
                  <a:cubicBezTo>
                    <a:pt x="13554" y="3659"/>
                    <a:pt x="16853" y="4632"/>
                    <a:pt x="20160" y="5579"/>
                  </a:cubicBezTo>
                  <a:cubicBezTo>
                    <a:pt x="20176" y="5583"/>
                    <a:pt x="20191" y="5585"/>
                    <a:pt x="20206" y="5585"/>
                  </a:cubicBezTo>
                  <a:cubicBezTo>
                    <a:pt x="20343" y="5585"/>
                    <a:pt x="20394" y="5398"/>
                    <a:pt x="20238" y="5342"/>
                  </a:cubicBezTo>
                  <a:cubicBezTo>
                    <a:pt x="16982" y="4233"/>
                    <a:pt x="13675" y="3280"/>
                    <a:pt x="10355" y="2394"/>
                  </a:cubicBezTo>
                  <a:cubicBezTo>
                    <a:pt x="7055" y="1515"/>
                    <a:pt x="3691" y="517"/>
                    <a:pt x="313" y="3"/>
                  </a:cubicBezTo>
                  <a:cubicBezTo>
                    <a:pt x="301" y="1"/>
                    <a:pt x="290" y="1"/>
                    <a:pt x="280" y="1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20"/>
            <p:cNvSpPr/>
            <p:nvPr/>
          </p:nvSpPr>
          <p:spPr>
            <a:xfrm>
              <a:off x="7898392" y="2670685"/>
              <a:ext cx="746764" cy="415416"/>
            </a:xfrm>
            <a:custGeom>
              <a:rect b="b" l="l" r="r" t="t"/>
              <a:pathLst>
                <a:path extrusionOk="0" h="16381" w="29447">
                  <a:moveTo>
                    <a:pt x="2513" y="0"/>
                  </a:moveTo>
                  <a:cubicBezTo>
                    <a:pt x="2357" y="0"/>
                    <a:pt x="2224" y="137"/>
                    <a:pt x="2245" y="303"/>
                  </a:cubicBezTo>
                  <a:cubicBezTo>
                    <a:pt x="2245" y="307"/>
                    <a:pt x="2245" y="310"/>
                    <a:pt x="2248" y="310"/>
                  </a:cubicBezTo>
                  <a:cubicBezTo>
                    <a:pt x="2316" y="895"/>
                    <a:pt x="2732" y="1382"/>
                    <a:pt x="3303" y="1530"/>
                  </a:cubicBezTo>
                  <a:lnTo>
                    <a:pt x="26322" y="7529"/>
                  </a:lnTo>
                  <a:cubicBezTo>
                    <a:pt x="26745" y="8844"/>
                    <a:pt x="27380" y="11995"/>
                    <a:pt x="25071" y="14903"/>
                  </a:cubicBezTo>
                  <a:lnTo>
                    <a:pt x="1538" y="8459"/>
                  </a:lnTo>
                  <a:cubicBezTo>
                    <a:pt x="1426" y="8428"/>
                    <a:pt x="1312" y="8413"/>
                    <a:pt x="1199" y="8413"/>
                  </a:cubicBezTo>
                  <a:cubicBezTo>
                    <a:pt x="758" y="8413"/>
                    <a:pt x="338" y="8643"/>
                    <a:pt x="98" y="9033"/>
                  </a:cubicBezTo>
                  <a:cubicBezTo>
                    <a:pt x="98" y="9037"/>
                    <a:pt x="95" y="9037"/>
                    <a:pt x="95" y="9040"/>
                  </a:cubicBezTo>
                  <a:cubicBezTo>
                    <a:pt x="1" y="9192"/>
                    <a:pt x="82" y="9392"/>
                    <a:pt x="254" y="9439"/>
                  </a:cubicBezTo>
                  <a:lnTo>
                    <a:pt x="25366" y="16371"/>
                  </a:lnTo>
                  <a:cubicBezTo>
                    <a:pt x="25389" y="16377"/>
                    <a:pt x="25414" y="16380"/>
                    <a:pt x="25438" y="16380"/>
                  </a:cubicBezTo>
                  <a:cubicBezTo>
                    <a:pt x="25514" y="16380"/>
                    <a:pt x="25588" y="16349"/>
                    <a:pt x="25639" y="16293"/>
                  </a:cubicBezTo>
                  <a:cubicBezTo>
                    <a:pt x="29446" y="12158"/>
                    <a:pt x="27719" y="7350"/>
                    <a:pt x="27380" y="6532"/>
                  </a:cubicBezTo>
                  <a:cubicBezTo>
                    <a:pt x="27350" y="6454"/>
                    <a:pt x="27282" y="6396"/>
                    <a:pt x="27201" y="6376"/>
                  </a:cubicBezTo>
                  <a:lnTo>
                    <a:pt x="2580" y="9"/>
                  </a:lnTo>
                  <a:cubicBezTo>
                    <a:pt x="2557" y="3"/>
                    <a:pt x="2535" y="0"/>
                    <a:pt x="2513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20"/>
            <p:cNvSpPr/>
            <p:nvPr/>
          </p:nvSpPr>
          <p:spPr>
            <a:xfrm>
              <a:off x="7947360" y="2713162"/>
              <a:ext cx="645402" cy="335457"/>
            </a:xfrm>
            <a:custGeom>
              <a:rect b="b" l="l" r="r" t="t"/>
              <a:pathLst>
                <a:path extrusionOk="0" h="13228" w="25450">
                  <a:moveTo>
                    <a:pt x="1748" y="1"/>
                  </a:moveTo>
                  <a:lnTo>
                    <a:pt x="1748" y="1"/>
                  </a:lnTo>
                  <a:cubicBezTo>
                    <a:pt x="1765" y="941"/>
                    <a:pt x="1697" y="2094"/>
                    <a:pt x="1413" y="3264"/>
                  </a:cubicBezTo>
                  <a:cubicBezTo>
                    <a:pt x="1095" y="4576"/>
                    <a:pt x="504" y="5877"/>
                    <a:pt x="0" y="6841"/>
                  </a:cubicBezTo>
                  <a:lnTo>
                    <a:pt x="23140" y="13228"/>
                  </a:lnTo>
                  <a:cubicBezTo>
                    <a:pt x="25449" y="10320"/>
                    <a:pt x="24814" y="7169"/>
                    <a:pt x="24391" y="5854"/>
                  </a:cubicBezTo>
                  <a:lnTo>
                    <a:pt x="1748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20"/>
            <p:cNvSpPr/>
            <p:nvPr/>
          </p:nvSpPr>
          <p:spPr>
            <a:xfrm>
              <a:off x="7978679" y="2848251"/>
              <a:ext cx="315448" cy="73061"/>
            </a:xfrm>
            <a:custGeom>
              <a:rect b="b" l="l" r="r" t="t"/>
              <a:pathLst>
                <a:path extrusionOk="0" h="2881" w="12439">
                  <a:moveTo>
                    <a:pt x="249" y="0"/>
                  </a:moveTo>
                  <a:cubicBezTo>
                    <a:pt x="83" y="0"/>
                    <a:pt x="0" y="231"/>
                    <a:pt x="195" y="266"/>
                  </a:cubicBezTo>
                  <a:cubicBezTo>
                    <a:pt x="4205" y="1017"/>
                    <a:pt x="8147" y="2156"/>
                    <a:pt x="12154" y="2877"/>
                  </a:cubicBezTo>
                  <a:cubicBezTo>
                    <a:pt x="12167" y="2879"/>
                    <a:pt x="12180" y="2880"/>
                    <a:pt x="12192" y="2880"/>
                  </a:cubicBezTo>
                  <a:cubicBezTo>
                    <a:pt x="12365" y="2880"/>
                    <a:pt x="12438" y="2666"/>
                    <a:pt x="12245" y="2603"/>
                  </a:cubicBezTo>
                  <a:cubicBezTo>
                    <a:pt x="8422" y="1304"/>
                    <a:pt x="4252" y="679"/>
                    <a:pt x="279" y="3"/>
                  </a:cubicBezTo>
                  <a:cubicBezTo>
                    <a:pt x="269" y="1"/>
                    <a:pt x="259" y="0"/>
                    <a:pt x="249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20"/>
            <p:cNvSpPr/>
            <p:nvPr/>
          </p:nvSpPr>
          <p:spPr>
            <a:xfrm>
              <a:off x="7992322" y="2766138"/>
              <a:ext cx="381079" cy="91776"/>
            </a:xfrm>
            <a:custGeom>
              <a:rect b="b" l="l" r="r" t="t"/>
              <a:pathLst>
                <a:path extrusionOk="0" h="3619" w="15027">
                  <a:moveTo>
                    <a:pt x="249" y="0"/>
                  </a:moveTo>
                  <a:cubicBezTo>
                    <a:pt x="76" y="0"/>
                    <a:pt x="1" y="239"/>
                    <a:pt x="201" y="285"/>
                  </a:cubicBezTo>
                  <a:cubicBezTo>
                    <a:pt x="2622" y="861"/>
                    <a:pt x="5047" y="1432"/>
                    <a:pt x="7475" y="1989"/>
                  </a:cubicBezTo>
                  <a:cubicBezTo>
                    <a:pt x="9892" y="2548"/>
                    <a:pt x="12319" y="3237"/>
                    <a:pt x="14771" y="3616"/>
                  </a:cubicBezTo>
                  <a:cubicBezTo>
                    <a:pt x="14781" y="3618"/>
                    <a:pt x="14791" y="3619"/>
                    <a:pt x="14801" y="3619"/>
                  </a:cubicBezTo>
                  <a:cubicBezTo>
                    <a:pt x="14956" y="3619"/>
                    <a:pt x="15027" y="3426"/>
                    <a:pt x="14852" y="3373"/>
                  </a:cubicBezTo>
                  <a:cubicBezTo>
                    <a:pt x="12481" y="2639"/>
                    <a:pt x="10000" y="2203"/>
                    <a:pt x="7582" y="1649"/>
                  </a:cubicBezTo>
                  <a:cubicBezTo>
                    <a:pt x="5155" y="1090"/>
                    <a:pt x="2723" y="546"/>
                    <a:pt x="293" y="5"/>
                  </a:cubicBezTo>
                  <a:cubicBezTo>
                    <a:pt x="278" y="2"/>
                    <a:pt x="263" y="0"/>
                    <a:pt x="249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20"/>
            <p:cNvSpPr/>
            <p:nvPr/>
          </p:nvSpPr>
          <p:spPr>
            <a:xfrm>
              <a:off x="7866972" y="2409560"/>
              <a:ext cx="691379" cy="322549"/>
            </a:xfrm>
            <a:custGeom>
              <a:rect b="b" l="l" r="r" t="t"/>
              <a:pathLst>
                <a:path extrusionOk="0" h="12719" w="27263">
                  <a:moveTo>
                    <a:pt x="1475" y="0"/>
                  </a:moveTo>
                  <a:cubicBezTo>
                    <a:pt x="1424" y="0"/>
                    <a:pt x="1373" y="3"/>
                    <a:pt x="1323" y="14"/>
                  </a:cubicBezTo>
                  <a:cubicBezTo>
                    <a:pt x="640" y="115"/>
                    <a:pt x="758" y="1157"/>
                    <a:pt x="1451" y="1157"/>
                  </a:cubicBezTo>
                  <a:lnTo>
                    <a:pt x="22499" y="1157"/>
                  </a:lnTo>
                  <a:cubicBezTo>
                    <a:pt x="24581" y="1715"/>
                    <a:pt x="24906" y="2840"/>
                    <a:pt x="25015" y="4910"/>
                  </a:cubicBezTo>
                  <a:cubicBezTo>
                    <a:pt x="25149" y="7500"/>
                    <a:pt x="24132" y="10012"/>
                    <a:pt x="23577" y="11169"/>
                  </a:cubicBezTo>
                  <a:lnTo>
                    <a:pt x="524" y="7639"/>
                  </a:lnTo>
                  <a:cubicBezTo>
                    <a:pt x="510" y="7637"/>
                    <a:pt x="495" y="7636"/>
                    <a:pt x="481" y="7636"/>
                  </a:cubicBezTo>
                  <a:cubicBezTo>
                    <a:pt x="349" y="7636"/>
                    <a:pt x="229" y="7717"/>
                    <a:pt x="190" y="7848"/>
                  </a:cubicBezTo>
                  <a:lnTo>
                    <a:pt x="187" y="7859"/>
                  </a:lnTo>
                  <a:cubicBezTo>
                    <a:pt x="1" y="8447"/>
                    <a:pt x="386" y="9062"/>
                    <a:pt x="995" y="9157"/>
                  </a:cubicBezTo>
                  <a:lnTo>
                    <a:pt x="24372" y="12707"/>
                  </a:lnTo>
                  <a:cubicBezTo>
                    <a:pt x="24422" y="12715"/>
                    <a:pt x="24472" y="12718"/>
                    <a:pt x="24522" y="12718"/>
                  </a:cubicBezTo>
                  <a:cubicBezTo>
                    <a:pt x="24897" y="12718"/>
                    <a:pt x="25246" y="12509"/>
                    <a:pt x="25416" y="12169"/>
                  </a:cubicBezTo>
                  <a:cubicBezTo>
                    <a:pt x="26039" y="10928"/>
                    <a:pt x="27262" y="8065"/>
                    <a:pt x="27100" y="5018"/>
                  </a:cubicBezTo>
                  <a:cubicBezTo>
                    <a:pt x="26969" y="2530"/>
                    <a:pt x="26536" y="1208"/>
                    <a:pt x="26218" y="555"/>
                  </a:cubicBezTo>
                  <a:cubicBezTo>
                    <a:pt x="26049" y="214"/>
                    <a:pt x="25700" y="0"/>
                    <a:pt x="25319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20"/>
            <p:cNvSpPr/>
            <p:nvPr/>
          </p:nvSpPr>
          <p:spPr>
            <a:xfrm>
              <a:off x="7900750" y="2438876"/>
              <a:ext cx="617050" cy="253926"/>
            </a:xfrm>
            <a:custGeom>
              <a:rect b="b" l="l" r="r" t="t"/>
              <a:pathLst>
                <a:path extrusionOk="0" h="10013" w="24332">
                  <a:moveTo>
                    <a:pt x="302" y="1"/>
                  </a:moveTo>
                  <a:cubicBezTo>
                    <a:pt x="583" y="1671"/>
                    <a:pt x="711" y="4031"/>
                    <a:pt x="1" y="6553"/>
                  </a:cubicBezTo>
                  <a:lnTo>
                    <a:pt x="22759" y="10013"/>
                  </a:lnTo>
                  <a:cubicBezTo>
                    <a:pt x="23314" y="8856"/>
                    <a:pt x="24331" y="6344"/>
                    <a:pt x="24197" y="3754"/>
                  </a:cubicBezTo>
                  <a:cubicBezTo>
                    <a:pt x="24122" y="2361"/>
                    <a:pt x="23953" y="1397"/>
                    <a:pt x="23777" y="745"/>
                  </a:cubicBezTo>
                  <a:cubicBezTo>
                    <a:pt x="23662" y="302"/>
                    <a:pt x="23253" y="1"/>
                    <a:pt x="22797" y="1"/>
                  </a:cubicBez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20"/>
            <p:cNvSpPr/>
            <p:nvPr/>
          </p:nvSpPr>
          <p:spPr>
            <a:xfrm>
              <a:off x="7898772" y="2567828"/>
              <a:ext cx="456980" cy="35884"/>
            </a:xfrm>
            <a:custGeom>
              <a:rect b="b" l="l" r="r" t="t"/>
              <a:pathLst>
                <a:path extrusionOk="0" h="1415" w="18020">
                  <a:moveTo>
                    <a:pt x="139" y="1"/>
                  </a:moveTo>
                  <a:cubicBezTo>
                    <a:pt x="1" y="1"/>
                    <a:pt x="7" y="184"/>
                    <a:pt x="147" y="197"/>
                  </a:cubicBezTo>
                  <a:cubicBezTo>
                    <a:pt x="3101" y="468"/>
                    <a:pt x="6070" y="636"/>
                    <a:pt x="9032" y="836"/>
                  </a:cubicBezTo>
                  <a:cubicBezTo>
                    <a:pt x="11987" y="1036"/>
                    <a:pt x="14959" y="1354"/>
                    <a:pt x="17918" y="1415"/>
                  </a:cubicBezTo>
                  <a:cubicBezTo>
                    <a:pt x="17995" y="1415"/>
                    <a:pt x="18019" y="1303"/>
                    <a:pt x="17938" y="1293"/>
                  </a:cubicBezTo>
                  <a:cubicBezTo>
                    <a:pt x="15067" y="948"/>
                    <a:pt x="12149" y="843"/>
                    <a:pt x="9265" y="633"/>
                  </a:cubicBezTo>
                  <a:cubicBezTo>
                    <a:pt x="6229" y="407"/>
                    <a:pt x="3190" y="153"/>
                    <a:pt x="147" y="1"/>
                  </a:cubicBezTo>
                  <a:cubicBezTo>
                    <a:pt x="144" y="1"/>
                    <a:pt x="142" y="1"/>
                    <a:pt x="139" y="1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20"/>
            <p:cNvSpPr/>
            <p:nvPr/>
          </p:nvSpPr>
          <p:spPr>
            <a:xfrm>
              <a:off x="7895095" y="2487692"/>
              <a:ext cx="318998" cy="21251"/>
            </a:xfrm>
            <a:custGeom>
              <a:rect b="b" l="l" r="r" t="t"/>
              <a:pathLst>
                <a:path extrusionOk="0" h="838" w="12579">
                  <a:moveTo>
                    <a:pt x="2680" y="1"/>
                  </a:moveTo>
                  <a:cubicBezTo>
                    <a:pt x="1821" y="1"/>
                    <a:pt x="965" y="12"/>
                    <a:pt x="116" y="34"/>
                  </a:cubicBezTo>
                  <a:cubicBezTo>
                    <a:pt x="0" y="37"/>
                    <a:pt x="0" y="182"/>
                    <a:pt x="116" y="185"/>
                  </a:cubicBezTo>
                  <a:cubicBezTo>
                    <a:pt x="4207" y="379"/>
                    <a:pt x="8298" y="672"/>
                    <a:pt x="12389" y="838"/>
                  </a:cubicBezTo>
                  <a:cubicBezTo>
                    <a:pt x="12392" y="838"/>
                    <a:pt x="12394" y="838"/>
                    <a:pt x="12396" y="838"/>
                  </a:cubicBezTo>
                  <a:cubicBezTo>
                    <a:pt x="12536" y="838"/>
                    <a:pt x="12579" y="628"/>
                    <a:pt x="12426" y="608"/>
                  </a:cubicBezTo>
                  <a:cubicBezTo>
                    <a:pt x="9233" y="167"/>
                    <a:pt x="5933" y="1"/>
                    <a:pt x="2680" y="1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20"/>
            <p:cNvSpPr/>
            <p:nvPr/>
          </p:nvSpPr>
          <p:spPr>
            <a:xfrm>
              <a:off x="7664049" y="2117345"/>
              <a:ext cx="766849" cy="280680"/>
            </a:xfrm>
            <a:custGeom>
              <a:rect b="b" l="l" r="r" t="t"/>
              <a:pathLst>
                <a:path extrusionOk="0" h="11068" w="30239">
                  <a:moveTo>
                    <a:pt x="3547" y="0"/>
                  </a:moveTo>
                  <a:cubicBezTo>
                    <a:pt x="3399" y="0"/>
                    <a:pt x="3265" y="67"/>
                    <a:pt x="3182" y="190"/>
                  </a:cubicBezTo>
                  <a:cubicBezTo>
                    <a:pt x="2540" y="1147"/>
                    <a:pt x="0" y="5440"/>
                    <a:pt x="3196" y="9552"/>
                  </a:cubicBezTo>
                  <a:cubicBezTo>
                    <a:pt x="3273" y="9650"/>
                    <a:pt x="3388" y="9714"/>
                    <a:pt x="3513" y="9721"/>
                  </a:cubicBezTo>
                  <a:cubicBezTo>
                    <a:pt x="5654" y="9836"/>
                    <a:pt x="24849" y="10874"/>
                    <a:pt x="28365" y="11067"/>
                  </a:cubicBezTo>
                  <a:cubicBezTo>
                    <a:pt x="28372" y="11067"/>
                    <a:pt x="28378" y="11068"/>
                    <a:pt x="28385" y="11068"/>
                  </a:cubicBezTo>
                  <a:cubicBezTo>
                    <a:pt x="28663" y="11068"/>
                    <a:pt x="28874" y="10814"/>
                    <a:pt x="28814" y="10536"/>
                  </a:cubicBezTo>
                  <a:cubicBezTo>
                    <a:pt x="28811" y="10532"/>
                    <a:pt x="28811" y="10529"/>
                    <a:pt x="28811" y="10526"/>
                  </a:cubicBezTo>
                  <a:cubicBezTo>
                    <a:pt x="28740" y="10195"/>
                    <a:pt x="28453" y="9955"/>
                    <a:pt x="28115" y="9934"/>
                  </a:cubicBezTo>
                  <a:lnTo>
                    <a:pt x="4014" y="8410"/>
                  </a:lnTo>
                  <a:cubicBezTo>
                    <a:pt x="2043" y="5549"/>
                    <a:pt x="3277" y="2641"/>
                    <a:pt x="4031" y="1350"/>
                  </a:cubicBezTo>
                  <a:lnTo>
                    <a:pt x="29210" y="1955"/>
                  </a:lnTo>
                  <a:cubicBezTo>
                    <a:pt x="29218" y="1955"/>
                    <a:pt x="29225" y="1955"/>
                    <a:pt x="29233" y="1955"/>
                  </a:cubicBezTo>
                  <a:cubicBezTo>
                    <a:pt x="29639" y="1955"/>
                    <a:pt x="30007" y="1694"/>
                    <a:pt x="30140" y="1306"/>
                  </a:cubicBezTo>
                  <a:cubicBezTo>
                    <a:pt x="30140" y="1302"/>
                    <a:pt x="30143" y="1302"/>
                    <a:pt x="30143" y="1299"/>
                  </a:cubicBezTo>
                  <a:cubicBezTo>
                    <a:pt x="30238" y="1022"/>
                    <a:pt x="30036" y="731"/>
                    <a:pt x="29741" y="721"/>
                  </a:cubicBezTo>
                  <a:lnTo>
                    <a:pt x="3557" y="0"/>
                  </a:lnTo>
                  <a:cubicBezTo>
                    <a:pt x="3554" y="0"/>
                    <a:pt x="3550" y="0"/>
                    <a:pt x="3547" y="0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20"/>
            <p:cNvSpPr/>
            <p:nvPr/>
          </p:nvSpPr>
          <p:spPr>
            <a:xfrm>
              <a:off x="7715832" y="2151555"/>
              <a:ext cx="670635" cy="211043"/>
            </a:xfrm>
            <a:custGeom>
              <a:rect b="b" l="l" r="r" t="t"/>
              <a:pathLst>
                <a:path extrusionOk="0" h="8322" w="26445">
                  <a:moveTo>
                    <a:pt x="1989" y="1"/>
                  </a:moveTo>
                  <a:cubicBezTo>
                    <a:pt x="1235" y="1292"/>
                    <a:pt x="1" y="4200"/>
                    <a:pt x="1972" y="7061"/>
                  </a:cubicBezTo>
                  <a:lnTo>
                    <a:pt x="25265" y="8322"/>
                  </a:lnTo>
                  <a:cubicBezTo>
                    <a:pt x="25085" y="6939"/>
                    <a:pt x="25032" y="5025"/>
                    <a:pt x="25636" y="3145"/>
                  </a:cubicBezTo>
                  <a:cubicBezTo>
                    <a:pt x="25965" y="2128"/>
                    <a:pt x="26232" y="1312"/>
                    <a:pt x="26444" y="677"/>
                  </a:cubicBezTo>
                  <a:lnTo>
                    <a:pt x="1989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20"/>
            <p:cNvSpPr/>
            <p:nvPr/>
          </p:nvSpPr>
          <p:spPr>
            <a:xfrm>
              <a:off x="7963108" y="2298715"/>
              <a:ext cx="390918" cy="29087"/>
            </a:xfrm>
            <a:custGeom>
              <a:rect b="b" l="l" r="r" t="t"/>
              <a:pathLst>
                <a:path extrusionOk="0" h="1147" w="15415">
                  <a:moveTo>
                    <a:pt x="2018" y="0"/>
                  </a:moveTo>
                  <a:cubicBezTo>
                    <a:pt x="1402" y="0"/>
                    <a:pt x="787" y="9"/>
                    <a:pt x="173" y="27"/>
                  </a:cubicBezTo>
                  <a:cubicBezTo>
                    <a:pt x="1" y="30"/>
                    <a:pt x="5" y="243"/>
                    <a:pt x="173" y="253"/>
                  </a:cubicBezTo>
                  <a:cubicBezTo>
                    <a:pt x="5191" y="618"/>
                    <a:pt x="10219" y="733"/>
                    <a:pt x="15240" y="1146"/>
                  </a:cubicBezTo>
                  <a:cubicBezTo>
                    <a:pt x="15245" y="1146"/>
                    <a:pt x="15250" y="1146"/>
                    <a:pt x="15255" y="1146"/>
                  </a:cubicBezTo>
                  <a:cubicBezTo>
                    <a:pt x="15415" y="1146"/>
                    <a:pt x="15404" y="925"/>
                    <a:pt x="15240" y="905"/>
                  </a:cubicBezTo>
                  <a:cubicBezTo>
                    <a:pt x="10892" y="428"/>
                    <a:pt x="6419" y="0"/>
                    <a:pt x="2018" y="0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20"/>
            <p:cNvSpPr/>
            <p:nvPr/>
          </p:nvSpPr>
          <p:spPr>
            <a:xfrm>
              <a:off x="7852492" y="2246069"/>
              <a:ext cx="380318" cy="14354"/>
            </a:xfrm>
            <a:custGeom>
              <a:rect b="b" l="l" r="r" t="t"/>
              <a:pathLst>
                <a:path extrusionOk="0" h="566" w="14997">
                  <a:moveTo>
                    <a:pt x="2112" y="1"/>
                  </a:moveTo>
                  <a:cubicBezTo>
                    <a:pt x="1435" y="1"/>
                    <a:pt x="759" y="15"/>
                    <a:pt x="86" y="54"/>
                  </a:cubicBezTo>
                  <a:cubicBezTo>
                    <a:pt x="1" y="57"/>
                    <a:pt x="5" y="158"/>
                    <a:pt x="86" y="166"/>
                  </a:cubicBezTo>
                  <a:cubicBezTo>
                    <a:pt x="2527" y="415"/>
                    <a:pt x="5022" y="351"/>
                    <a:pt x="7474" y="409"/>
                  </a:cubicBezTo>
                  <a:cubicBezTo>
                    <a:pt x="9372" y="450"/>
                    <a:pt x="11286" y="565"/>
                    <a:pt x="13189" y="565"/>
                  </a:cubicBezTo>
                  <a:cubicBezTo>
                    <a:pt x="13748" y="565"/>
                    <a:pt x="14305" y="555"/>
                    <a:pt x="14861" y="531"/>
                  </a:cubicBezTo>
                  <a:cubicBezTo>
                    <a:pt x="14997" y="523"/>
                    <a:pt x="14993" y="361"/>
                    <a:pt x="14861" y="351"/>
                  </a:cubicBezTo>
                  <a:cubicBezTo>
                    <a:pt x="12416" y="135"/>
                    <a:pt x="9928" y="196"/>
                    <a:pt x="7474" y="141"/>
                  </a:cubicBezTo>
                  <a:cubicBezTo>
                    <a:pt x="5696" y="102"/>
                    <a:pt x="3899" y="1"/>
                    <a:pt x="2112" y="1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20"/>
            <p:cNvSpPr/>
            <p:nvPr/>
          </p:nvSpPr>
          <p:spPr>
            <a:xfrm>
              <a:off x="7964047" y="2181225"/>
              <a:ext cx="412829" cy="25410"/>
            </a:xfrm>
            <a:custGeom>
              <a:rect b="b" l="l" r="r" t="t"/>
              <a:pathLst>
                <a:path extrusionOk="0" h="1002" w="16279">
                  <a:moveTo>
                    <a:pt x="133" y="0"/>
                  </a:moveTo>
                  <a:cubicBezTo>
                    <a:pt x="35" y="0"/>
                    <a:pt x="1" y="142"/>
                    <a:pt x="106" y="159"/>
                  </a:cubicBezTo>
                  <a:cubicBezTo>
                    <a:pt x="5357" y="961"/>
                    <a:pt x="10814" y="964"/>
                    <a:pt x="16112" y="1001"/>
                  </a:cubicBezTo>
                  <a:cubicBezTo>
                    <a:pt x="16113" y="1001"/>
                    <a:pt x="16114" y="1001"/>
                    <a:pt x="16116" y="1001"/>
                  </a:cubicBezTo>
                  <a:cubicBezTo>
                    <a:pt x="16278" y="1001"/>
                    <a:pt x="16277" y="785"/>
                    <a:pt x="16112" y="781"/>
                  </a:cubicBezTo>
                  <a:cubicBezTo>
                    <a:pt x="10776" y="670"/>
                    <a:pt x="5461" y="126"/>
                    <a:pt x="133" y="0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20"/>
            <p:cNvSpPr/>
            <p:nvPr/>
          </p:nvSpPr>
          <p:spPr>
            <a:xfrm>
              <a:off x="7487220" y="1771621"/>
              <a:ext cx="688640" cy="387977"/>
            </a:xfrm>
            <a:custGeom>
              <a:rect b="b" l="l" r="r" t="t"/>
              <a:pathLst>
                <a:path extrusionOk="0" h="15299" w="27155">
                  <a:moveTo>
                    <a:pt x="24061" y="0"/>
                  </a:moveTo>
                  <a:cubicBezTo>
                    <a:pt x="24031" y="0"/>
                    <a:pt x="24001" y="5"/>
                    <a:pt x="23969" y="14"/>
                  </a:cubicBezTo>
                  <a:lnTo>
                    <a:pt x="1776" y="6581"/>
                  </a:lnTo>
                  <a:cubicBezTo>
                    <a:pt x="1278" y="6726"/>
                    <a:pt x="900" y="7132"/>
                    <a:pt x="775" y="7632"/>
                  </a:cubicBezTo>
                  <a:cubicBezTo>
                    <a:pt x="0" y="10705"/>
                    <a:pt x="1968" y="13589"/>
                    <a:pt x="2979" y="14817"/>
                  </a:cubicBezTo>
                  <a:cubicBezTo>
                    <a:pt x="3232" y="15126"/>
                    <a:pt x="3602" y="15298"/>
                    <a:pt x="3990" y="15298"/>
                  </a:cubicBezTo>
                  <a:cubicBezTo>
                    <a:pt x="4090" y="15298"/>
                    <a:pt x="4191" y="15287"/>
                    <a:pt x="4291" y="15263"/>
                  </a:cubicBezTo>
                  <a:cubicBezTo>
                    <a:pt x="7841" y="14418"/>
                    <a:pt x="22863" y="10847"/>
                    <a:pt x="26830" y="9904"/>
                  </a:cubicBezTo>
                  <a:cubicBezTo>
                    <a:pt x="27120" y="9836"/>
                    <a:pt x="27155" y="9448"/>
                    <a:pt x="26891" y="9315"/>
                  </a:cubicBezTo>
                  <a:cubicBezTo>
                    <a:pt x="26810" y="9275"/>
                    <a:pt x="26732" y="9234"/>
                    <a:pt x="26654" y="9190"/>
                  </a:cubicBezTo>
                  <a:cubicBezTo>
                    <a:pt x="26331" y="9007"/>
                    <a:pt x="25967" y="8917"/>
                    <a:pt x="25600" y="8917"/>
                  </a:cubicBezTo>
                  <a:cubicBezTo>
                    <a:pt x="25426" y="8917"/>
                    <a:pt x="25251" y="8938"/>
                    <a:pt x="25079" y="8978"/>
                  </a:cubicBezTo>
                  <a:lnTo>
                    <a:pt x="4007" y="13955"/>
                  </a:lnTo>
                  <a:cubicBezTo>
                    <a:pt x="4004" y="13955"/>
                    <a:pt x="4001" y="13955"/>
                    <a:pt x="3997" y="13951"/>
                  </a:cubicBezTo>
                  <a:cubicBezTo>
                    <a:pt x="3185" y="12960"/>
                    <a:pt x="1414" y="10425"/>
                    <a:pt x="2083" y="7899"/>
                  </a:cubicBezTo>
                  <a:cubicBezTo>
                    <a:pt x="2086" y="7895"/>
                    <a:pt x="2110" y="7875"/>
                    <a:pt x="2147" y="7865"/>
                  </a:cubicBezTo>
                  <a:lnTo>
                    <a:pt x="23283" y="1529"/>
                  </a:lnTo>
                  <a:cubicBezTo>
                    <a:pt x="23817" y="1370"/>
                    <a:pt x="24230" y="937"/>
                    <a:pt x="24365" y="393"/>
                  </a:cubicBezTo>
                  <a:cubicBezTo>
                    <a:pt x="24415" y="188"/>
                    <a:pt x="24256" y="0"/>
                    <a:pt x="24061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20"/>
            <p:cNvSpPr/>
            <p:nvPr/>
          </p:nvSpPr>
          <p:spPr>
            <a:xfrm>
              <a:off x="7523052" y="1816634"/>
              <a:ext cx="583195" cy="308880"/>
            </a:xfrm>
            <a:custGeom>
              <a:rect b="b" l="l" r="r" t="t"/>
              <a:pathLst>
                <a:path extrusionOk="0" h="12180" w="22997">
                  <a:moveTo>
                    <a:pt x="21323" y="0"/>
                  </a:moveTo>
                  <a:cubicBezTo>
                    <a:pt x="21322" y="0"/>
                    <a:pt x="21320" y="0"/>
                    <a:pt x="21319" y="1"/>
                  </a:cubicBezTo>
                  <a:lnTo>
                    <a:pt x="734" y="6090"/>
                  </a:lnTo>
                  <a:cubicBezTo>
                    <a:pt x="697" y="6100"/>
                    <a:pt x="673" y="6120"/>
                    <a:pt x="670" y="6124"/>
                  </a:cubicBezTo>
                  <a:cubicBezTo>
                    <a:pt x="1" y="8650"/>
                    <a:pt x="1772" y="11185"/>
                    <a:pt x="2584" y="12176"/>
                  </a:cubicBezTo>
                  <a:cubicBezTo>
                    <a:pt x="2588" y="12180"/>
                    <a:pt x="2591" y="12180"/>
                    <a:pt x="2594" y="12180"/>
                  </a:cubicBezTo>
                  <a:lnTo>
                    <a:pt x="22986" y="7334"/>
                  </a:lnTo>
                  <a:cubicBezTo>
                    <a:pt x="22992" y="7331"/>
                    <a:pt x="22996" y="7321"/>
                    <a:pt x="22992" y="7314"/>
                  </a:cubicBezTo>
                  <a:cubicBezTo>
                    <a:pt x="21085" y="5187"/>
                    <a:pt x="21062" y="2097"/>
                    <a:pt x="21333" y="11"/>
                  </a:cubicBezTo>
                  <a:cubicBezTo>
                    <a:pt x="21335" y="5"/>
                    <a:pt x="21329" y="0"/>
                    <a:pt x="21323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20"/>
            <p:cNvSpPr/>
            <p:nvPr/>
          </p:nvSpPr>
          <p:spPr>
            <a:xfrm>
              <a:off x="7642468" y="1965113"/>
              <a:ext cx="404384" cy="105876"/>
            </a:xfrm>
            <a:custGeom>
              <a:rect b="b" l="l" r="r" t="t"/>
              <a:pathLst>
                <a:path extrusionOk="0" h="4175" w="15946">
                  <a:moveTo>
                    <a:pt x="15728" y="0"/>
                  </a:moveTo>
                  <a:cubicBezTo>
                    <a:pt x="15714" y="0"/>
                    <a:pt x="15700" y="2"/>
                    <a:pt x="15684" y="6"/>
                  </a:cubicBezTo>
                  <a:cubicBezTo>
                    <a:pt x="13091" y="644"/>
                    <a:pt x="10511" y="1365"/>
                    <a:pt x="7922" y="2020"/>
                  </a:cubicBezTo>
                  <a:cubicBezTo>
                    <a:pt x="5335" y="2676"/>
                    <a:pt x="2708" y="3231"/>
                    <a:pt x="141" y="3971"/>
                  </a:cubicBezTo>
                  <a:cubicBezTo>
                    <a:pt x="1" y="4012"/>
                    <a:pt x="54" y="4174"/>
                    <a:pt x="178" y="4174"/>
                  </a:cubicBezTo>
                  <a:cubicBezTo>
                    <a:pt x="188" y="4174"/>
                    <a:pt x="198" y="4173"/>
                    <a:pt x="209" y="4171"/>
                  </a:cubicBezTo>
                  <a:cubicBezTo>
                    <a:pt x="5422" y="3187"/>
                    <a:pt x="10674" y="1743"/>
                    <a:pt x="15769" y="259"/>
                  </a:cubicBezTo>
                  <a:cubicBezTo>
                    <a:pt x="15946" y="209"/>
                    <a:pt x="15881" y="0"/>
                    <a:pt x="15728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20"/>
            <p:cNvSpPr/>
            <p:nvPr/>
          </p:nvSpPr>
          <p:spPr>
            <a:xfrm>
              <a:off x="7634632" y="1950100"/>
              <a:ext cx="306268" cy="80948"/>
            </a:xfrm>
            <a:custGeom>
              <a:rect b="b" l="l" r="r" t="t"/>
              <a:pathLst>
                <a:path extrusionOk="0" h="3192" w="12077">
                  <a:moveTo>
                    <a:pt x="11930" y="0"/>
                  </a:moveTo>
                  <a:cubicBezTo>
                    <a:pt x="11923" y="0"/>
                    <a:pt x="11916" y="1"/>
                    <a:pt x="11908" y="2"/>
                  </a:cubicBezTo>
                  <a:cubicBezTo>
                    <a:pt x="7955" y="756"/>
                    <a:pt x="4054" y="1963"/>
                    <a:pt x="159" y="2964"/>
                  </a:cubicBezTo>
                  <a:cubicBezTo>
                    <a:pt x="0" y="3004"/>
                    <a:pt x="58" y="3192"/>
                    <a:pt x="191" y="3192"/>
                  </a:cubicBezTo>
                  <a:cubicBezTo>
                    <a:pt x="203" y="3192"/>
                    <a:pt x="216" y="3190"/>
                    <a:pt x="229" y="3187"/>
                  </a:cubicBezTo>
                  <a:cubicBezTo>
                    <a:pt x="4128" y="2204"/>
                    <a:pt x="8135" y="1399"/>
                    <a:pt x="11963" y="168"/>
                  </a:cubicBezTo>
                  <a:cubicBezTo>
                    <a:pt x="12076" y="130"/>
                    <a:pt x="12033" y="0"/>
                    <a:pt x="11930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20"/>
            <p:cNvSpPr/>
            <p:nvPr/>
          </p:nvSpPr>
          <p:spPr>
            <a:xfrm>
              <a:off x="7464118" y="1640285"/>
              <a:ext cx="699443" cy="306927"/>
            </a:xfrm>
            <a:custGeom>
              <a:rect b="b" l="l" r="r" t="t"/>
              <a:pathLst>
                <a:path extrusionOk="0" h="12103" w="27581">
                  <a:moveTo>
                    <a:pt x="24528" y="0"/>
                  </a:moveTo>
                  <a:cubicBezTo>
                    <a:pt x="24432" y="0"/>
                    <a:pt x="24336" y="8"/>
                    <a:pt x="24240" y="23"/>
                  </a:cubicBezTo>
                  <a:lnTo>
                    <a:pt x="302" y="3793"/>
                  </a:lnTo>
                  <a:cubicBezTo>
                    <a:pt x="68" y="3827"/>
                    <a:pt x="1" y="4132"/>
                    <a:pt x="200" y="4260"/>
                  </a:cubicBezTo>
                  <a:lnTo>
                    <a:pt x="207" y="4266"/>
                  </a:lnTo>
                  <a:cubicBezTo>
                    <a:pt x="730" y="4614"/>
                    <a:pt x="1343" y="4796"/>
                    <a:pt x="1965" y="4796"/>
                  </a:cubicBezTo>
                  <a:cubicBezTo>
                    <a:pt x="2124" y="4796"/>
                    <a:pt x="2283" y="4785"/>
                    <a:pt x="2441" y="4761"/>
                  </a:cubicBezTo>
                  <a:lnTo>
                    <a:pt x="23489" y="1562"/>
                  </a:lnTo>
                  <a:cubicBezTo>
                    <a:pt x="23575" y="1549"/>
                    <a:pt x="23660" y="1543"/>
                    <a:pt x="23745" y="1543"/>
                  </a:cubicBezTo>
                  <a:cubicBezTo>
                    <a:pt x="24335" y="1543"/>
                    <a:pt x="24896" y="1846"/>
                    <a:pt x="25200" y="2367"/>
                  </a:cubicBezTo>
                  <a:cubicBezTo>
                    <a:pt x="25532" y="2928"/>
                    <a:pt x="25839" y="3716"/>
                    <a:pt x="25958" y="4777"/>
                  </a:cubicBezTo>
                  <a:cubicBezTo>
                    <a:pt x="26055" y="5653"/>
                    <a:pt x="25464" y="6461"/>
                    <a:pt x="24599" y="6634"/>
                  </a:cubicBezTo>
                  <a:cubicBezTo>
                    <a:pt x="20311" y="7482"/>
                    <a:pt x="7365" y="10048"/>
                    <a:pt x="3886" y="10738"/>
                  </a:cubicBezTo>
                  <a:cubicBezTo>
                    <a:pt x="3351" y="10843"/>
                    <a:pt x="2928" y="11245"/>
                    <a:pt x="2790" y="11769"/>
                  </a:cubicBezTo>
                  <a:lnTo>
                    <a:pt x="2790" y="11776"/>
                  </a:lnTo>
                  <a:cubicBezTo>
                    <a:pt x="2744" y="11945"/>
                    <a:pt x="2870" y="12102"/>
                    <a:pt x="3035" y="12102"/>
                  </a:cubicBezTo>
                  <a:cubicBezTo>
                    <a:pt x="3052" y="12102"/>
                    <a:pt x="3070" y="12101"/>
                    <a:pt x="3087" y="12097"/>
                  </a:cubicBezTo>
                  <a:lnTo>
                    <a:pt x="25775" y="7695"/>
                  </a:lnTo>
                  <a:cubicBezTo>
                    <a:pt x="26816" y="7495"/>
                    <a:pt x="27581" y="6582"/>
                    <a:pt x="27574" y="5524"/>
                  </a:cubicBezTo>
                  <a:cubicBezTo>
                    <a:pt x="27553" y="2857"/>
                    <a:pt x="26546" y="1315"/>
                    <a:pt x="25809" y="541"/>
                  </a:cubicBezTo>
                  <a:cubicBezTo>
                    <a:pt x="25473" y="189"/>
                    <a:pt x="25007" y="0"/>
                    <a:pt x="24528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20"/>
            <p:cNvSpPr/>
            <p:nvPr/>
          </p:nvSpPr>
          <p:spPr>
            <a:xfrm>
              <a:off x="7527236" y="1678400"/>
              <a:ext cx="596965" cy="230620"/>
            </a:xfrm>
            <a:custGeom>
              <a:rect b="b" l="l" r="r" t="t"/>
              <a:pathLst>
                <a:path extrusionOk="0" h="9094" w="23540">
                  <a:moveTo>
                    <a:pt x="21503" y="0"/>
                  </a:moveTo>
                  <a:cubicBezTo>
                    <a:pt x="21439" y="0"/>
                    <a:pt x="21375" y="5"/>
                    <a:pt x="21311" y="15"/>
                  </a:cubicBezTo>
                  <a:lnTo>
                    <a:pt x="0" y="3369"/>
                  </a:lnTo>
                  <a:cubicBezTo>
                    <a:pt x="470" y="3951"/>
                    <a:pt x="910" y="4667"/>
                    <a:pt x="1210" y="5536"/>
                  </a:cubicBezTo>
                  <a:cubicBezTo>
                    <a:pt x="1664" y="6838"/>
                    <a:pt x="1725" y="8086"/>
                    <a:pt x="1640" y="9093"/>
                  </a:cubicBezTo>
                  <a:lnTo>
                    <a:pt x="22528" y="5043"/>
                  </a:lnTo>
                  <a:cubicBezTo>
                    <a:pt x="23124" y="4928"/>
                    <a:pt x="23540" y="4386"/>
                    <a:pt x="23510" y="3781"/>
                  </a:cubicBezTo>
                  <a:cubicBezTo>
                    <a:pt x="23428" y="2169"/>
                    <a:pt x="22924" y="1117"/>
                    <a:pt x="22461" y="478"/>
                  </a:cubicBezTo>
                  <a:cubicBezTo>
                    <a:pt x="22238" y="169"/>
                    <a:pt x="21878" y="0"/>
                    <a:pt x="21503" y="0"/>
                  </a:cubicBez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20"/>
            <p:cNvSpPr/>
            <p:nvPr/>
          </p:nvSpPr>
          <p:spPr>
            <a:xfrm>
              <a:off x="7628546" y="1779381"/>
              <a:ext cx="411257" cy="84422"/>
            </a:xfrm>
            <a:custGeom>
              <a:rect b="b" l="l" r="r" t="t"/>
              <a:pathLst>
                <a:path extrusionOk="0" h="3329" w="16217">
                  <a:moveTo>
                    <a:pt x="16058" y="1"/>
                  </a:moveTo>
                  <a:cubicBezTo>
                    <a:pt x="16050" y="1"/>
                    <a:pt x="16042" y="1"/>
                    <a:pt x="16033" y="3"/>
                  </a:cubicBezTo>
                  <a:cubicBezTo>
                    <a:pt x="10714" y="950"/>
                    <a:pt x="5447" y="2194"/>
                    <a:pt x="129" y="3155"/>
                  </a:cubicBezTo>
                  <a:cubicBezTo>
                    <a:pt x="1" y="3177"/>
                    <a:pt x="53" y="3328"/>
                    <a:pt x="165" y="3328"/>
                  </a:cubicBezTo>
                  <a:cubicBezTo>
                    <a:pt x="171" y="3328"/>
                    <a:pt x="178" y="3328"/>
                    <a:pt x="185" y="3327"/>
                  </a:cubicBezTo>
                  <a:cubicBezTo>
                    <a:pt x="5488" y="2471"/>
                    <a:pt x="10904" y="1602"/>
                    <a:pt x="16090" y="179"/>
                  </a:cubicBezTo>
                  <a:cubicBezTo>
                    <a:pt x="16217" y="144"/>
                    <a:pt x="16167" y="1"/>
                    <a:pt x="16058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20"/>
            <p:cNvSpPr/>
            <p:nvPr/>
          </p:nvSpPr>
          <p:spPr>
            <a:xfrm>
              <a:off x="7617692" y="1714765"/>
              <a:ext cx="457639" cy="91092"/>
            </a:xfrm>
            <a:custGeom>
              <a:rect b="b" l="l" r="r" t="t"/>
              <a:pathLst>
                <a:path extrusionOk="0" h="3592" w="18046">
                  <a:moveTo>
                    <a:pt x="17859" y="1"/>
                  </a:moveTo>
                  <a:cubicBezTo>
                    <a:pt x="17852" y="1"/>
                    <a:pt x="17844" y="1"/>
                    <a:pt x="17837" y="2"/>
                  </a:cubicBezTo>
                  <a:cubicBezTo>
                    <a:pt x="11903" y="823"/>
                    <a:pt x="6010" y="2240"/>
                    <a:pt x="137" y="3400"/>
                  </a:cubicBezTo>
                  <a:cubicBezTo>
                    <a:pt x="1" y="3429"/>
                    <a:pt x="55" y="3592"/>
                    <a:pt x="174" y="3592"/>
                  </a:cubicBezTo>
                  <a:cubicBezTo>
                    <a:pt x="182" y="3592"/>
                    <a:pt x="190" y="3591"/>
                    <a:pt x="198" y="3590"/>
                  </a:cubicBezTo>
                  <a:cubicBezTo>
                    <a:pt x="6084" y="2494"/>
                    <a:pt x="12086" y="1632"/>
                    <a:pt x="17898" y="198"/>
                  </a:cubicBezTo>
                  <a:cubicBezTo>
                    <a:pt x="18045" y="163"/>
                    <a:pt x="17983" y="1"/>
                    <a:pt x="17859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20"/>
            <p:cNvSpPr/>
            <p:nvPr/>
          </p:nvSpPr>
          <p:spPr>
            <a:xfrm>
              <a:off x="7755620" y="3202090"/>
              <a:ext cx="785615" cy="487564"/>
            </a:xfrm>
            <a:custGeom>
              <a:rect b="b" l="l" r="r" t="t"/>
              <a:pathLst>
                <a:path extrusionOk="0" h="19226" w="30979">
                  <a:moveTo>
                    <a:pt x="3210" y="1"/>
                  </a:moveTo>
                  <a:cubicBezTo>
                    <a:pt x="3055" y="1"/>
                    <a:pt x="2918" y="124"/>
                    <a:pt x="2915" y="288"/>
                  </a:cubicBezTo>
                  <a:cubicBezTo>
                    <a:pt x="2912" y="514"/>
                    <a:pt x="2905" y="853"/>
                    <a:pt x="2892" y="1258"/>
                  </a:cubicBezTo>
                  <a:lnTo>
                    <a:pt x="29037" y="9028"/>
                  </a:lnTo>
                  <a:cubicBezTo>
                    <a:pt x="29373" y="9126"/>
                    <a:pt x="29596" y="9451"/>
                    <a:pt x="29569" y="9799"/>
                  </a:cubicBezTo>
                  <a:cubicBezTo>
                    <a:pt x="29468" y="11101"/>
                    <a:pt x="29132" y="12578"/>
                    <a:pt x="28575" y="14188"/>
                  </a:cubicBezTo>
                  <a:cubicBezTo>
                    <a:pt x="27645" y="16865"/>
                    <a:pt x="26732" y="17630"/>
                    <a:pt x="26387" y="17833"/>
                  </a:cubicBezTo>
                  <a:lnTo>
                    <a:pt x="440" y="10834"/>
                  </a:lnTo>
                  <a:cubicBezTo>
                    <a:pt x="311" y="11057"/>
                    <a:pt x="194" y="11249"/>
                    <a:pt x="105" y="11395"/>
                  </a:cubicBezTo>
                  <a:cubicBezTo>
                    <a:pt x="1" y="11561"/>
                    <a:pt x="88" y="11780"/>
                    <a:pt x="278" y="11831"/>
                  </a:cubicBezTo>
                  <a:lnTo>
                    <a:pt x="26397" y="19225"/>
                  </a:lnTo>
                  <a:cubicBezTo>
                    <a:pt x="26397" y="19225"/>
                    <a:pt x="26397" y="19225"/>
                    <a:pt x="26397" y="19225"/>
                  </a:cubicBezTo>
                  <a:cubicBezTo>
                    <a:pt x="26424" y="19225"/>
                    <a:pt x="28248" y="19208"/>
                    <a:pt x="29836" y="14627"/>
                  </a:cubicBezTo>
                  <a:cubicBezTo>
                    <a:pt x="30424" y="12933"/>
                    <a:pt x="30789" y="11344"/>
                    <a:pt x="30904" y="9904"/>
                  </a:cubicBezTo>
                  <a:cubicBezTo>
                    <a:pt x="30979" y="8924"/>
                    <a:pt x="30360" y="8024"/>
                    <a:pt x="29416" y="7747"/>
                  </a:cubicBezTo>
                  <a:lnTo>
                    <a:pt x="3284" y="10"/>
                  </a:lnTo>
                  <a:cubicBezTo>
                    <a:pt x="3259" y="4"/>
                    <a:pt x="3234" y="1"/>
                    <a:pt x="3210" y="1"/>
                  </a:cubicBezTo>
                  <a:close/>
                </a:path>
              </a:pathLst>
            </a:custGeom>
            <a:solidFill>
              <a:srgbClr val="FAE0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20"/>
            <p:cNvSpPr/>
            <p:nvPr/>
          </p:nvSpPr>
          <p:spPr>
            <a:xfrm>
              <a:off x="7804589" y="3244618"/>
              <a:ext cx="701573" cy="409710"/>
            </a:xfrm>
            <a:custGeom>
              <a:rect b="b" l="l" r="r" t="t"/>
              <a:pathLst>
                <a:path extrusionOk="0" h="16156" w="27665">
                  <a:moveTo>
                    <a:pt x="2279" y="0"/>
                  </a:moveTo>
                  <a:cubicBezTo>
                    <a:pt x="2239" y="941"/>
                    <a:pt x="2161" y="2205"/>
                    <a:pt x="2005" y="3622"/>
                  </a:cubicBezTo>
                  <a:cubicBezTo>
                    <a:pt x="1788" y="5624"/>
                    <a:pt x="791" y="7787"/>
                    <a:pt x="0" y="9235"/>
                  </a:cubicBezTo>
                  <a:lnTo>
                    <a:pt x="24456" y="16156"/>
                  </a:lnTo>
                  <a:cubicBezTo>
                    <a:pt x="24801" y="15953"/>
                    <a:pt x="25714" y="15188"/>
                    <a:pt x="26644" y="12511"/>
                  </a:cubicBezTo>
                  <a:cubicBezTo>
                    <a:pt x="27201" y="10901"/>
                    <a:pt x="27537" y="9424"/>
                    <a:pt x="27638" y="8122"/>
                  </a:cubicBezTo>
                  <a:cubicBezTo>
                    <a:pt x="27665" y="7774"/>
                    <a:pt x="27442" y="7449"/>
                    <a:pt x="27106" y="7351"/>
                  </a:cubicBezTo>
                  <a:lnTo>
                    <a:pt x="2279" y="0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20"/>
            <p:cNvSpPr/>
            <p:nvPr/>
          </p:nvSpPr>
          <p:spPr>
            <a:xfrm>
              <a:off x="7838088" y="3425836"/>
              <a:ext cx="407301" cy="109477"/>
            </a:xfrm>
            <a:custGeom>
              <a:rect b="b" l="l" r="r" t="t"/>
              <a:pathLst>
                <a:path extrusionOk="0" h="4317" w="16061">
                  <a:moveTo>
                    <a:pt x="190" y="0"/>
                  </a:moveTo>
                  <a:cubicBezTo>
                    <a:pt x="61" y="0"/>
                    <a:pt x="0" y="173"/>
                    <a:pt x="147" y="202"/>
                  </a:cubicBezTo>
                  <a:cubicBezTo>
                    <a:pt x="5516" y="1233"/>
                    <a:pt x="10672" y="2829"/>
                    <a:pt x="15920" y="4313"/>
                  </a:cubicBezTo>
                  <a:cubicBezTo>
                    <a:pt x="15927" y="4315"/>
                    <a:pt x="15934" y="4316"/>
                    <a:pt x="15941" y="4316"/>
                  </a:cubicBezTo>
                  <a:cubicBezTo>
                    <a:pt x="16009" y="4316"/>
                    <a:pt x="16060" y="4222"/>
                    <a:pt x="15984" y="4191"/>
                  </a:cubicBezTo>
                  <a:cubicBezTo>
                    <a:pt x="10973" y="2150"/>
                    <a:pt x="5519" y="949"/>
                    <a:pt x="214" y="2"/>
                  </a:cubicBezTo>
                  <a:cubicBezTo>
                    <a:pt x="206" y="1"/>
                    <a:pt x="198" y="0"/>
                    <a:pt x="190" y="0"/>
                  </a:cubicBezTo>
                  <a:close/>
                </a:path>
              </a:pathLst>
            </a:custGeom>
            <a:solidFill>
              <a:srgbClr val="FAE0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20"/>
            <p:cNvSpPr/>
            <p:nvPr/>
          </p:nvSpPr>
          <p:spPr>
            <a:xfrm>
              <a:off x="7855079" y="3338042"/>
              <a:ext cx="492407" cy="150332"/>
            </a:xfrm>
            <a:custGeom>
              <a:rect b="b" l="l" r="r" t="t"/>
              <a:pathLst>
                <a:path extrusionOk="0" h="5928" w="19417">
                  <a:moveTo>
                    <a:pt x="195" y="0"/>
                  </a:moveTo>
                  <a:cubicBezTo>
                    <a:pt x="87" y="0"/>
                    <a:pt x="0" y="159"/>
                    <a:pt x="129" y="208"/>
                  </a:cubicBezTo>
                  <a:cubicBezTo>
                    <a:pt x="3162" y="1378"/>
                    <a:pt x="6263" y="2375"/>
                    <a:pt x="9377" y="3315"/>
                  </a:cubicBezTo>
                  <a:cubicBezTo>
                    <a:pt x="12598" y="4293"/>
                    <a:pt x="15899" y="5331"/>
                    <a:pt x="19219" y="5926"/>
                  </a:cubicBezTo>
                  <a:cubicBezTo>
                    <a:pt x="19228" y="5927"/>
                    <a:pt x="19236" y="5928"/>
                    <a:pt x="19245" y="5928"/>
                  </a:cubicBezTo>
                  <a:cubicBezTo>
                    <a:pt x="19362" y="5928"/>
                    <a:pt x="19416" y="5777"/>
                    <a:pt x="19280" y="5733"/>
                  </a:cubicBezTo>
                  <a:cubicBezTo>
                    <a:pt x="16128" y="4719"/>
                    <a:pt x="12883" y="3968"/>
                    <a:pt x="9711" y="3018"/>
                  </a:cubicBezTo>
                  <a:cubicBezTo>
                    <a:pt x="6533" y="2068"/>
                    <a:pt x="3388" y="1013"/>
                    <a:pt x="228" y="5"/>
                  </a:cubicBezTo>
                  <a:cubicBezTo>
                    <a:pt x="217" y="2"/>
                    <a:pt x="206" y="0"/>
                    <a:pt x="195" y="0"/>
                  </a:cubicBezTo>
                  <a:close/>
                </a:path>
              </a:pathLst>
            </a:custGeom>
            <a:solidFill>
              <a:srgbClr val="FAE0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20"/>
            <p:cNvSpPr/>
            <p:nvPr/>
          </p:nvSpPr>
          <p:spPr>
            <a:xfrm>
              <a:off x="7973049" y="3332767"/>
              <a:ext cx="325643" cy="76180"/>
            </a:xfrm>
            <a:custGeom>
              <a:rect b="b" l="l" r="r" t="t"/>
              <a:pathLst>
                <a:path extrusionOk="0" h="3004" w="12841">
                  <a:moveTo>
                    <a:pt x="255" y="1"/>
                  </a:moveTo>
                  <a:cubicBezTo>
                    <a:pt x="84" y="1"/>
                    <a:pt x="0" y="239"/>
                    <a:pt x="201" y="277"/>
                  </a:cubicBezTo>
                  <a:cubicBezTo>
                    <a:pt x="4383" y="1035"/>
                    <a:pt x="8474" y="2123"/>
                    <a:pt x="12626" y="3000"/>
                  </a:cubicBezTo>
                  <a:cubicBezTo>
                    <a:pt x="12638" y="3002"/>
                    <a:pt x="12650" y="3004"/>
                    <a:pt x="12661" y="3004"/>
                  </a:cubicBezTo>
                  <a:cubicBezTo>
                    <a:pt x="12789" y="3004"/>
                    <a:pt x="12840" y="2837"/>
                    <a:pt x="12694" y="2789"/>
                  </a:cubicBezTo>
                  <a:cubicBezTo>
                    <a:pt x="8681" y="1505"/>
                    <a:pt x="4434" y="744"/>
                    <a:pt x="289" y="4"/>
                  </a:cubicBezTo>
                  <a:cubicBezTo>
                    <a:pt x="277" y="2"/>
                    <a:pt x="266" y="1"/>
                    <a:pt x="255" y="1"/>
                  </a:cubicBezTo>
                  <a:close/>
                </a:path>
              </a:pathLst>
            </a:custGeom>
            <a:solidFill>
              <a:srgbClr val="FAE0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20"/>
            <p:cNvSpPr/>
            <p:nvPr/>
          </p:nvSpPr>
          <p:spPr>
            <a:xfrm>
              <a:off x="7102776" y="4171248"/>
              <a:ext cx="669519" cy="588672"/>
            </a:xfrm>
            <a:custGeom>
              <a:rect b="b" l="l" r="r" t="t"/>
              <a:pathLst>
                <a:path extrusionOk="0" h="23213" w="26401">
                  <a:moveTo>
                    <a:pt x="8014" y="1"/>
                  </a:moveTo>
                  <a:cubicBezTo>
                    <a:pt x="8014" y="1"/>
                    <a:pt x="169" y="15212"/>
                    <a:pt x="0" y="23212"/>
                  </a:cubicBezTo>
                  <a:lnTo>
                    <a:pt x="26400" y="23212"/>
                  </a:lnTo>
                  <a:lnTo>
                    <a:pt x="23235" y="670"/>
                  </a:lnTo>
                  <a:lnTo>
                    <a:pt x="8014" y="1"/>
                  </a:ln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20"/>
            <p:cNvSpPr/>
            <p:nvPr/>
          </p:nvSpPr>
          <p:spPr>
            <a:xfrm>
              <a:off x="6958990" y="3496791"/>
              <a:ext cx="1271581" cy="707812"/>
            </a:xfrm>
            <a:custGeom>
              <a:rect b="b" l="l" r="r" t="t"/>
              <a:pathLst>
                <a:path extrusionOk="0" h="27911" w="50142">
                  <a:moveTo>
                    <a:pt x="21495" y="0"/>
                  </a:moveTo>
                  <a:cubicBezTo>
                    <a:pt x="10909" y="0"/>
                    <a:pt x="8380" y="2606"/>
                    <a:pt x="6614" y="6624"/>
                  </a:cubicBezTo>
                  <a:cubicBezTo>
                    <a:pt x="4545" y="11331"/>
                    <a:pt x="1" y="21082"/>
                    <a:pt x="11331" y="25558"/>
                  </a:cubicBezTo>
                  <a:cubicBezTo>
                    <a:pt x="15706" y="27289"/>
                    <a:pt x="19642" y="27911"/>
                    <a:pt x="23040" y="27911"/>
                  </a:cubicBezTo>
                  <a:cubicBezTo>
                    <a:pt x="31723" y="27911"/>
                    <a:pt x="36889" y="23848"/>
                    <a:pt x="36889" y="23848"/>
                  </a:cubicBezTo>
                  <a:cubicBezTo>
                    <a:pt x="36889" y="23848"/>
                    <a:pt x="38740" y="24734"/>
                    <a:pt x="41044" y="24734"/>
                  </a:cubicBezTo>
                  <a:cubicBezTo>
                    <a:pt x="42998" y="24734"/>
                    <a:pt x="45279" y="24096"/>
                    <a:pt x="47032" y="21738"/>
                  </a:cubicBezTo>
                  <a:cubicBezTo>
                    <a:pt x="50141" y="17558"/>
                    <a:pt x="47229" y="14120"/>
                    <a:pt x="43659" y="14120"/>
                  </a:cubicBezTo>
                  <a:cubicBezTo>
                    <a:pt x="42842" y="14120"/>
                    <a:pt x="41991" y="14300"/>
                    <a:pt x="41169" y="14692"/>
                  </a:cubicBezTo>
                  <a:cubicBezTo>
                    <a:pt x="41169" y="14692"/>
                    <a:pt x="42552" y="1187"/>
                    <a:pt x="27137" y="200"/>
                  </a:cubicBezTo>
                  <a:cubicBezTo>
                    <a:pt x="25037" y="65"/>
                    <a:pt x="23165" y="0"/>
                    <a:pt x="21495" y="0"/>
                  </a:cubicBezTo>
                  <a:close/>
                </a:path>
              </a:pathLst>
            </a:custGeom>
            <a:solidFill>
              <a:srgbClr val="FCB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20"/>
            <p:cNvSpPr/>
            <p:nvPr/>
          </p:nvSpPr>
          <p:spPr>
            <a:xfrm>
              <a:off x="6967789" y="3013848"/>
              <a:ext cx="1205190" cy="936555"/>
            </a:xfrm>
            <a:custGeom>
              <a:rect b="b" l="l" r="r" t="t"/>
              <a:pathLst>
                <a:path extrusionOk="0" h="36931" w="47524">
                  <a:moveTo>
                    <a:pt x="18610" y="0"/>
                  </a:moveTo>
                  <a:cubicBezTo>
                    <a:pt x="17705" y="0"/>
                    <a:pt x="16687" y="120"/>
                    <a:pt x="15542" y="391"/>
                  </a:cubicBezTo>
                  <a:cubicBezTo>
                    <a:pt x="6044" y="2633"/>
                    <a:pt x="7833" y="10206"/>
                    <a:pt x="8170" y="11372"/>
                  </a:cubicBezTo>
                  <a:cubicBezTo>
                    <a:pt x="8083" y="11489"/>
                    <a:pt x="7841" y="11527"/>
                    <a:pt x="7496" y="11527"/>
                  </a:cubicBezTo>
                  <a:cubicBezTo>
                    <a:pt x="7170" y="11527"/>
                    <a:pt x="6751" y="11493"/>
                    <a:pt x="6283" y="11461"/>
                  </a:cubicBezTo>
                  <a:cubicBezTo>
                    <a:pt x="5814" y="11427"/>
                    <a:pt x="5295" y="11393"/>
                    <a:pt x="4770" y="11393"/>
                  </a:cubicBezTo>
                  <a:cubicBezTo>
                    <a:pt x="2451" y="11393"/>
                    <a:pt x="0" y="12050"/>
                    <a:pt x="1114" y="16261"/>
                  </a:cubicBezTo>
                  <a:cubicBezTo>
                    <a:pt x="2267" y="20628"/>
                    <a:pt x="6366" y="21802"/>
                    <a:pt x="10439" y="21802"/>
                  </a:cubicBezTo>
                  <a:cubicBezTo>
                    <a:pt x="15171" y="21802"/>
                    <a:pt x="19869" y="20217"/>
                    <a:pt x="19869" y="20217"/>
                  </a:cubicBezTo>
                  <a:lnTo>
                    <a:pt x="19869" y="20217"/>
                  </a:lnTo>
                  <a:cubicBezTo>
                    <a:pt x="19869" y="20217"/>
                    <a:pt x="19061" y="21205"/>
                    <a:pt x="21394" y="23934"/>
                  </a:cubicBezTo>
                  <a:cubicBezTo>
                    <a:pt x="23123" y="25956"/>
                    <a:pt x="25021" y="26550"/>
                    <a:pt x="26851" y="26550"/>
                  </a:cubicBezTo>
                  <a:cubicBezTo>
                    <a:pt x="28152" y="26550"/>
                    <a:pt x="29417" y="26249"/>
                    <a:pt x="30564" y="25949"/>
                  </a:cubicBezTo>
                  <a:cubicBezTo>
                    <a:pt x="31709" y="25650"/>
                    <a:pt x="32736" y="25351"/>
                    <a:pt x="33559" y="25351"/>
                  </a:cubicBezTo>
                  <a:cubicBezTo>
                    <a:pt x="34030" y="25351"/>
                    <a:pt x="34435" y="25450"/>
                    <a:pt x="34756" y="25702"/>
                  </a:cubicBezTo>
                  <a:cubicBezTo>
                    <a:pt x="36988" y="27453"/>
                    <a:pt x="38053" y="36930"/>
                    <a:pt x="38053" y="36930"/>
                  </a:cubicBezTo>
                  <a:lnTo>
                    <a:pt x="40822" y="33736"/>
                  </a:lnTo>
                  <a:cubicBezTo>
                    <a:pt x="47523" y="26824"/>
                    <a:pt x="41813" y="22050"/>
                    <a:pt x="41813" y="22050"/>
                  </a:cubicBezTo>
                  <a:cubicBezTo>
                    <a:pt x="41813" y="22050"/>
                    <a:pt x="46296" y="17397"/>
                    <a:pt x="39544" y="9905"/>
                  </a:cubicBezTo>
                  <a:cubicBezTo>
                    <a:pt x="36737" y="6792"/>
                    <a:pt x="33901" y="5882"/>
                    <a:pt x="31545" y="5882"/>
                  </a:cubicBezTo>
                  <a:cubicBezTo>
                    <a:pt x="29142" y="5882"/>
                    <a:pt x="27238" y="6828"/>
                    <a:pt x="26375" y="7349"/>
                  </a:cubicBezTo>
                  <a:cubicBezTo>
                    <a:pt x="26316" y="7384"/>
                    <a:pt x="26252" y="7401"/>
                    <a:pt x="26190" y="7401"/>
                  </a:cubicBezTo>
                  <a:cubicBezTo>
                    <a:pt x="26014" y="7401"/>
                    <a:pt x="25850" y="7270"/>
                    <a:pt x="25830" y="7075"/>
                  </a:cubicBezTo>
                  <a:cubicBezTo>
                    <a:pt x="25651" y="5266"/>
                    <a:pt x="24607" y="0"/>
                    <a:pt x="18610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20"/>
            <p:cNvSpPr/>
            <p:nvPr/>
          </p:nvSpPr>
          <p:spPr>
            <a:xfrm>
              <a:off x="7056546" y="3851340"/>
              <a:ext cx="705453" cy="353209"/>
            </a:xfrm>
            <a:custGeom>
              <a:rect b="b" l="l" r="r" t="t"/>
              <a:pathLst>
                <a:path extrusionOk="0" h="13928" w="27818">
                  <a:moveTo>
                    <a:pt x="1574" y="1"/>
                  </a:moveTo>
                  <a:cubicBezTo>
                    <a:pt x="494" y="1"/>
                    <a:pt x="165" y="1488"/>
                    <a:pt x="110" y="1775"/>
                  </a:cubicBezTo>
                  <a:cubicBezTo>
                    <a:pt x="1" y="5502"/>
                    <a:pt x="1597" y="9251"/>
                    <a:pt x="7484" y="11577"/>
                  </a:cubicBezTo>
                  <a:cubicBezTo>
                    <a:pt x="11801" y="13285"/>
                    <a:pt x="15686" y="13910"/>
                    <a:pt x="19054" y="13927"/>
                  </a:cubicBezTo>
                  <a:cubicBezTo>
                    <a:pt x="25221" y="12203"/>
                    <a:pt x="27817" y="9785"/>
                    <a:pt x="27750" y="6705"/>
                  </a:cubicBezTo>
                  <a:cubicBezTo>
                    <a:pt x="27684" y="3752"/>
                    <a:pt x="26362" y="3157"/>
                    <a:pt x="21834" y="3157"/>
                  </a:cubicBezTo>
                  <a:cubicBezTo>
                    <a:pt x="20401" y="3157"/>
                    <a:pt x="18646" y="3216"/>
                    <a:pt x="16508" y="3280"/>
                  </a:cubicBezTo>
                  <a:cubicBezTo>
                    <a:pt x="16020" y="3294"/>
                    <a:pt x="15549" y="3301"/>
                    <a:pt x="15094" y="3301"/>
                  </a:cubicBezTo>
                  <a:cubicBezTo>
                    <a:pt x="7259" y="3301"/>
                    <a:pt x="4217" y="1245"/>
                    <a:pt x="2412" y="251"/>
                  </a:cubicBezTo>
                  <a:cubicBezTo>
                    <a:pt x="2092" y="74"/>
                    <a:pt x="1815" y="1"/>
                    <a:pt x="1574" y="1"/>
                  </a:cubicBezTo>
                  <a:close/>
                </a:path>
              </a:pathLst>
            </a:custGeom>
            <a:solidFill>
              <a:srgbClr val="493A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20"/>
            <p:cNvSpPr/>
            <p:nvPr/>
          </p:nvSpPr>
          <p:spPr>
            <a:xfrm>
              <a:off x="7165692" y="3888466"/>
              <a:ext cx="195649" cy="97254"/>
            </a:xfrm>
            <a:custGeom>
              <a:rect b="b" l="l" r="r" t="t"/>
              <a:pathLst>
                <a:path extrusionOk="0" h="3835" w="7715">
                  <a:moveTo>
                    <a:pt x="417" y="1"/>
                  </a:moveTo>
                  <a:cubicBezTo>
                    <a:pt x="177" y="839"/>
                    <a:pt x="1" y="1904"/>
                    <a:pt x="343" y="2327"/>
                  </a:cubicBezTo>
                  <a:cubicBezTo>
                    <a:pt x="623" y="2672"/>
                    <a:pt x="968" y="2783"/>
                    <a:pt x="1290" y="2783"/>
                  </a:cubicBezTo>
                  <a:cubicBezTo>
                    <a:pt x="1861" y="2783"/>
                    <a:pt x="2368" y="2442"/>
                    <a:pt x="2368" y="2441"/>
                  </a:cubicBezTo>
                  <a:lnTo>
                    <a:pt x="2368" y="2441"/>
                  </a:lnTo>
                  <a:cubicBezTo>
                    <a:pt x="2368" y="2442"/>
                    <a:pt x="2151" y="3212"/>
                    <a:pt x="3555" y="3710"/>
                  </a:cubicBezTo>
                  <a:cubicBezTo>
                    <a:pt x="3808" y="3797"/>
                    <a:pt x="4042" y="3835"/>
                    <a:pt x="4255" y="3835"/>
                  </a:cubicBezTo>
                  <a:cubicBezTo>
                    <a:pt x="5205" y="3835"/>
                    <a:pt x="5706" y="3084"/>
                    <a:pt x="5706" y="3084"/>
                  </a:cubicBezTo>
                  <a:cubicBezTo>
                    <a:pt x="5706" y="3084"/>
                    <a:pt x="5773" y="3246"/>
                    <a:pt x="5921" y="3476"/>
                  </a:cubicBezTo>
                  <a:cubicBezTo>
                    <a:pt x="6672" y="2979"/>
                    <a:pt x="7257" y="2374"/>
                    <a:pt x="7714" y="1718"/>
                  </a:cubicBezTo>
                  <a:cubicBezTo>
                    <a:pt x="7301" y="1688"/>
                    <a:pt x="6906" y="1647"/>
                    <a:pt x="6527" y="1603"/>
                  </a:cubicBezTo>
                  <a:lnTo>
                    <a:pt x="6524" y="1603"/>
                  </a:lnTo>
                  <a:cubicBezTo>
                    <a:pt x="6520" y="1600"/>
                    <a:pt x="6513" y="1600"/>
                    <a:pt x="6507" y="1600"/>
                  </a:cubicBezTo>
                  <a:cubicBezTo>
                    <a:pt x="6503" y="1600"/>
                    <a:pt x="6497" y="1600"/>
                    <a:pt x="6490" y="1597"/>
                  </a:cubicBezTo>
                  <a:lnTo>
                    <a:pt x="6469" y="1597"/>
                  </a:lnTo>
                  <a:cubicBezTo>
                    <a:pt x="6466" y="1597"/>
                    <a:pt x="6463" y="1593"/>
                    <a:pt x="6456" y="1593"/>
                  </a:cubicBezTo>
                  <a:lnTo>
                    <a:pt x="6442" y="1593"/>
                  </a:lnTo>
                  <a:cubicBezTo>
                    <a:pt x="6439" y="1593"/>
                    <a:pt x="6439" y="1593"/>
                    <a:pt x="6436" y="1589"/>
                  </a:cubicBezTo>
                  <a:lnTo>
                    <a:pt x="6408" y="1589"/>
                  </a:lnTo>
                  <a:cubicBezTo>
                    <a:pt x="6399" y="1586"/>
                    <a:pt x="6388" y="1586"/>
                    <a:pt x="6378" y="1583"/>
                  </a:cubicBezTo>
                  <a:lnTo>
                    <a:pt x="6375" y="1583"/>
                  </a:lnTo>
                  <a:cubicBezTo>
                    <a:pt x="6365" y="1583"/>
                    <a:pt x="6355" y="1580"/>
                    <a:pt x="6341" y="1580"/>
                  </a:cubicBezTo>
                  <a:cubicBezTo>
                    <a:pt x="3646" y="1241"/>
                    <a:pt x="1783" y="616"/>
                    <a:pt x="4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20"/>
            <p:cNvSpPr/>
            <p:nvPr/>
          </p:nvSpPr>
          <p:spPr>
            <a:xfrm>
              <a:off x="7165692" y="3888466"/>
              <a:ext cx="515206" cy="126595"/>
            </a:xfrm>
            <a:custGeom>
              <a:rect b="b" l="l" r="r" t="t"/>
              <a:pathLst>
                <a:path extrusionOk="0" h="4992" w="20316">
                  <a:moveTo>
                    <a:pt x="417" y="1"/>
                  </a:moveTo>
                  <a:cubicBezTo>
                    <a:pt x="177" y="839"/>
                    <a:pt x="1" y="1904"/>
                    <a:pt x="343" y="2327"/>
                  </a:cubicBezTo>
                  <a:cubicBezTo>
                    <a:pt x="623" y="2674"/>
                    <a:pt x="966" y="2784"/>
                    <a:pt x="1289" y="2784"/>
                  </a:cubicBezTo>
                  <a:cubicBezTo>
                    <a:pt x="1859" y="2784"/>
                    <a:pt x="2368" y="2442"/>
                    <a:pt x="2368" y="2441"/>
                  </a:cubicBezTo>
                  <a:lnTo>
                    <a:pt x="2368" y="2441"/>
                  </a:lnTo>
                  <a:cubicBezTo>
                    <a:pt x="2368" y="2442"/>
                    <a:pt x="2151" y="3212"/>
                    <a:pt x="3555" y="3710"/>
                  </a:cubicBezTo>
                  <a:cubicBezTo>
                    <a:pt x="3809" y="3799"/>
                    <a:pt x="4042" y="3835"/>
                    <a:pt x="4252" y="3835"/>
                  </a:cubicBezTo>
                  <a:cubicBezTo>
                    <a:pt x="5206" y="3835"/>
                    <a:pt x="5706" y="3084"/>
                    <a:pt x="5706" y="3084"/>
                  </a:cubicBezTo>
                  <a:cubicBezTo>
                    <a:pt x="5706" y="3084"/>
                    <a:pt x="6314" y="4528"/>
                    <a:pt x="7738" y="4835"/>
                  </a:cubicBezTo>
                  <a:cubicBezTo>
                    <a:pt x="7840" y="4857"/>
                    <a:pt x="7944" y="4867"/>
                    <a:pt x="8047" y="4867"/>
                  </a:cubicBezTo>
                  <a:cubicBezTo>
                    <a:pt x="8793" y="4867"/>
                    <a:pt x="9531" y="4339"/>
                    <a:pt x="9982" y="3852"/>
                  </a:cubicBezTo>
                  <a:cubicBezTo>
                    <a:pt x="9982" y="3852"/>
                    <a:pt x="10140" y="4991"/>
                    <a:pt x="12156" y="4991"/>
                  </a:cubicBezTo>
                  <a:cubicBezTo>
                    <a:pt x="12162" y="4991"/>
                    <a:pt x="12167" y="4991"/>
                    <a:pt x="12173" y="4991"/>
                  </a:cubicBezTo>
                  <a:cubicBezTo>
                    <a:pt x="14290" y="4988"/>
                    <a:pt x="14209" y="3923"/>
                    <a:pt x="14209" y="3922"/>
                  </a:cubicBezTo>
                  <a:lnTo>
                    <a:pt x="14209" y="3922"/>
                  </a:lnTo>
                  <a:cubicBezTo>
                    <a:pt x="14209" y="3923"/>
                    <a:pt x="14431" y="4925"/>
                    <a:pt x="15705" y="4925"/>
                  </a:cubicBezTo>
                  <a:cubicBezTo>
                    <a:pt x="15914" y="4925"/>
                    <a:pt x="16151" y="4898"/>
                    <a:pt x="16420" y="4835"/>
                  </a:cubicBezTo>
                  <a:cubicBezTo>
                    <a:pt x="17374" y="4612"/>
                    <a:pt x="17482" y="3568"/>
                    <a:pt x="17482" y="3568"/>
                  </a:cubicBezTo>
                  <a:cubicBezTo>
                    <a:pt x="17482" y="3568"/>
                    <a:pt x="17908" y="3867"/>
                    <a:pt x="18599" y="3867"/>
                  </a:cubicBezTo>
                  <a:cubicBezTo>
                    <a:pt x="18796" y="3867"/>
                    <a:pt x="19014" y="3843"/>
                    <a:pt x="19250" y="3780"/>
                  </a:cubicBezTo>
                  <a:cubicBezTo>
                    <a:pt x="20315" y="3496"/>
                    <a:pt x="19811" y="1772"/>
                    <a:pt x="19811" y="1772"/>
                  </a:cubicBezTo>
                  <a:cubicBezTo>
                    <a:pt x="19162" y="1716"/>
                    <a:pt x="18408" y="1694"/>
                    <a:pt x="17534" y="1694"/>
                  </a:cubicBezTo>
                  <a:cubicBezTo>
                    <a:pt x="16100" y="1694"/>
                    <a:pt x="14345" y="1753"/>
                    <a:pt x="12204" y="1816"/>
                  </a:cubicBezTo>
                  <a:cubicBezTo>
                    <a:pt x="11721" y="1830"/>
                    <a:pt x="11255" y="1837"/>
                    <a:pt x="10805" y="1837"/>
                  </a:cubicBezTo>
                  <a:cubicBezTo>
                    <a:pt x="5536" y="1837"/>
                    <a:pt x="2433" y="910"/>
                    <a:pt x="4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20"/>
            <p:cNvSpPr/>
            <p:nvPr/>
          </p:nvSpPr>
          <p:spPr>
            <a:xfrm>
              <a:off x="7284727" y="4090073"/>
              <a:ext cx="307764" cy="114473"/>
            </a:xfrm>
            <a:custGeom>
              <a:rect b="b" l="l" r="r" t="t"/>
              <a:pathLst>
                <a:path extrusionOk="0" h="4514" w="12136">
                  <a:moveTo>
                    <a:pt x="8395" y="1"/>
                  </a:moveTo>
                  <a:cubicBezTo>
                    <a:pt x="6077" y="1"/>
                    <a:pt x="5664" y="1768"/>
                    <a:pt x="5664" y="1768"/>
                  </a:cubicBezTo>
                  <a:cubicBezTo>
                    <a:pt x="5664" y="1768"/>
                    <a:pt x="5270" y="22"/>
                    <a:pt x="3175" y="22"/>
                  </a:cubicBezTo>
                  <a:cubicBezTo>
                    <a:pt x="3006" y="22"/>
                    <a:pt x="2826" y="33"/>
                    <a:pt x="2635" y="57"/>
                  </a:cubicBezTo>
                  <a:cubicBezTo>
                    <a:pt x="886" y="281"/>
                    <a:pt x="237" y="1785"/>
                    <a:pt x="1" y="2725"/>
                  </a:cubicBezTo>
                  <a:cubicBezTo>
                    <a:pt x="3716" y="4009"/>
                    <a:pt x="7087" y="4500"/>
                    <a:pt x="10056" y="4513"/>
                  </a:cubicBezTo>
                  <a:cubicBezTo>
                    <a:pt x="10800" y="4304"/>
                    <a:pt x="11493" y="4087"/>
                    <a:pt x="12135" y="3858"/>
                  </a:cubicBezTo>
                  <a:cubicBezTo>
                    <a:pt x="11976" y="1869"/>
                    <a:pt x="10786" y="189"/>
                    <a:pt x="8825" y="20"/>
                  </a:cubicBezTo>
                  <a:cubicBezTo>
                    <a:pt x="8675" y="7"/>
                    <a:pt x="8532" y="1"/>
                    <a:pt x="8395" y="1"/>
                  </a:cubicBezTo>
                  <a:close/>
                </a:path>
              </a:pathLst>
            </a:custGeom>
            <a:solidFill>
              <a:srgbClr val="BF83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20"/>
            <p:cNvSpPr/>
            <p:nvPr/>
          </p:nvSpPr>
          <p:spPr>
            <a:xfrm>
              <a:off x="7969854" y="3366647"/>
              <a:ext cx="28783" cy="99993"/>
            </a:xfrm>
            <a:custGeom>
              <a:rect b="b" l="l" r="r" t="t"/>
              <a:pathLst>
                <a:path extrusionOk="0" h="3943" w="1135">
                  <a:moveTo>
                    <a:pt x="171" y="1"/>
                  </a:moveTo>
                  <a:cubicBezTo>
                    <a:pt x="85" y="1"/>
                    <a:pt x="1" y="56"/>
                    <a:pt x="39" y="145"/>
                  </a:cubicBezTo>
                  <a:cubicBezTo>
                    <a:pt x="560" y="1346"/>
                    <a:pt x="702" y="2556"/>
                    <a:pt x="722" y="3851"/>
                  </a:cubicBezTo>
                  <a:cubicBezTo>
                    <a:pt x="724" y="3913"/>
                    <a:pt x="772" y="3942"/>
                    <a:pt x="823" y="3942"/>
                  </a:cubicBezTo>
                  <a:cubicBezTo>
                    <a:pt x="875" y="3942"/>
                    <a:pt x="930" y="3911"/>
                    <a:pt x="939" y="3851"/>
                  </a:cubicBezTo>
                  <a:cubicBezTo>
                    <a:pt x="1134" y="2563"/>
                    <a:pt x="841" y="1261"/>
                    <a:pt x="313" y="81"/>
                  </a:cubicBezTo>
                  <a:cubicBezTo>
                    <a:pt x="289" y="26"/>
                    <a:pt x="229" y="1"/>
                    <a:pt x="171" y="1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20"/>
            <p:cNvSpPr/>
            <p:nvPr/>
          </p:nvSpPr>
          <p:spPr>
            <a:xfrm>
              <a:off x="7943100" y="3341693"/>
              <a:ext cx="34590" cy="78133"/>
            </a:xfrm>
            <a:custGeom>
              <a:rect b="b" l="l" r="r" t="t"/>
              <a:pathLst>
                <a:path extrusionOk="0" h="3081" w="1364">
                  <a:moveTo>
                    <a:pt x="184" y="0"/>
                  </a:moveTo>
                  <a:cubicBezTo>
                    <a:pt x="92" y="0"/>
                    <a:pt x="1" y="60"/>
                    <a:pt x="39" y="159"/>
                  </a:cubicBezTo>
                  <a:cubicBezTo>
                    <a:pt x="398" y="1126"/>
                    <a:pt x="725" y="2106"/>
                    <a:pt x="1182" y="3029"/>
                  </a:cubicBezTo>
                  <a:cubicBezTo>
                    <a:pt x="1198" y="3064"/>
                    <a:pt x="1236" y="3081"/>
                    <a:pt x="1271" y="3081"/>
                  </a:cubicBezTo>
                  <a:cubicBezTo>
                    <a:pt x="1319" y="3081"/>
                    <a:pt x="1363" y="3051"/>
                    <a:pt x="1348" y="2993"/>
                  </a:cubicBezTo>
                  <a:cubicBezTo>
                    <a:pt x="1091" y="1998"/>
                    <a:pt x="692" y="1048"/>
                    <a:pt x="334" y="92"/>
                  </a:cubicBezTo>
                  <a:cubicBezTo>
                    <a:pt x="310" y="28"/>
                    <a:pt x="247" y="0"/>
                    <a:pt x="184" y="0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20"/>
            <p:cNvSpPr/>
            <p:nvPr/>
          </p:nvSpPr>
          <p:spPr>
            <a:xfrm>
              <a:off x="7701707" y="3209876"/>
              <a:ext cx="104329" cy="46941"/>
            </a:xfrm>
            <a:custGeom>
              <a:rect b="b" l="l" r="r" t="t"/>
              <a:pathLst>
                <a:path extrusionOk="0" h="1851" w="4114">
                  <a:moveTo>
                    <a:pt x="151" y="0"/>
                  </a:moveTo>
                  <a:cubicBezTo>
                    <a:pt x="0" y="0"/>
                    <a:pt x="9" y="211"/>
                    <a:pt x="169" y="228"/>
                  </a:cubicBezTo>
                  <a:cubicBezTo>
                    <a:pt x="1610" y="393"/>
                    <a:pt x="2705" y="1009"/>
                    <a:pt x="3871" y="1827"/>
                  </a:cubicBezTo>
                  <a:cubicBezTo>
                    <a:pt x="3895" y="1843"/>
                    <a:pt x="3921" y="1850"/>
                    <a:pt x="3948" y="1850"/>
                  </a:cubicBezTo>
                  <a:cubicBezTo>
                    <a:pt x="4035" y="1850"/>
                    <a:pt x="4114" y="1771"/>
                    <a:pt x="4033" y="1688"/>
                  </a:cubicBezTo>
                  <a:cubicBezTo>
                    <a:pt x="3053" y="654"/>
                    <a:pt x="1555" y="146"/>
                    <a:pt x="169" y="1"/>
                  </a:cubicBezTo>
                  <a:cubicBezTo>
                    <a:pt x="163" y="1"/>
                    <a:pt x="157" y="0"/>
                    <a:pt x="151" y="0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20"/>
            <p:cNvSpPr/>
            <p:nvPr/>
          </p:nvSpPr>
          <p:spPr>
            <a:xfrm>
              <a:off x="7719230" y="3227957"/>
              <a:ext cx="80644" cy="51024"/>
            </a:xfrm>
            <a:custGeom>
              <a:rect b="b" l="l" r="r" t="t"/>
              <a:pathLst>
                <a:path extrusionOk="0" h="2012" w="3180">
                  <a:moveTo>
                    <a:pt x="238" y="1"/>
                  </a:moveTo>
                  <a:cubicBezTo>
                    <a:pt x="108" y="1"/>
                    <a:pt x="0" y="165"/>
                    <a:pt x="154" y="235"/>
                  </a:cubicBezTo>
                  <a:cubicBezTo>
                    <a:pt x="1182" y="702"/>
                    <a:pt x="2017" y="1364"/>
                    <a:pt x="2943" y="1993"/>
                  </a:cubicBezTo>
                  <a:cubicBezTo>
                    <a:pt x="2961" y="2005"/>
                    <a:pt x="2986" y="2011"/>
                    <a:pt x="3012" y="2011"/>
                  </a:cubicBezTo>
                  <a:cubicBezTo>
                    <a:pt x="3090" y="2011"/>
                    <a:pt x="3180" y="1958"/>
                    <a:pt x="3116" y="1882"/>
                  </a:cubicBezTo>
                  <a:cubicBezTo>
                    <a:pt x="2389" y="1047"/>
                    <a:pt x="1300" y="462"/>
                    <a:pt x="303" y="15"/>
                  </a:cubicBezTo>
                  <a:cubicBezTo>
                    <a:pt x="281" y="5"/>
                    <a:pt x="259" y="1"/>
                    <a:pt x="238" y="1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20"/>
            <p:cNvSpPr/>
            <p:nvPr/>
          </p:nvSpPr>
          <p:spPr>
            <a:xfrm>
              <a:off x="7467237" y="3095125"/>
              <a:ext cx="42249" cy="83611"/>
            </a:xfrm>
            <a:custGeom>
              <a:rect b="b" l="l" r="r" t="t"/>
              <a:pathLst>
                <a:path extrusionOk="0" h="3297" w="1666">
                  <a:moveTo>
                    <a:pt x="207" y="0"/>
                  </a:moveTo>
                  <a:cubicBezTo>
                    <a:pt x="105" y="0"/>
                    <a:pt x="0" y="86"/>
                    <a:pt x="69" y="191"/>
                  </a:cubicBezTo>
                  <a:cubicBezTo>
                    <a:pt x="384" y="689"/>
                    <a:pt x="661" y="1202"/>
                    <a:pt x="891" y="1744"/>
                  </a:cubicBezTo>
                  <a:cubicBezTo>
                    <a:pt x="1098" y="2230"/>
                    <a:pt x="1219" y="2755"/>
                    <a:pt x="1443" y="3231"/>
                  </a:cubicBezTo>
                  <a:cubicBezTo>
                    <a:pt x="1462" y="3272"/>
                    <a:pt x="1516" y="3296"/>
                    <a:pt x="1565" y="3296"/>
                  </a:cubicBezTo>
                  <a:cubicBezTo>
                    <a:pt x="1618" y="3296"/>
                    <a:pt x="1665" y="3269"/>
                    <a:pt x="1662" y="3204"/>
                  </a:cubicBezTo>
                  <a:cubicBezTo>
                    <a:pt x="1588" y="2112"/>
                    <a:pt x="911" y="962"/>
                    <a:pt x="330" y="63"/>
                  </a:cubicBezTo>
                  <a:cubicBezTo>
                    <a:pt x="302" y="19"/>
                    <a:pt x="255" y="0"/>
                    <a:pt x="207" y="0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20"/>
            <p:cNvSpPr/>
            <p:nvPr/>
          </p:nvSpPr>
          <p:spPr>
            <a:xfrm>
              <a:off x="7453670" y="3130298"/>
              <a:ext cx="38749" cy="79147"/>
            </a:xfrm>
            <a:custGeom>
              <a:rect b="b" l="l" r="r" t="t"/>
              <a:pathLst>
                <a:path extrusionOk="0" h="3121" w="1528">
                  <a:moveTo>
                    <a:pt x="216" y="1"/>
                  </a:moveTo>
                  <a:cubicBezTo>
                    <a:pt x="109" y="1"/>
                    <a:pt x="1" y="87"/>
                    <a:pt x="80" y="187"/>
                  </a:cubicBezTo>
                  <a:cubicBezTo>
                    <a:pt x="760" y="1073"/>
                    <a:pt x="970" y="1983"/>
                    <a:pt x="1213" y="3041"/>
                  </a:cubicBezTo>
                  <a:cubicBezTo>
                    <a:pt x="1226" y="3096"/>
                    <a:pt x="1276" y="3121"/>
                    <a:pt x="1328" y="3121"/>
                  </a:cubicBezTo>
                  <a:cubicBezTo>
                    <a:pt x="1393" y="3121"/>
                    <a:pt x="1463" y="3081"/>
                    <a:pt x="1466" y="3011"/>
                  </a:cubicBezTo>
                  <a:cubicBezTo>
                    <a:pt x="1527" y="1962"/>
                    <a:pt x="973" y="864"/>
                    <a:pt x="344" y="59"/>
                  </a:cubicBezTo>
                  <a:cubicBezTo>
                    <a:pt x="313" y="18"/>
                    <a:pt x="264" y="1"/>
                    <a:pt x="216" y="1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20"/>
            <p:cNvSpPr/>
            <p:nvPr/>
          </p:nvSpPr>
          <p:spPr>
            <a:xfrm>
              <a:off x="7483568" y="3931425"/>
              <a:ext cx="197323" cy="81912"/>
            </a:xfrm>
            <a:custGeom>
              <a:rect b="b" l="l" r="r" t="t"/>
              <a:pathLst>
                <a:path extrusionOk="0" h="3230" w="7781">
                  <a:moveTo>
                    <a:pt x="4978" y="0"/>
                  </a:moveTo>
                  <a:cubicBezTo>
                    <a:pt x="3622" y="0"/>
                    <a:pt x="1982" y="51"/>
                    <a:pt x="0" y="112"/>
                  </a:cubicBezTo>
                  <a:cubicBezTo>
                    <a:pt x="226" y="1089"/>
                    <a:pt x="579" y="2097"/>
                    <a:pt x="1119" y="3010"/>
                  </a:cubicBezTo>
                  <a:cubicBezTo>
                    <a:pt x="1711" y="2695"/>
                    <a:pt x="1674" y="2229"/>
                    <a:pt x="1674" y="2228"/>
                  </a:cubicBezTo>
                  <a:lnTo>
                    <a:pt x="1674" y="2228"/>
                  </a:lnTo>
                  <a:cubicBezTo>
                    <a:pt x="1674" y="2229"/>
                    <a:pt x="1897" y="3230"/>
                    <a:pt x="3168" y="3230"/>
                  </a:cubicBezTo>
                  <a:cubicBezTo>
                    <a:pt x="3378" y="3230"/>
                    <a:pt x="3614" y="3202"/>
                    <a:pt x="3885" y="3141"/>
                  </a:cubicBezTo>
                  <a:cubicBezTo>
                    <a:pt x="4839" y="2918"/>
                    <a:pt x="4947" y="1874"/>
                    <a:pt x="4947" y="1874"/>
                  </a:cubicBezTo>
                  <a:cubicBezTo>
                    <a:pt x="4947" y="1874"/>
                    <a:pt x="5373" y="2175"/>
                    <a:pt x="6063" y="2175"/>
                  </a:cubicBezTo>
                  <a:cubicBezTo>
                    <a:pt x="6262" y="2175"/>
                    <a:pt x="6479" y="2147"/>
                    <a:pt x="6715" y="2086"/>
                  </a:cubicBezTo>
                  <a:cubicBezTo>
                    <a:pt x="7780" y="1802"/>
                    <a:pt x="7276" y="78"/>
                    <a:pt x="7276" y="78"/>
                  </a:cubicBezTo>
                  <a:cubicBezTo>
                    <a:pt x="6621" y="20"/>
                    <a:pt x="5860" y="0"/>
                    <a:pt x="49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20"/>
            <p:cNvSpPr/>
            <p:nvPr/>
          </p:nvSpPr>
          <p:spPr>
            <a:xfrm>
              <a:off x="7409900" y="3752386"/>
              <a:ext cx="57415" cy="32943"/>
            </a:xfrm>
            <a:custGeom>
              <a:rect b="b" l="l" r="r" t="t"/>
              <a:pathLst>
                <a:path extrusionOk="0" h="1299" w="2264">
                  <a:moveTo>
                    <a:pt x="143" y="0"/>
                  </a:moveTo>
                  <a:lnTo>
                    <a:pt x="1" y="1005"/>
                  </a:lnTo>
                  <a:lnTo>
                    <a:pt x="2121" y="1299"/>
                  </a:lnTo>
                  <a:lnTo>
                    <a:pt x="2263" y="295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20"/>
            <p:cNvSpPr/>
            <p:nvPr/>
          </p:nvSpPr>
          <p:spPr>
            <a:xfrm>
              <a:off x="7348531" y="3824079"/>
              <a:ext cx="83966" cy="104101"/>
            </a:xfrm>
            <a:custGeom>
              <a:rect b="b" l="l" r="r" t="t"/>
              <a:pathLst>
                <a:path extrusionOk="0" h="4105" w="3311">
                  <a:moveTo>
                    <a:pt x="3310" y="0"/>
                  </a:moveTo>
                  <a:lnTo>
                    <a:pt x="2931" y="995"/>
                  </a:lnTo>
                  <a:cubicBezTo>
                    <a:pt x="2931" y="995"/>
                    <a:pt x="1903" y="477"/>
                    <a:pt x="1154" y="477"/>
                  </a:cubicBezTo>
                  <a:cubicBezTo>
                    <a:pt x="956" y="477"/>
                    <a:pt x="777" y="514"/>
                    <a:pt x="642" y="606"/>
                  </a:cubicBezTo>
                  <a:cubicBezTo>
                    <a:pt x="0" y="1042"/>
                    <a:pt x="2258" y="4105"/>
                    <a:pt x="2258" y="4105"/>
                  </a:cubicBezTo>
                  <a:lnTo>
                    <a:pt x="3310" y="0"/>
                  </a:lnTo>
                  <a:close/>
                </a:path>
              </a:pathLst>
            </a:custGeom>
            <a:solidFill>
              <a:srgbClr val="FCB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20"/>
            <p:cNvSpPr/>
            <p:nvPr/>
          </p:nvSpPr>
          <p:spPr>
            <a:xfrm>
              <a:off x="7320813" y="4188010"/>
              <a:ext cx="879268" cy="330917"/>
            </a:xfrm>
            <a:custGeom>
              <a:rect b="b" l="l" r="r" t="t"/>
              <a:pathLst>
                <a:path extrusionOk="0" h="13049" w="34672">
                  <a:moveTo>
                    <a:pt x="29732" y="1"/>
                  </a:moveTo>
                  <a:cubicBezTo>
                    <a:pt x="29710" y="1"/>
                    <a:pt x="29687" y="3"/>
                    <a:pt x="29663" y="9"/>
                  </a:cubicBezTo>
                  <a:cubicBezTo>
                    <a:pt x="28974" y="181"/>
                    <a:pt x="29451" y="2251"/>
                    <a:pt x="27145" y="2785"/>
                  </a:cubicBezTo>
                  <a:cubicBezTo>
                    <a:pt x="25146" y="3252"/>
                    <a:pt x="20477" y="3759"/>
                    <a:pt x="16770" y="3759"/>
                  </a:cubicBezTo>
                  <a:cubicBezTo>
                    <a:pt x="16206" y="3759"/>
                    <a:pt x="15665" y="3747"/>
                    <a:pt x="15158" y="3722"/>
                  </a:cubicBezTo>
                  <a:cubicBezTo>
                    <a:pt x="11608" y="3541"/>
                    <a:pt x="7251" y="1394"/>
                    <a:pt x="4271" y="1394"/>
                  </a:cubicBezTo>
                  <a:cubicBezTo>
                    <a:pt x="3170" y="1394"/>
                    <a:pt x="2256" y="1687"/>
                    <a:pt x="1641" y="2480"/>
                  </a:cubicBezTo>
                  <a:cubicBezTo>
                    <a:pt x="0" y="4594"/>
                    <a:pt x="2267" y="13049"/>
                    <a:pt x="12348" y="13049"/>
                  </a:cubicBezTo>
                  <a:cubicBezTo>
                    <a:pt x="13280" y="13049"/>
                    <a:pt x="14279" y="12976"/>
                    <a:pt x="15347" y="12820"/>
                  </a:cubicBezTo>
                  <a:cubicBezTo>
                    <a:pt x="27980" y="10977"/>
                    <a:pt x="34181" y="4009"/>
                    <a:pt x="34485" y="3397"/>
                  </a:cubicBezTo>
                  <a:cubicBezTo>
                    <a:pt x="34597" y="3175"/>
                    <a:pt x="34466" y="3104"/>
                    <a:pt x="34255" y="3104"/>
                  </a:cubicBezTo>
                  <a:cubicBezTo>
                    <a:pt x="33883" y="3104"/>
                    <a:pt x="33261" y="3323"/>
                    <a:pt x="33261" y="3323"/>
                  </a:cubicBezTo>
                  <a:cubicBezTo>
                    <a:pt x="33261" y="3323"/>
                    <a:pt x="34671" y="1791"/>
                    <a:pt x="34080" y="1639"/>
                  </a:cubicBezTo>
                  <a:cubicBezTo>
                    <a:pt x="34034" y="1627"/>
                    <a:pt x="33984" y="1621"/>
                    <a:pt x="33931" y="1621"/>
                  </a:cubicBezTo>
                  <a:cubicBezTo>
                    <a:pt x="33308" y="1621"/>
                    <a:pt x="32267" y="2403"/>
                    <a:pt x="32267" y="2403"/>
                  </a:cubicBezTo>
                  <a:cubicBezTo>
                    <a:pt x="32267" y="2403"/>
                    <a:pt x="32956" y="665"/>
                    <a:pt x="32419" y="654"/>
                  </a:cubicBezTo>
                  <a:cubicBezTo>
                    <a:pt x="32417" y="654"/>
                    <a:pt x="32416" y="654"/>
                    <a:pt x="32414" y="654"/>
                  </a:cubicBezTo>
                  <a:cubicBezTo>
                    <a:pt x="32104" y="654"/>
                    <a:pt x="31480" y="1181"/>
                    <a:pt x="30999" y="1636"/>
                  </a:cubicBezTo>
                  <a:cubicBezTo>
                    <a:pt x="30917" y="1713"/>
                    <a:pt x="30817" y="1748"/>
                    <a:pt x="30719" y="1748"/>
                  </a:cubicBezTo>
                  <a:cubicBezTo>
                    <a:pt x="30522" y="1748"/>
                    <a:pt x="30331" y="1606"/>
                    <a:pt x="30306" y="1378"/>
                  </a:cubicBezTo>
                  <a:cubicBezTo>
                    <a:pt x="30239" y="742"/>
                    <a:pt x="30085" y="1"/>
                    <a:pt x="29732" y="1"/>
                  </a:cubicBezTo>
                  <a:close/>
                </a:path>
              </a:pathLst>
            </a:custGeom>
            <a:solidFill>
              <a:srgbClr val="FCB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20"/>
            <p:cNvSpPr/>
            <p:nvPr/>
          </p:nvSpPr>
          <p:spPr>
            <a:xfrm>
              <a:off x="7671834" y="4434427"/>
              <a:ext cx="201026" cy="82824"/>
            </a:xfrm>
            <a:custGeom>
              <a:rect b="b" l="l" r="r" t="t"/>
              <a:pathLst>
                <a:path extrusionOk="0" h="3266" w="7927">
                  <a:moveTo>
                    <a:pt x="4223" y="0"/>
                  </a:moveTo>
                  <a:cubicBezTo>
                    <a:pt x="3948" y="0"/>
                    <a:pt x="3662" y="24"/>
                    <a:pt x="3365" y="74"/>
                  </a:cubicBezTo>
                  <a:cubicBezTo>
                    <a:pt x="937" y="486"/>
                    <a:pt x="214" y="2146"/>
                    <a:pt x="1" y="3265"/>
                  </a:cubicBezTo>
                  <a:cubicBezTo>
                    <a:pt x="488" y="3228"/>
                    <a:pt x="989" y="3181"/>
                    <a:pt x="1505" y="3103"/>
                  </a:cubicBezTo>
                  <a:cubicBezTo>
                    <a:pt x="3873" y="2758"/>
                    <a:pt x="6009" y="2234"/>
                    <a:pt x="7927" y="1605"/>
                  </a:cubicBezTo>
                  <a:cubicBezTo>
                    <a:pt x="7096" y="813"/>
                    <a:pt x="5852" y="0"/>
                    <a:pt x="4223" y="0"/>
                  </a:cubicBezTo>
                  <a:close/>
                </a:path>
              </a:pathLst>
            </a:custGeom>
            <a:solidFill>
              <a:srgbClr val="BF83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20"/>
            <p:cNvSpPr/>
            <p:nvPr/>
          </p:nvSpPr>
          <p:spPr>
            <a:xfrm>
              <a:off x="7325457" y="4214721"/>
              <a:ext cx="277168" cy="253529"/>
            </a:xfrm>
            <a:custGeom>
              <a:rect b="b" l="l" r="r" t="t"/>
              <a:pathLst>
                <a:path extrusionOk="0" h="9318" w="10185">
                  <a:moveTo>
                    <a:pt x="3716" y="1"/>
                  </a:moveTo>
                  <a:cubicBezTo>
                    <a:pt x="2615" y="1"/>
                    <a:pt x="1702" y="294"/>
                    <a:pt x="1086" y="1087"/>
                  </a:cubicBezTo>
                  <a:cubicBezTo>
                    <a:pt x="0" y="2484"/>
                    <a:pt x="629" y="6653"/>
                    <a:pt x="4092" y="9317"/>
                  </a:cubicBezTo>
                  <a:lnTo>
                    <a:pt x="10184" y="1457"/>
                  </a:lnTo>
                  <a:cubicBezTo>
                    <a:pt x="7846" y="794"/>
                    <a:pt x="5527" y="1"/>
                    <a:pt x="3716" y="1"/>
                  </a:cubicBezTo>
                  <a:close/>
                </a:path>
              </a:pathLst>
            </a:custGeom>
            <a:solidFill>
              <a:srgbClr val="0F93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20"/>
            <p:cNvSpPr/>
            <p:nvPr/>
          </p:nvSpPr>
          <p:spPr>
            <a:xfrm>
              <a:off x="7976955" y="3929827"/>
              <a:ext cx="177745" cy="107956"/>
            </a:xfrm>
            <a:custGeom>
              <a:rect b="b" l="l" r="r" t="t"/>
              <a:pathLst>
                <a:path extrusionOk="0" h="4257" w="7009">
                  <a:moveTo>
                    <a:pt x="3617" y="0"/>
                  </a:moveTo>
                  <a:cubicBezTo>
                    <a:pt x="2052" y="0"/>
                    <a:pt x="623" y="1061"/>
                    <a:pt x="91" y="2589"/>
                  </a:cubicBezTo>
                  <a:cubicBezTo>
                    <a:pt x="63" y="2664"/>
                    <a:pt x="101" y="2714"/>
                    <a:pt x="158" y="2738"/>
                  </a:cubicBezTo>
                  <a:cubicBezTo>
                    <a:pt x="81" y="2818"/>
                    <a:pt x="177" y="2935"/>
                    <a:pt x="290" y="2935"/>
                  </a:cubicBezTo>
                  <a:cubicBezTo>
                    <a:pt x="310" y="2935"/>
                    <a:pt x="331" y="2932"/>
                    <a:pt x="351" y="2924"/>
                  </a:cubicBezTo>
                  <a:cubicBezTo>
                    <a:pt x="573" y="2835"/>
                    <a:pt x="838" y="2736"/>
                    <a:pt x="1093" y="2736"/>
                  </a:cubicBezTo>
                  <a:cubicBezTo>
                    <a:pt x="1176" y="2736"/>
                    <a:pt x="1259" y="2747"/>
                    <a:pt x="1338" y="2772"/>
                  </a:cubicBezTo>
                  <a:cubicBezTo>
                    <a:pt x="1581" y="2846"/>
                    <a:pt x="1818" y="3083"/>
                    <a:pt x="1761" y="3357"/>
                  </a:cubicBezTo>
                  <a:cubicBezTo>
                    <a:pt x="1706" y="3630"/>
                    <a:pt x="1355" y="3786"/>
                    <a:pt x="1108" y="3847"/>
                  </a:cubicBezTo>
                  <a:cubicBezTo>
                    <a:pt x="1030" y="3865"/>
                    <a:pt x="956" y="3873"/>
                    <a:pt x="885" y="3873"/>
                  </a:cubicBezTo>
                  <a:cubicBezTo>
                    <a:pt x="682" y="3873"/>
                    <a:pt x="498" y="3813"/>
                    <a:pt x="280" y="3772"/>
                  </a:cubicBezTo>
                  <a:cubicBezTo>
                    <a:pt x="273" y="3771"/>
                    <a:pt x="265" y="3771"/>
                    <a:pt x="257" y="3771"/>
                  </a:cubicBezTo>
                  <a:cubicBezTo>
                    <a:pt x="156" y="3771"/>
                    <a:pt x="0" y="3869"/>
                    <a:pt x="97" y="3975"/>
                  </a:cubicBezTo>
                  <a:cubicBezTo>
                    <a:pt x="271" y="4168"/>
                    <a:pt x="553" y="4256"/>
                    <a:pt x="855" y="4256"/>
                  </a:cubicBezTo>
                  <a:cubicBezTo>
                    <a:pt x="1446" y="4256"/>
                    <a:pt x="2111" y="3920"/>
                    <a:pt x="2180" y="3380"/>
                  </a:cubicBezTo>
                  <a:cubicBezTo>
                    <a:pt x="2231" y="2984"/>
                    <a:pt x="1923" y="2630"/>
                    <a:pt x="1575" y="2491"/>
                  </a:cubicBezTo>
                  <a:cubicBezTo>
                    <a:pt x="1446" y="2440"/>
                    <a:pt x="1315" y="2419"/>
                    <a:pt x="1183" y="2419"/>
                  </a:cubicBezTo>
                  <a:cubicBezTo>
                    <a:pt x="929" y="2419"/>
                    <a:pt x="674" y="2499"/>
                    <a:pt x="436" y="2599"/>
                  </a:cubicBezTo>
                  <a:cubicBezTo>
                    <a:pt x="1014" y="1322"/>
                    <a:pt x="2201" y="431"/>
                    <a:pt x="3630" y="431"/>
                  </a:cubicBezTo>
                  <a:cubicBezTo>
                    <a:pt x="3662" y="431"/>
                    <a:pt x="3694" y="431"/>
                    <a:pt x="3725" y="432"/>
                  </a:cubicBezTo>
                  <a:cubicBezTo>
                    <a:pt x="4050" y="442"/>
                    <a:pt x="4648" y="506"/>
                    <a:pt x="4916" y="712"/>
                  </a:cubicBezTo>
                  <a:cubicBezTo>
                    <a:pt x="5470" y="1146"/>
                    <a:pt x="5517" y="1633"/>
                    <a:pt x="5183" y="2204"/>
                  </a:cubicBezTo>
                  <a:cubicBezTo>
                    <a:pt x="4865" y="2755"/>
                    <a:pt x="4287" y="3171"/>
                    <a:pt x="3844" y="3624"/>
                  </a:cubicBezTo>
                  <a:cubicBezTo>
                    <a:pt x="3728" y="3745"/>
                    <a:pt x="3844" y="3903"/>
                    <a:pt x="3981" y="3903"/>
                  </a:cubicBezTo>
                  <a:cubicBezTo>
                    <a:pt x="4012" y="3903"/>
                    <a:pt x="4043" y="3895"/>
                    <a:pt x="4074" y="3877"/>
                  </a:cubicBezTo>
                  <a:cubicBezTo>
                    <a:pt x="5375" y="3076"/>
                    <a:pt x="7009" y="1004"/>
                    <a:pt x="4814" y="212"/>
                  </a:cubicBezTo>
                  <a:cubicBezTo>
                    <a:pt x="4415" y="68"/>
                    <a:pt x="4011" y="0"/>
                    <a:pt x="3617" y="0"/>
                  </a:cubicBezTo>
                  <a:close/>
                </a:path>
              </a:pathLst>
            </a:custGeom>
            <a:solidFill>
              <a:srgbClr val="3022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20"/>
            <p:cNvSpPr/>
            <p:nvPr/>
          </p:nvSpPr>
          <p:spPr>
            <a:xfrm>
              <a:off x="7497642" y="4114367"/>
              <a:ext cx="59392" cy="31801"/>
            </a:xfrm>
            <a:custGeom>
              <a:rect b="b" l="l" r="r" t="t"/>
              <a:pathLst>
                <a:path extrusionOk="0" h="1254" w="2342">
                  <a:moveTo>
                    <a:pt x="177" y="1"/>
                  </a:moveTo>
                  <a:cubicBezTo>
                    <a:pt x="152" y="1"/>
                    <a:pt x="126" y="1"/>
                    <a:pt x="101" y="2"/>
                  </a:cubicBezTo>
                  <a:cubicBezTo>
                    <a:pt x="0" y="5"/>
                    <a:pt x="0" y="134"/>
                    <a:pt x="101" y="137"/>
                  </a:cubicBezTo>
                  <a:cubicBezTo>
                    <a:pt x="980" y="164"/>
                    <a:pt x="1575" y="621"/>
                    <a:pt x="2157" y="1225"/>
                  </a:cubicBezTo>
                  <a:cubicBezTo>
                    <a:pt x="2175" y="1245"/>
                    <a:pt x="2198" y="1253"/>
                    <a:pt x="2221" y="1253"/>
                  </a:cubicBezTo>
                  <a:cubicBezTo>
                    <a:pt x="2282" y="1253"/>
                    <a:pt x="2341" y="1194"/>
                    <a:pt x="2309" y="1128"/>
                  </a:cubicBezTo>
                  <a:cubicBezTo>
                    <a:pt x="1932" y="367"/>
                    <a:pt x="986" y="1"/>
                    <a:pt x="177" y="1"/>
                  </a:cubicBezTo>
                  <a:close/>
                </a:path>
              </a:pathLst>
            </a:custGeom>
            <a:solidFill>
              <a:srgbClr val="4D372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20"/>
            <p:cNvSpPr/>
            <p:nvPr/>
          </p:nvSpPr>
          <p:spPr>
            <a:xfrm>
              <a:off x="7388497" y="4338746"/>
              <a:ext cx="42629" cy="68217"/>
            </a:xfrm>
            <a:custGeom>
              <a:rect b="b" l="l" r="r" t="t"/>
              <a:pathLst>
                <a:path extrusionOk="0" h="2690" w="1681">
                  <a:moveTo>
                    <a:pt x="133" y="1"/>
                  </a:moveTo>
                  <a:cubicBezTo>
                    <a:pt x="70" y="1"/>
                    <a:pt x="1" y="46"/>
                    <a:pt x="13" y="121"/>
                  </a:cubicBezTo>
                  <a:cubicBezTo>
                    <a:pt x="169" y="1051"/>
                    <a:pt x="625" y="2115"/>
                    <a:pt x="1427" y="2670"/>
                  </a:cubicBezTo>
                  <a:cubicBezTo>
                    <a:pt x="1446" y="2683"/>
                    <a:pt x="1472" y="2689"/>
                    <a:pt x="1500" y="2689"/>
                  </a:cubicBezTo>
                  <a:cubicBezTo>
                    <a:pt x="1584" y="2689"/>
                    <a:pt x="1680" y="2632"/>
                    <a:pt x="1609" y="2549"/>
                  </a:cubicBezTo>
                  <a:cubicBezTo>
                    <a:pt x="966" y="1767"/>
                    <a:pt x="429" y="1094"/>
                    <a:pt x="226" y="70"/>
                  </a:cubicBezTo>
                  <a:cubicBezTo>
                    <a:pt x="217" y="22"/>
                    <a:pt x="176" y="1"/>
                    <a:pt x="133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DB833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20"/>
            <p:cNvSpPr/>
            <p:nvPr/>
          </p:nvSpPr>
          <p:spPr>
            <a:xfrm>
              <a:off x="7345336" y="4458442"/>
              <a:ext cx="216698" cy="108793"/>
            </a:xfrm>
            <a:custGeom>
              <a:rect b="b" l="l" r="r" t="t"/>
              <a:pathLst>
                <a:path extrusionOk="0" h="4290" w="8545">
                  <a:moveTo>
                    <a:pt x="200" y="1"/>
                  </a:moveTo>
                  <a:cubicBezTo>
                    <a:pt x="99" y="1"/>
                    <a:pt x="0" y="111"/>
                    <a:pt x="92" y="205"/>
                  </a:cubicBezTo>
                  <a:cubicBezTo>
                    <a:pt x="2233" y="2396"/>
                    <a:pt x="5235" y="4100"/>
                    <a:pt x="8342" y="4289"/>
                  </a:cubicBezTo>
                  <a:cubicBezTo>
                    <a:pt x="8346" y="4290"/>
                    <a:pt x="8349" y="4290"/>
                    <a:pt x="8353" y="4290"/>
                  </a:cubicBezTo>
                  <a:cubicBezTo>
                    <a:pt x="8503" y="4290"/>
                    <a:pt x="8545" y="4073"/>
                    <a:pt x="8383" y="4043"/>
                  </a:cubicBezTo>
                  <a:cubicBezTo>
                    <a:pt x="5262" y="3420"/>
                    <a:pt x="2574" y="2329"/>
                    <a:pt x="292" y="40"/>
                  </a:cubicBezTo>
                  <a:cubicBezTo>
                    <a:pt x="265" y="12"/>
                    <a:pt x="233" y="1"/>
                    <a:pt x="200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DB833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20"/>
            <p:cNvSpPr/>
            <p:nvPr/>
          </p:nvSpPr>
          <p:spPr>
            <a:xfrm>
              <a:off x="7183715" y="3712930"/>
              <a:ext cx="178615" cy="92329"/>
            </a:xfrm>
            <a:custGeom>
              <a:rect b="b" l="l" r="r" t="t"/>
              <a:pathLst>
                <a:path extrusionOk="0" h="1543" w="2985">
                  <a:moveTo>
                    <a:pt x="1773" y="0"/>
                  </a:moveTo>
                  <a:cubicBezTo>
                    <a:pt x="1158" y="0"/>
                    <a:pt x="266" y="292"/>
                    <a:pt x="29" y="809"/>
                  </a:cubicBezTo>
                  <a:cubicBezTo>
                    <a:pt x="1" y="870"/>
                    <a:pt x="55" y="926"/>
                    <a:pt x="105" y="926"/>
                  </a:cubicBezTo>
                  <a:cubicBezTo>
                    <a:pt x="127" y="926"/>
                    <a:pt x="149" y="915"/>
                    <a:pt x="162" y="887"/>
                  </a:cubicBezTo>
                  <a:cubicBezTo>
                    <a:pt x="377" y="423"/>
                    <a:pt x="1277" y="153"/>
                    <a:pt x="1767" y="153"/>
                  </a:cubicBezTo>
                  <a:cubicBezTo>
                    <a:pt x="1782" y="153"/>
                    <a:pt x="1797" y="153"/>
                    <a:pt x="1811" y="154"/>
                  </a:cubicBezTo>
                  <a:cubicBezTo>
                    <a:pt x="2183" y="170"/>
                    <a:pt x="2589" y="313"/>
                    <a:pt x="2736" y="707"/>
                  </a:cubicBezTo>
                  <a:cubicBezTo>
                    <a:pt x="2821" y="942"/>
                    <a:pt x="2787" y="1225"/>
                    <a:pt x="2763" y="1468"/>
                  </a:cubicBezTo>
                  <a:cubicBezTo>
                    <a:pt x="2758" y="1517"/>
                    <a:pt x="2795" y="1542"/>
                    <a:pt x="2834" y="1542"/>
                  </a:cubicBezTo>
                  <a:cubicBezTo>
                    <a:pt x="2873" y="1542"/>
                    <a:pt x="2915" y="1517"/>
                    <a:pt x="2920" y="1468"/>
                  </a:cubicBezTo>
                  <a:cubicBezTo>
                    <a:pt x="2985" y="740"/>
                    <a:pt x="2811" y="143"/>
                    <a:pt x="2008" y="17"/>
                  </a:cubicBezTo>
                  <a:cubicBezTo>
                    <a:pt x="1937" y="6"/>
                    <a:pt x="1858" y="0"/>
                    <a:pt x="1773" y="0"/>
                  </a:cubicBezTo>
                  <a:close/>
                </a:path>
              </a:pathLst>
            </a:custGeom>
            <a:solidFill>
              <a:srgbClr val="5B43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p20"/>
            <p:cNvSpPr/>
            <p:nvPr/>
          </p:nvSpPr>
          <p:spPr>
            <a:xfrm>
              <a:off x="7551395" y="3781381"/>
              <a:ext cx="186334" cy="111776"/>
            </a:xfrm>
            <a:custGeom>
              <a:rect b="b" l="l" r="r" t="t"/>
              <a:pathLst>
                <a:path extrusionOk="0" h="1868" w="3114">
                  <a:moveTo>
                    <a:pt x="1701" y="1"/>
                  </a:moveTo>
                  <a:cubicBezTo>
                    <a:pt x="1044" y="1"/>
                    <a:pt x="259" y="415"/>
                    <a:pt x="21" y="1008"/>
                  </a:cubicBezTo>
                  <a:cubicBezTo>
                    <a:pt x="0" y="1064"/>
                    <a:pt x="47" y="1101"/>
                    <a:pt x="95" y="1101"/>
                  </a:cubicBezTo>
                  <a:cubicBezTo>
                    <a:pt x="126" y="1101"/>
                    <a:pt x="158" y="1085"/>
                    <a:pt x="171" y="1049"/>
                  </a:cubicBezTo>
                  <a:cubicBezTo>
                    <a:pt x="380" y="528"/>
                    <a:pt x="1160" y="155"/>
                    <a:pt x="1708" y="155"/>
                  </a:cubicBezTo>
                  <a:cubicBezTo>
                    <a:pt x="1716" y="155"/>
                    <a:pt x="1723" y="155"/>
                    <a:pt x="1731" y="155"/>
                  </a:cubicBezTo>
                  <a:cubicBezTo>
                    <a:pt x="2598" y="175"/>
                    <a:pt x="2956" y="1025"/>
                    <a:pt x="2738" y="1773"/>
                  </a:cubicBezTo>
                  <a:cubicBezTo>
                    <a:pt x="2720" y="1830"/>
                    <a:pt x="2767" y="1868"/>
                    <a:pt x="2814" y="1868"/>
                  </a:cubicBezTo>
                  <a:cubicBezTo>
                    <a:pt x="2845" y="1868"/>
                    <a:pt x="2876" y="1852"/>
                    <a:pt x="2888" y="1814"/>
                  </a:cubicBezTo>
                  <a:cubicBezTo>
                    <a:pt x="3114" y="1042"/>
                    <a:pt x="2796" y="158"/>
                    <a:pt x="1926" y="18"/>
                  </a:cubicBezTo>
                  <a:cubicBezTo>
                    <a:pt x="1853" y="6"/>
                    <a:pt x="1778" y="1"/>
                    <a:pt x="1701" y="1"/>
                  </a:cubicBezTo>
                  <a:close/>
                </a:path>
              </a:pathLst>
            </a:custGeom>
            <a:solidFill>
              <a:srgbClr val="5B43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20"/>
            <p:cNvSpPr/>
            <p:nvPr/>
          </p:nvSpPr>
          <p:spPr>
            <a:xfrm rot="-1799961">
              <a:off x="7356151" y="3825112"/>
              <a:ext cx="114048" cy="54750"/>
            </a:xfrm>
            <a:custGeom>
              <a:rect b="b" l="l" r="r" t="t"/>
              <a:pathLst>
                <a:path extrusionOk="0" h="915" w="1906">
                  <a:moveTo>
                    <a:pt x="1669" y="0"/>
                  </a:moveTo>
                  <a:cubicBezTo>
                    <a:pt x="1616" y="0"/>
                    <a:pt x="1562" y="56"/>
                    <a:pt x="1598" y="116"/>
                  </a:cubicBezTo>
                  <a:cubicBezTo>
                    <a:pt x="1687" y="269"/>
                    <a:pt x="1584" y="406"/>
                    <a:pt x="1441" y="470"/>
                  </a:cubicBezTo>
                  <a:cubicBezTo>
                    <a:pt x="1407" y="485"/>
                    <a:pt x="1372" y="492"/>
                    <a:pt x="1336" y="492"/>
                  </a:cubicBezTo>
                  <a:cubicBezTo>
                    <a:pt x="1226" y="492"/>
                    <a:pt x="1113" y="429"/>
                    <a:pt x="1038" y="355"/>
                  </a:cubicBezTo>
                  <a:cubicBezTo>
                    <a:pt x="959" y="276"/>
                    <a:pt x="915" y="177"/>
                    <a:pt x="820" y="109"/>
                  </a:cubicBezTo>
                  <a:cubicBezTo>
                    <a:pt x="744" y="58"/>
                    <a:pt x="658" y="33"/>
                    <a:pt x="570" y="33"/>
                  </a:cubicBezTo>
                  <a:cubicBezTo>
                    <a:pt x="522" y="33"/>
                    <a:pt x="474" y="40"/>
                    <a:pt x="427" y="54"/>
                  </a:cubicBezTo>
                  <a:cubicBezTo>
                    <a:pt x="75" y="163"/>
                    <a:pt x="1" y="546"/>
                    <a:pt x="96" y="859"/>
                  </a:cubicBezTo>
                  <a:cubicBezTo>
                    <a:pt x="107" y="898"/>
                    <a:pt x="137" y="914"/>
                    <a:pt x="168" y="914"/>
                  </a:cubicBezTo>
                  <a:cubicBezTo>
                    <a:pt x="215" y="914"/>
                    <a:pt x="263" y="876"/>
                    <a:pt x="246" y="818"/>
                  </a:cubicBezTo>
                  <a:cubicBezTo>
                    <a:pt x="178" y="593"/>
                    <a:pt x="209" y="293"/>
                    <a:pt x="472" y="215"/>
                  </a:cubicBezTo>
                  <a:cubicBezTo>
                    <a:pt x="504" y="205"/>
                    <a:pt x="534" y="201"/>
                    <a:pt x="562" y="201"/>
                  </a:cubicBezTo>
                  <a:cubicBezTo>
                    <a:pt x="708" y="201"/>
                    <a:pt x="808" y="316"/>
                    <a:pt x="905" y="433"/>
                  </a:cubicBezTo>
                  <a:cubicBezTo>
                    <a:pt x="1016" y="567"/>
                    <a:pt x="1142" y="642"/>
                    <a:pt x="1309" y="642"/>
                  </a:cubicBezTo>
                  <a:cubicBezTo>
                    <a:pt x="1333" y="642"/>
                    <a:pt x="1357" y="640"/>
                    <a:pt x="1383" y="637"/>
                  </a:cubicBezTo>
                  <a:cubicBezTo>
                    <a:pt x="1693" y="601"/>
                    <a:pt x="1905" y="334"/>
                    <a:pt x="1731" y="37"/>
                  </a:cubicBezTo>
                  <a:cubicBezTo>
                    <a:pt x="1715" y="11"/>
                    <a:pt x="1692" y="0"/>
                    <a:pt x="1669" y="0"/>
                  </a:cubicBezTo>
                  <a:close/>
                </a:path>
              </a:pathLst>
            </a:custGeom>
            <a:solidFill>
              <a:srgbClr val="C6856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20"/>
            <p:cNvSpPr/>
            <p:nvPr/>
          </p:nvSpPr>
          <p:spPr>
            <a:xfrm flipH="1" rot="568351">
              <a:off x="7217559" y="3598783"/>
              <a:ext cx="110928" cy="59317"/>
            </a:xfrm>
            <a:custGeom>
              <a:rect b="b" l="l" r="r" t="t"/>
              <a:pathLst>
                <a:path extrusionOk="0" h="1223" w="2287">
                  <a:moveTo>
                    <a:pt x="776" y="0"/>
                  </a:moveTo>
                  <a:cubicBezTo>
                    <a:pt x="526" y="0"/>
                    <a:pt x="310" y="70"/>
                    <a:pt x="200" y="236"/>
                  </a:cubicBezTo>
                  <a:cubicBezTo>
                    <a:pt x="1" y="534"/>
                    <a:pt x="1114" y="1223"/>
                    <a:pt x="1747" y="1223"/>
                  </a:cubicBezTo>
                  <a:cubicBezTo>
                    <a:pt x="1947" y="1223"/>
                    <a:pt x="2099" y="1154"/>
                    <a:pt x="2146" y="983"/>
                  </a:cubicBezTo>
                  <a:cubicBezTo>
                    <a:pt x="2286" y="467"/>
                    <a:pt x="1419" y="0"/>
                    <a:pt x="776" y="0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p20"/>
            <p:cNvSpPr/>
            <p:nvPr/>
          </p:nvSpPr>
          <p:spPr>
            <a:xfrm flipH="1">
              <a:off x="7634619" y="3690819"/>
              <a:ext cx="171505" cy="68579"/>
            </a:xfrm>
            <a:custGeom>
              <a:rect b="b" l="l" r="r" t="t"/>
              <a:pathLst>
                <a:path extrusionOk="0" h="1414" w="3536">
                  <a:moveTo>
                    <a:pt x="2647" y="1"/>
                  </a:moveTo>
                  <a:cubicBezTo>
                    <a:pt x="1698" y="1"/>
                    <a:pt x="1" y="660"/>
                    <a:pt x="373" y="1356"/>
                  </a:cubicBezTo>
                  <a:cubicBezTo>
                    <a:pt x="395" y="1396"/>
                    <a:pt x="468" y="1414"/>
                    <a:pt x="578" y="1414"/>
                  </a:cubicBezTo>
                  <a:cubicBezTo>
                    <a:pt x="1288" y="1414"/>
                    <a:pt x="3535" y="651"/>
                    <a:pt x="3210" y="175"/>
                  </a:cubicBezTo>
                  <a:cubicBezTo>
                    <a:pt x="3126" y="54"/>
                    <a:pt x="2917" y="1"/>
                    <a:pt x="2647" y="1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20"/>
            <p:cNvSpPr/>
            <p:nvPr/>
          </p:nvSpPr>
          <p:spPr>
            <a:xfrm>
              <a:off x="6985800" y="3458000"/>
              <a:ext cx="446700" cy="446700"/>
            </a:xfrm>
            <a:prstGeom prst="ellipse">
              <a:avLst/>
            </a:prstGeom>
            <a:solidFill>
              <a:srgbClr val="A5DDDA">
                <a:alpha val="47450"/>
              </a:srgbClr>
            </a:solidFill>
            <a:ln cap="flat" cmpd="sng" w="19050">
              <a:solidFill>
                <a:srgbClr val="00959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20"/>
            <p:cNvSpPr/>
            <p:nvPr/>
          </p:nvSpPr>
          <p:spPr>
            <a:xfrm>
              <a:off x="7467700" y="3545125"/>
              <a:ext cx="446700" cy="446700"/>
            </a:xfrm>
            <a:prstGeom prst="ellipse">
              <a:avLst/>
            </a:prstGeom>
            <a:solidFill>
              <a:srgbClr val="A5DDDA">
                <a:alpha val="47450"/>
              </a:srgbClr>
            </a:solidFill>
            <a:ln cap="flat" cmpd="sng" w="19050">
              <a:solidFill>
                <a:srgbClr val="00959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944" name="Google Shape;944;p20"/>
            <p:cNvCxnSpPr/>
            <p:nvPr/>
          </p:nvCxnSpPr>
          <p:spPr>
            <a:xfrm>
              <a:off x="7893100" y="3869325"/>
              <a:ext cx="96000" cy="19500"/>
            </a:xfrm>
            <a:prstGeom prst="straightConnector1">
              <a:avLst/>
            </a:prstGeom>
            <a:noFill/>
            <a:ln cap="flat" cmpd="sng" w="19050">
              <a:solidFill>
                <a:srgbClr val="00959C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descr="Gold Experience 2nd Edition B2 Students' Online Homework Access Code" id="945" name="Google Shape;945;p20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old Experience 2nd Edition B2 Workbook : Amanda Maris : 9781292194905" id="946" name="Google Shape;94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8" y="365338"/>
            <a:ext cx="3528392" cy="4480494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fadeDir="5400000" kx="0" rotWithShape="0" algn="bl" stA="38000" stPos="0" sy="-100000" ky="0"/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1" name="Google Shape;95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829" y="14397"/>
            <a:ext cx="4848003" cy="5143500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grpSp>
        <p:nvGrpSpPr>
          <p:cNvPr id="952" name="Google Shape;952;p21"/>
          <p:cNvGrpSpPr/>
          <p:nvPr/>
        </p:nvGrpSpPr>
        <p:grpSpPr>
          <a:xfrm>
            <a:off x="5100807" y="1237464"/>
            <a:ext cx="3493220" cy="3604677"/>
            <a:chOff x="4653941" y="764651"/>
            <a:chExt cx="4131359" cy="4043624"/>
          </a:xfrm>
        </p:grpSpPr>
        <p:sp>
          <p:nvSpPr>
            <p:cNvPr id="953" name="Google Shape;953;p21"/>
            <p:cNvSpPr/>
            <p:nvPr/>
          </p:nvSpPr>
          <p:spPr>
            <a:xfrm>
              <a:off x="5860014" y="764651"/>
              <a:ext cx="2694273" cy="3983228"/>
            </a:xfrm>
            <a:custGeom>
              <a:rect b="b" l="l" r="r" t="t"/>
              <a:pathLst>
                <a:path extrusionOk="0" h="59083" w="39964">
                  <a:moveTo>
                    <a:pt x="24766" y="0"/>
                  </a:moveTo>
                  <a:cubicBezTo>
                    <a:pt x="24741" y="0"/>
                    <a:pt x="24716" y="0"/>
                    <a:pt x="24691" y="0"/>
                  </a:cubicBezTo>
                  <a:cubicBezTo>
                    <a:pt x="22227" y="17"/>
                    <a:pt x="19851" y="902"/>
                    <a:pt x="17591" y="1885"/>
                  </a:cubicBezTo>
                  <a:cubicBezTo>
                    <a:pt x="15966" y="2591"/>
                    <a:pt x="14365" y="3355"/>
                    <a:pt x="12795" y="4175"/>
                  </a:cubicBezTo>
                  <a:cubicBezTo>
                    <a:pt x="10811" y="5213"/>
                    <a:pt x="8832" y="6370"/>
                    <a:pt x="7367" y="8066"/>
                  </a:cubicBezTo>
                  <a:cubicBezTo>
                    <a:pt x="4397" y="11511"/>
                    <a:pt x="4114" y="16723"/>
                    <a:pt x="5797" y="20949"/>
                  </a:cubicBezTo>
                  <a:cubicBezTo>
                    <a:pt x="6179" y="21908"/>
                    <a:pt x="6664" y="22902"/>
                    <a:pt x="6510" y="23926"/>
                  </a:cubicBezTo>
                  <a:cubicBezTo>
                    <a:pt x="6203" y="26005"/>
                    <a:pt x="3677" y="26790"/>
                    <a:pt x="2155" y="28241"/>
                  </a:cubicBezTo>
                  <a:cubicBezTo>
                    <a:pt x="369" y="29941"/>
                    <a:pt x="0" y="32767"/>
                    <a:pt x="748" y="35119"/>
                  </a:cubicBezTo>
                  <a:cubicBezTo>
                    <a:pt x="1492" y="37471"/>
                    <a:pt x="3179" y="39410"/>
                    <a:pt x="5032" y="41038"/>
                  </a:cubicBezTo>
                  <a:cubicBezTo>
                    <a:pt x="5469" y="41424"/>
                    <a:pt x="5927" y="41807"/>
                    <a:pt x="6231" y="42302"/>
                  </a:cubicBezTo>
                  <a:cubicBezTo>
                    <a:pt x="6862" y="43340"/>
                    <a:pt x="6708" y="44646"/>
                    <a:pt x="6776" y="45859"/>
                  </a:cubicBezTo>
                  <a:cubicBezTo>
                    <a:pt x="6916" y="48327"/>
                    <a:pt x="8067" y="50652"/>
                    <a:pt x="9603" y="52590"/>
                  </a:cubicBezTo>
                  <a:cubicBezTo>
                    <a:pt x="11136" y="54529"/>
                    <a:pt x="13812" y="57496"/>
                    <a:pt x="15706" y="59083"/>
                  </a:cubicBezTo>
                  <a:lnTo>
                    <a:pt x="29965" y="58834"/>
                  </a:lnTo>
                  <a:cubicBezTo>
                    <a:pt x="32194" y="57748"/>
                    <a:pt x="32085" y="54945"/>
                    <a:pt x="33788" y="53140"/>
                  </a:cubicBezTo>
                  <a:cubicBezTo>
                    <a:pt x="35297" y="51536"/>
                    <a:pt x="37527" y="50614"/>
                    <a:pt x="38656" y="48722"/>
                  </a:cubicBezTo>
                  <a:cubicBezTo>
                    <a:pt x="39554" y="47221"/>
                    <a:pt x="39953" y="45204"/>
                    <a:pt x="39957" y="43455"/>
                  </a:cubicBezTo>
                  <a:cubicBezTo>
                    <a:pt x="39964" y="40748"/>
                    <a:pt x="39537" y="38051"/>
                    <a:pt x="38086" y="35761"/>
                  </a:cubicBezTo>
                  <a:cubicBezTo>
                    <a:pt x="37492" y="34826"/>
                    <a:pt x="36676" y="34003"/>
                    <a:pt x="36325" y="32951"/>
                  </a:cubicBezTo>
                  <a:cubicBezTo>
                    <a:pt x="35877" y="31604"/>
                    <a:pt x="36273" y="30139"/>
                    <a:pt x="36629" y="28763"/>
                  </a:cubicBezTo>
                  <a:cubicBezTo>
                    <a:pt x="38022" y="23394"/>
                    <a:pt x="38803" y="17853"/>
                    <a:pt x="38745" y="12306"/>
                  </a:cubicBezTo>
                  <a:cubicBezTo>
                    <a:pt x="38715" y="9548"/>
                    <a:pt x="38400" y="6588"/>
                    <a:pt x="36615" y="4486"/>
                  </a:cubicBezTo>
                  <a:cubicBezTo>
                    <a:pt x="35075" y="2673"/>
                    <a:pt x="32713" y="1816"/>
                    <a:pt x="30443" y="1110"/>
                  </a:cubicBezTo>
                  <a:cubicBezTo>
                    <a:pt x="28596" y="533"/>
                    <a:pt x="26703" y="0"/>
                    <a:pt x="24766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p21"/>
            <p:cNvSpPr/>
            <p:nvPr/>
          </p:nvSpPr>
          <p:spPr>
            <a:xfrm>
              <a:off x="5915971" y="793844"/>
              <a:ext cx="2611417" cy="3898821"/>
            </a:xfrm>
            <a:custGeom>
              <a:rect b="b" l="l" r="r" t="t"/>
              <a:pathLst>
                <a:path extrusionOk="0" h="57831" w="38735">
                  <a:moveTo>
                    <a:pt x="24090" y="1"/>
                  </a:moveTo>
                  <a:cubicBezTo>
                    <a:pt x="21731" y="18"/>
                    <a:pt x="19403" y="891"/>
                    <a:pt x="17232" y="1837"/>
                  </a:cubicBezTo>
                  <a:cubicBezTo>
                    <a:pt x="15631" y="2533"/>
                    <a:pt x="14030" y="3298"/>
                    <a:pt x="12480" y="4107"/>
                  </a:cubicBezTo>
                  <a:cubicBezTo>
                    <a:pt x="10279" y="5254"/>
                    <a:pt x="8548" y="6330"/>
                    <a:pt x="7237" y="7852"/>
                  </a:cubicBezTo>
                  <a:cubicBezTo>
                    <a:pt x="5909" y="9388"/>
                    <a:pt x="5086" y="11395"/>
                    <a:pt x="4854" y="13655"/>
                  </a:cubicBezTo>
                  <a:cubicBezTo>
                    <a:pt x="4636" y="15775"/>
                    <a:pt x="4963" y="18062"/>
                    <a:pt x="5773" y="20093"/>
                  </a:cubicBezTo>
                  <a:cubicBezTo>
                    <a:pt x="5817" y="20206"/>
                    <a:pt x="5864" y="20319"/>
                    <a:pt x="5909" y="20434"/>
                  </a:cubicBezTo>
                  <a:cubicBezTo>
                    <a:pt x="6271" y="21319"/>
                    <a:pt x="6680" y="22323"/>
                    <a:pt x="6523" y="23394"/>
                  </a:cubicBezTo>
                  <a:cubicBezTo>
                    <a:pt x="6274" y="25070"/>
                    <a:pt x="4909" y="25981"/>
                    <a:pt x="3588" y="26865"/>
                  </a:cubicBezTo>
                  <a:cubicBezTo>
                    <a:pt x="2997" y="27262"/>
                    <a:pt x="2437" y="27634"/>
                    <a:pt x="1980" y="28067"/>
                  </a:cubicBezTo>
                  <a:cubicBezTo>
                    <a:pt x="502" y="29481"/>
                    <a:pt x="0" y="31986"/>
                    <a:pt x="737" y="34308"/>
                  </a:cubicBezTo>
                  <a:cubicBezTo>
                    <a:pt x="1338" y="36205"/>
                    <a:pt x="2680" y="38048"/>
                    <a:pt x="4837" y="39947"/>
                  </a:cubicBezTo>
                  <a:lnTo>
                    <a:pt x="4939" y="40035"/>
                  </a:lnTo>
                  <a:cubicBezTo>
                    <a:pt x="5376" y="40418"/>
                    <a:pt x="5827" y="40813"/>
                    <a:pt x="6159" y="41357"/>
                  </a:cubicBezTo>
                  <a:cubicBezTo>
                    <a:pt x="6739" y="42309"/>
                    <a:pt x="6756" y="43378"/>
                    <a:pt x="6773" y="44412"/>
                  </a:cubicBezTo>
                  <a:cubicBezTo>
                    <a:pt x="6776" y="44685"/>
                    <a:pt x="6783" y="44944"/>
                    <a:pt x="6797" y="45201"/>
                  </a:cubicBezTo>
                  <a:cubicBezTo>
                    <a:pt x="6947" y="47853"/>
                    <a:pt x="8343" y="50133"/>
                    <a:pt x="9486" y="51580"/>
                  </a:cubicBezTo>
                  <a:cubicBezTo>
                    <a:pt x="10985" y="53475"/>
                    <a:pt x="13501" y="56261"/>
                    <a:pt x="15327" y="57831"/>
                  </a:cubicBezTo>
                  <a:lnTo>
                    <a:pt x="29204" y="57588"/>
                  </a:lnTo>
                  <a:cubicBezTo>
                    <a:pt x="30197" y="57046"/>
                    <a:pt x="30620" y="56042"/>
                    <a:pt x="31108" y="54884"/>
                  </a:cubicBezTo>
                  <a:cubicBezTo>
                    <a:pt x="31515" y="53922"/>
                    <a:pt x="31934" y="52932"/>
                    <a:pt x="32727" y="52089"/>
                  </a:cubicBezTo>
                  <a:cubicBezTo>
                    <a:pt x="33379" y="51396"/>
                    <a:pt x="34140" y="50833"/>
                    <a:pt x="34880" y="50290"/>
                  </a:cubicBezTo>
                  <a:cubicBezTo>
                    <a:pt x="35922" y="49522"/>
                    <a:pt x="36905" y="48795"/>
                    <a:pt x="37516" y="47777"/>
                  </a:cubicBezTo>
                  <a:cubicBezTo>
                    <a:pt x="38270" y="46515"/>
                    <a:pt x="38724" y="44668"/>
                    <a:pt x="38728" y="42831"/>
                  </a:cubicBezTo>
                  <a:cubicBezTo>
                    <a:pt x="38734" y="39776"/>
                    <a:pt x="38154" y="37369"/>
                    <a:pt x="36952" y="35475"/>
                  </a:cubicBezTo>
                  <a:cubicBezTo>
                    <a:pt x="36771" y="35188"/>
                    <a:pt x="36566" y="34911"/>
                    <a:pt x="36352" y="34618"/>
                  </a:cubicBezTo>
                  <a:cubicBezTo>
                    <a:pt x="35881" y="33987"/>
                    <a:pt x="35396" y="33328"/>
                    <a:pt x="35126" y="32526"/>
                  </a:cubicBezTo>
                  <a:cubicBezTo>
                    <a:pt x="34631" y="31027"/>
                    <a:pt x="35038" y="29454"/>
                    <a:pt x="35399" y="28064"/>
                  </a:cubicBezTo>
                  <a:lnTo>
                    <a:pt x="35419" y="27985"/>
                  </a:lnTo>
                  <a:cubicBezTo>
                    <a:pt x="36864" y="22411"/>
                    <a:pt x="37570" y="16929"/>
                    <a:pt x="37512" y="11688"/>
                  </a:cubicBezTo>
                  <a:cubicBezTo>
                    <a:pt x="37485" y="9142"/>
                    <a:pt x="37229" y="6268"/>
                    <a:pt x="35533" y="4268"/>
                  </a:cubicBezTo>
                  <a:cubicBezTo>
                    <a:pt x="34091" y="2571"/>
                    <a:pt x="31838" y="1762"/>
                    <a:pt x="29651" y="1083"/>
                  </a:cubicBezTo>
                  <a:cubicBezTo>
                    <a:pt x="27896" y="537"/>
                    <a:pt x="26029" y="1"/>
                    <a:pt x="24155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55" name="Google Shape;955;p21"/>
            <p:cNvGrpSpPr/>
            <p:nvPr/>
          </p:nvGrpSpPr>
          <p:grpSpPr>
            <a:xfrm>
              <a:off x="4653941" y="1279888"/>
              <a:ext cx="4131359" cy="3528387"/>
              <a:chOff x="4653941" y="1279888"/>
              <a:chExt cx="4131359" cy="3528387"/>
            </a:xfrm>
          </p:grpSpPr>
          <p:grpSp>
            <p:nvGrpSpPr>
              <p:cNvPr id="956" name="Google Shape;956;p21"/>
              <p:cNvGrpSpPr/>
              <p:nvPr/>
            </p:nvGrpSpPr>
            <p:grpSpPr>
              <a:xfrm>
                <a:off x="4653941" y="1279888"/>
                <a:ext cx="4131359" cy="3506312"/>
                <a:chOff x="4653941" y="1279888"/>
                <a:chExt cx="4131359" cy="3506312"/>
              </a:xfrm>
            </p:grpSpPr>
            <p:sp>
              <p:nvSpPr>
                <p:cNvPr id="957" name="Google Shape;957;p21"/>
                <p:cNvSpPr/>
                <p:nvPr/>
              </p:nvSpPr>
              <p:spPr>
                <a:xfrm flipH="1">
                  <a:off x="4653941" y="4610662"/>
                  <a:ext cx="4131359" cy="175538"/>
                </a:xfrm>
                <a:custGeom>
                  <a:rect b="b" l="l" r="r" t="t"/>
                  <a:pathLst>
                    <a:path extrusionOk="0" h="2988" w="70321">
                      <a:moveTo>
                        <a:pt x="32372" y="1"/>
                      </a:moveTo>
                      <a:cubicBezTo>
                        <a:pt x="14259" y="62"/>
                        <a:pt x="1" y="704"/>
                        <a:pt x="1" y="1493"/>
                      </a:cubicBezTo>
                      <a:cubicBezTo>
                        <a:pt x="1" y="2318"/>
                        <a:pt x="15745" y="2988"/>
                        <a:pt x="35161" y="2988"/>
                      </a:cubicBezTo>
                      <a:cubicBezTo>
                        <a:pt x="54581" y="2988"/>
                        <a:pt x="70321" y="2318"/>
                        <a:pt x="70321" y="1493"/>
                      </a:cubicBezTo>
                      <a:cubicBezTo>
                        <a:pt x="70321" y="1189"/>
                        <a:pt x="68184" y="905"/>
                        <a:pt x="64511" y="667"/>
                      </a:cubicBezTo>
                      <a:cubicBezTo>
                        <a:pt x="63702" y="1271"/>
                        <a:pt x="62706" y="1625"/>
                        <a:pt x="61627" y="1625"/>
                      </a:cubicBezTo>
                      <a:lnTo>
                        <a:pt x="35980" y="1625"/>
                      </a:lnTo>
                      <a:cubicBezTo>
                        <a:pt x="34550" y="1625"/>
                        <a:pt x="33260" y="998"/>
                        <a:pt x="32372" y="1"/>
                      </a:cubicBezTo>
                      <a:close/>
                    </a:path>
                  </a:pathLst>
                </a:custGeom>
                <a:solidFill>
                  <a:srgbClr val="A2D5C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958" name="Google Shape;958;p21"/>
                <p:cNvGrpSpPr/>
                <p:nvPr/>
              </p:nvGrpSpPr>
              <p:grpSpPr>
                <a:xfrm>
                  <a:off x="4929774" y="1279888"/>
                  <a:ext cx="2130085" cy="3433068"/>
                  <a:chOff x="4633351" y="1345102"/>
                  <a:chExt cx="2130085" cy="3433068"/>
                </a:xfrm>
              </p:grpSpPr>
              <p:sp>
                <p:nvSpPr>
                  <p:cNvPr id="959" name="Google Shape;959;p21"/>
                  <p:cNvSpPr/>
                  <p:nvPr/>
                </p:nvSpPr>
                <p:spPr>
                  <a:xfrm>
                    <a:off x="4633351" y="1608896"/>
                    <a:ext cx="2130085" cy="3169274"/>
                  </a:xfrm>
                  <a:custGeom>
                    <a:rect b="b" l="l" r="r" t="t"/>
                    <a:pathLst>
                      <a:path extrusionOk="0" h="79620" w="53513">
                        <a:moveTo>
                          <a:pt x="2909" y="0"/>
                        </a:moveTo>
                        <a:cubicBezTo>
                          <a:pt x="1308" y="0"/>
                          <a:pt x="1" y="1308"/>
                          <a:pt x="1" y="2905"/>
                        </a:cubicBezTo>
                        <a:lnTo>
                          <a:pt x="1" y="76714"/>
                        </a:lnTo>
                        <a:cubicBezTo>
                          <a:pt x="1" y="78312"/>
                          <a:pt x="1308" y="79619"/>
                          <a:pt x="2909" y="79619"/>
                        </a:cubicBezTo>
                        <a:lnTo>
                          <a:pt x="50604" y="79619"/>
                        </a:lnTo>
                        <a:cubicBezTo>
                          <a:pt x="52202" y="79619"/>
                          <a:pt x="53513" y="78312"/>
                          <a:pt x="53513" y="76714"/>
                        </a:cubicBezTo>
                        <a:lnTo>
                          <a:pt x="53513" y="2905"/>
                        </a:lnTo>
                        <a:cubicBezTo>
                          <a:pt x="53513" y="1308"/>
                          <a:pt x="52202" y="0"/>
                          <a:pt x="50604" y="0"/>
                        </a:cubicBezTo>
                        <a:close/>
                      </a:path>
                    </a:pathLst>
                  </a:custGeom>
                  <a:solidFill>
                    <a:srgbClr val="4D372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60" name="Google Shape;960;p21"/>
                  <p:cNvSpPr/>
                  <p:nvPr/>
                </p:nvSpPr>
                <p:spPr>
                  <a:xfrm>
                    <a:off x="4740707" y="1768557"/>
                    <a:ext cx="1915257" cy="2900113"/>
                  </a:xfrm>
                  <a:custGeom>
                    <a:rect b="b" l="l" r="r" t="t"/>
                    <a:pathLst>
                      <a:path extrusionOk="0" h="72858" w="48116">
                        <a:moveTo>
                          <a:pt x="2708" y="0"/>
                        </a:moveTo>
                        <a:cubicBezTo>
                          <a:pt x="1219" y="0"/>
                          <a:pt x="1" y="1219"/>
                          <a:pt x="1" y="2707"/>
                        </a:cubicBezTo>
                        <a:lnTo>
                          <a:pt x="1" y="70153"/>
                        </a:lnTo>
                        <a:cubicBezTo>
                          <a:pt x="1" y="71641"/>
                          <a:pt x="1219" y="72857"/>
                          <a:pt x="2708" y="72857"/>
                        </a:cubicBezTo>
                        <a:lnTo>
                          <a:pt x="45412" y="72857"/>
                        </a:lnTo>
                        <a:cubicBezTo>
                          <a:pt x="46900" y="72857"/>
                          <a:pt x="48115" y="71641"/>
                          <a:pt x="48115" y="70153"/>
                        </a:cubicBezTo>
                        <a:lnTo>
                          <a:pt x="48115" y="2707"/>
                        </a:lnTo>
                        <a:cubicBezTo>
                          <a:pt x="48115" y="1219"/>
                          <a:pt x="46900" y="0"/>
                          <a:pt x="45412" y="0"/>
                        </a:cubicBezTo>
                        <a:close/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61" name="Google Shape;961;p21"/>
                  <p:cNvSpPr/>
                  <p:nvPr/>
                </p:nvSpPr>
                <p:spPr>
                  <a:xfrm>
                    <a:off x="4799421" y="1783484"/>
                    <a:ext cx="1797833" cy="2820065"/>
                  </a:xfrm>
                  <a:custGeom>
                    <a:rect b="b" l="l" r="r" t="t"/>
                    <a:pathLst>
                      <a:path extrusionOk="0" h="70847" w="45166">
                        <a:moveTo>
                          <a:pt x="2970" y="1"/>
                        </a:moveTo>
                        <a:cubicBezTo>
                          <a:pt x="1338" y="1"/>
                          <a:pt x="0" y="1335"/>
                          <a:pt x="0" y="2967"/>
                        </a:cubicBezTo>
                        <a:lnTo>
                          <a:pt x="0" y="67880"/>
                        </a:lnTo>
                        <a:cubicBezTo>
                          <a:pt x="0" y="69512"/>
                          <a:pt x="1338" y="70847"/>
                          <a:pt x="2970" y="70847"/>
                        </a:cubicBezTo>
                        <a:lnTo>
                          <a:pt x="42199" y="70847"/>
                        </a:lnTo>
                        <a:cubicBezTo>
                          <a:pt x="43831" y="70847"/>
                          <a:pt x="45166" y="69512"/>
                          <a:pt x="45166" y="67880"/>
                        </a:cubicBezTo>
                        <a:lnTo>
                          <a:pt x="45166" y="2967"/>
                        </a:lnTo>
                        <a:cubicBezTo>
                          <a:pt x="45166" y="1335"/>
                          <a:pt x="43831" y="1"/>
                          <a:pt x="42199" y="1"/>
                        </a:cubicBezTo>
                        <a:close/>
                      </a:path>
                    </a:pathLst>
                  </a:custGeom>
                  <a:solidFill>
                    <a:srgbClr val="F3F3F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62" name="Google Shape;962;p21"/>
                  <p:cNvSpPr/>
                  <p:nvPr/>
                </p:nvSpPr>
                <p:spPr>
                  <a:xfrm>
                    <a:off x="5025120" y="2109575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0"/>
                        </a:moveTo>
                        <a:cubicBezTo>
                          <a:pt x="103" y="0"/>
                          <a:pt x="1" y="99"/>
                          <a:pt x="1" y="222"/>
                        </a:cubicBezTo>
                        <a:cubicBezTo>
                          <a:pt x="1" y="345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5"/>
                          <a:pt x="24087" y="222"/>
                        </a:cubicBezTo>
                        <a:cubicBezTo>
                          <a:pt x="24087" y="99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63" name="Google Shape;963;p21"/>
                  <p:cNvSpPr/>
                  <p:nvPr/>
                </p:nvSpPr>
                <p:spPr>
                  <a:xfrm>
                    <a:off x="6087975" y="2036173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8"/>
                        </a:moveTo>
                        <a:cubicBezTo>
                          <a:pt x="6032" y="448"/>
                          <a:pt x="7162" y="1551"/>
                          <a:pt x="7162" y="2903"/>
                        </a:cubicBezTo>
                        <a:lnTo>
                          <a:pt x="7162" y="4537"/>
                        </a:lnTo>
                        <a:cubicBezTo>
                          <a:pt x="7162" y="5893"/>
                          <a:pt x="6032" y="6992"/>
                          <a:pt x="4646" y="6992"/>
                        </a:cubicBezTo>
                        <a:lnTo>
                          <a:pt x="2973" y="6992"/>
                        </a:lnTo>
                        <a:cubicBezTo>
                          <a:pt x="1585" y="6992"/>
                          <a:pt x="458" y="5893"/>
                          <a:pt x="458" y="4537"/>
                        </a:cubicBezTo>
                        <a:lnTo>
                          <a:pt x="458" y="2903"/>
                        </a:lnTo>
                        <a:cubicBezTo>
                          <a:pt x="458" y="1551"/>
                          <a:pt x="1585" y="448"/>
                          <a:pt x="2973" y="448"/>
                        </a:cubicBezTo>
                        <a:close/>
                        <a:moveTo>
                          <a:pt x="2973" y="1"/>
                        </a:moveTo>
                        <a:cubicBezTo>
                          <a:pt x="1335" y="1"/>
                          <a:pt x="0" y="1301"/>
                          <a:pt x="0" y="2903"/>
                        </a:cubicBezTo>
                        <a:lnTo>
                          <a:pt x="0" y="4537"/>
                        </a:lnTo>
                        <a:cubicBezTo>
                          <a:pt x="0" y="6139"/>
                          <a:pt x="1335" y="7439"/>
                          <a:pt x="2973" y="7439"/>
                        </a:cubicBezTo>
                        <a:lnTo>
                          <a:pt x="4646" y="7439"/>
                        </a:lnTo>
                        <a:cubicBezTo>
                          <a:pt x="6285" y="7439"/>
                          <a:pt x="7619" y="6139"/>
                          <a:pt x="7619" y="4537"/>
                        </a:cubicBezTo>
                        <a:lnTo>
                          <a:pt x="7619" y="2903"/>
                        </a:lnTo>
                        <a:cubicBezTo>
                          <a:pt x="7619" y="1301"/>
                          <a:pt x="6285" y="1"/>
                          <a:pt x="4646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64" name="Google Shape;964;p21"/>
                  <p:cNvSpPr/>
                  <p:nvPr/>
                </p:nvSpPr>
                <p:spPr>
                  <a:xfrm>
                    <a:off x="5025120" y="2591906"/>
                    <a:ext cx="958783" cy="17872"/>
                  </a:xfrm>
                  <a:custGeom>
                    <a:rect b="b" l="l" r="r" t="t"/>
                    <a:pathLst>
                      <a:path extrusionOk="0" h="449" w="24087">
                        <a:moveTo>
                          <a:pt x="229" y="1"/>
                        </a:moveTo>
                        <a:cubicBezTo>
                          <a:pt x="103" y="1"/>
                          <a:pt x="1" y="103"/>
                          <a:pt x="1" y="226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6"/>
                        </a:cubicBezTo>
                        <a:cubicBezTo>
                          <a:pt x="24087" y="103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65" name="Google Shape;965;p21"/>
                  <p:cNvSpPr/>
                  <p:nvPr/>
                </p:nvSpPr>
                <p:spPr>
                  <a:xfrm>
                    <a:off x="6087975" y="2518703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4"/>
                        </a:moveTo>
                        <a:cubicBezTo>
                          <a:pt x="6032" y="444"/>
                          <a:pt x="7162" y="1546"/>
                          <a:pt x="7162" y="2902"/>
                        </a:cubicBezTo>
                        <a:lnTo>
                          <a:pt x="7162" y="4537"/>
                        </a:lnTo>
                        <a:cubicBezTo>
                          <a:pt x="7162" y="5889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9"/>
                          <a:pt x="458" y="4537"/>
                        </a:cubicBezTo>
                        <a:lnTo>
                          <a:pt x="458" y="2902"/>
                        </a:lnTo>
                        <a:cubicBezTo>
                          <a:pt x="458" y="1546"/>
                          <a:pt x="1585" y="444"/>
                          <a:pt x="2973" y="444"/>
                        </a:cubicBezTo>
                        <a:close/>
                        <a:moveTo>
                          <a:pt x="2973" y="1"/>
                        </a:moveTo>
                        <a:cubicBezTo>
                          <a:pt x="1335" y="1"/>
                          <a:pt x="0" y="1301"/>
                          <a:pt x="0" y="2902"/>
                        </a:cubicBezTo>
                        <a:lnTo>
                          <a:pt x="0" y="4537"/>
                        </a:lnTo>
                        <a:cubicBezTo>
                          <a:pt x="0" y="6134"/>
                          <a:pt x="1335" y="7439"/>
                          <a:pt x="2973" y="7439"/>
                        </a:cubicBezTo>
                        <a:lnTo>
                          <a:pt x="4646" y="7439"/>
                        </a:lnTo>
                        <a:cubicBezTo>
                          <a:pt x="6285" y="7439"/>
                          <a:pt x="7619" y="6134"/>
                          <a:pt x="7619" y="4537"/>
                        </a:cubicBezTo>
                        <a:lnTo>
                          <a:pt x="7619" y="2902"/>
                        </a:lnTo>
                        <a:cubicBezTo>
                          <a:pt x="7619" y="1301"/>
                          <a:pt x="6285" y="1"/>
                          <a:pt x="4646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66" name="Google Shape;966;p21"/>
                  <p:cNvSpPr/>
                  <p:nvPr/>
                </p:nvSpPr>
                <p:spPr>
                  <a:xfrm>
                    <a:off x="5025120" y="3079437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67" name="Google Shape;967;p21"/>
                  <p:cNvSpPr/>
                  <p:nvPr/>
                </p:nvSpPr>
                <p:spPr>
                  <a:xfrm>
                    <a:off x="6087975" y="3006074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8"/>
                        </a:moveTo>
                        <a:cubicBezTo>
                          <a:pt x="6032" y="448"/>
                          <a:pt x="7162" y="1550"/>
                          <a:pt x="7162" y="2902"/>
                        </a:cubicBezTo>
                        <a:lnTo>
                          <a:pt x="7162" y="4537"/>
                        </a:lnTo>
                        <a:cubicBezTo>
                          <a:pt x="7162" y="5892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92"/>
                          <a:pt x="458" y="4537"/>
                        </a:cubicBezTo>
                        <a:lnTo>
                          <a:pt x="458" y="2902"/>
                        </a:lnTo>
                        <a:cubicBezTo>
                          <a:pt x="458" y="1550"/>
                          <a:pt x="1585" y="448"/>
                          <a:pt x="2973" y="448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1"/>
                          <a:pt x="0" y="2902"/>
                        </a:cubicBezTo>
                        <a:lnTo>
                          <a:pt x="0" y="4537"/>
                        </a:lnTo>
                        <a:cubicBezTo>
                          <a:pt x="0" y="6138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8"/>
                          <a:pt x="7619" y="4537"/>
                        </a:cubicBezTo>
                        <a:lnTo>
                          <a:pt x="7619" y="2902"/>
                        </a:lnTo>
                        <a:cubicBezTo>
                          <a:pt x="7619" y="1301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68" name="Google Shape;968;p21"/>
                  <p:cNvSpPr/>
                  <p:nvPr/>
                </p:nvSpPr>
                <p:spPr>
                  <a:xfrm>
                    <a:off x="5021420" y="4094835"/>
                    <a:ext cx="958783" cy="17793"/>
                  </a:xfrm>
                  <a:custGeom>
                    <a:rect b="b" l="l" r="r" t="t"/>
                    <a:pathLst>
                      <a:path extrusionOk="0" h="447" w="24087">
                        <a:moveTo>
                          <a:pt x="229" y="0"/>
                        </a:moveTo>
                        <a:cubicBezTo>
                          <a:pt x="103" y="0"/>
                          <a:pt x="1" y="103"/>
                          <a:pt x="1" y="225"/>
                        </a:cubicBezTo>
                        <a:cubicBezTo>
                          <a:pt x="1" y="348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8"/>
                          <a:pt x="24087" y="225"/>
                        </a:cubicBezTo>
                        <a:cubicBezTo>
                          <a:pt x="24087" y="103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69" name="Google Shape;969;p21"/>
                  <p:cNvSpPr/>
                  <p:nvPr/>
                </p:nvSpPr>
                <p:spPr>
                  <a:xfrm>
                    <a:off x="5025120" y="2218125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0"/>
                        </a:moveTo>
                        <a:cubicBezTo>
                          <a:pt x="103" y="0"/>
                          <a:pt x="1" y="100"/>
                          <a:pt x="1" y="222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2"/>
                        </a:cubicBezTo>
                        <a:cubicBezTo>
                          <a:pt x="24087" y="100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0" name="Google Shape;970;p21"/>
                  <p:cNvSpPr/>
                  <p:nvPr/>
                </p:nvSpPr>
                <p:spPr>
                  <a:xfrm>
                    <a:off x="5025120" y="2700656"/>
                    <a:ext cx="958783" cy="17673"/>
                  </a:xfrm>
                  <a:custGeom>
                    <a:rect b="b" l="l" r="r" t="t"/>
                    <a:pathLst>
                      <a:path extrusionOk="0" h="444" w="24087">
                        <a:moveTo>
                          <a:pt x="229" y="0"/>
                        </a:moveTo>
                        <a:cubicBezTo>
                          <a:pt x="103" y="0"/>
                          <a:pt x="1" y="99"/>
                          <a:pt x="1" y="222"/>
                        </a:cubicBezTo>
                        <a:cubicBezTo>
                          <a:pt x="1" y="345"/>
                          <a:pt x="103" y="443"/>
                          <a:pt x="229" y="443"/>
                        </a:cubicBezTo>
                        <a:lnTo>
                          <a:pt x="23858" y="443"/>
                        </a:lnTo>
                        <a:cubicBezTo>
                          <a:pt x="23985" y="443"/>
                          <a:pt x="24087" y="345"/>
                          <a:pt x="24087" y="222"/>
                        </a:cubicBezTo>
                        <a:cubicBezTo>
                          <a:pt x="24087" y="99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1" name="Google Shape;971;p21"/>
                  <p:cNvSpPr/>
                  <p:nvPr/>
                </p:nvSpPr>
                <p:spPr>
                  <a:xfrm>
                    <a:off x="5025120" y="3187987"/>
                    <a:ext cx="958783" cy="17872"/>
                  </a:xfrm>
                  <a:custGeom>
                    <a:rect b="b" l="l" r="r" t="t"/>
                    <a:pathLst>
                      <a:path extrusionOk="0" h="449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6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6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2" name="Google Shape;972;p21"/>
                  <p:cNvSpPr/>
                  <p:nvPr/>
                </p:nvSpPr>
                <p:spPr>
                  <a:xfrm>
                    <a:off x="5021420" y="4203505"/>
                    <a:ext cx="958783" cy="17713"/>
                  </a:xfrm>
                  <a:custGeom>
                    <a:rect b="b" l="l" r="r" t="t"/>
                    <a:pathLst>
                      <a:path extrusionOk="0" h="445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5"/>
                          <a:pt x="229" y="445"/>
                        </a:cubicBezTo>
                        <a:lnTo>
                          <a:pt x="23858" y="445"/>
                        </a:lnTo>
                        <a:cubicBezTo>
                          <a:pt x="23985" y="445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3" name="Google Shape;973;p21"/>
                  <p:cNvSpPr/>
                  <p:nvPr/>
                </p:nvSpPr>
                <p:spPr>
                  <a:xfrm>
                    <a:off x="6084275" y="4021592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3"/>
                        </a:moveTo>
                        <a:cubicBezTo>
                          <a:pt x="6032" y="443"/>
                          <a:pt x="7162" y="1546"/>
                          <a:pt x="7162" y="2901"/>
                        </a:cubicBezTo>
                        <a:lnTo>
                          <a:pt x="7162" y="4536"/>
                        </a:lnTo>
                        <a:cubicBezTo>
                          <a:pt x="7162" y="5888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8"/>
                          <a:pt x="458" y="4536"/>
                        </a:cubicBezTo>
                        <a:lnTo>
                          <a:pt x="458" y="2901"/>
                        </a:lnTo>
                        <a:cubicBezTo>
                          <a:pt x="458" y="1546"/>
                          <a:pt x="1585" y="443"/>
                          <a:pt x="2973" y="443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0"/>
                          <a:pt x="0" y="2901"/>
                        </a:cubicBezTo>
                        <a:lnTo>
                          <a:pt x="0" y="4536"/>
                        </a:lnTo>
                        <a:cubicBezTo>
                          <a:pt x="0" y="6134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4"/>
                          <a:pt x="7619" y="4536"/>
                        </a:cubicBezTo>
                        <a:lnTo>
                          <a:pt x="7619" y="2901"/>
                        </a:lnTo>
                        <a:cubicBezTo>
                          <a:pt x="7619" y="1300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4" name="Google Shape;974;p21"/>
                  <p:cNvSpPr/>
                  <p:nvPr/>
                </p:nvSpPr>
                <p:spPr>
                  <a:xfrm>
                    <a:off x="6103659" y="2002457"/>
                    <a:ext cx="304747" cy="273182"/>
                  </a:xfrm>
                  <a:custGeom>
                    <a:rect b="b" l="l" r="r" t="t"/>
                    <a:pathLst>
                      <a:path extrusionOk="0" h="6863" w="7656">
                        <a:moveTo>
                          <a:pt x="6406" y="1"/>
                        </a:moveTo>
                        <a:cubicBezTo>
                          <a:pt x="5991" y="1"/>
                          <a:pt x="5565" y="203"/>
                          <a:pt x="5372" y="670"/>
                        </a:cubicBezTo>
                        <a:cubicBezTo>
                          <a:pt x="4972" y="1647"/>
                          <a:pt x="4536" y="2616"/>
                          <a:pt x="3945" y="3496"/>
                        </a:cubicBezTo>
                        <a:cubicBezTo>
                          <a:pt x="3713" y="3845"/>
                          <a:pt x="3351" y="4490"/>
                          <a:pt x="2965" y="4664"/>
                        </a:cubicBezTo>
                        <a:cubicBezTo>
                          <a:pt x="2869" y="4709"/>
                          <a:pt x="2910" y="4779"/>
                          <a:pt x="2884" y="4779"/>
                        </a:cubicBezTo>
                        <a:cubicBezTo>
                          <a:pt x="2867" y="4779"/>
                          <a:pt x="2820" y="4748"/>
                          <a:pt x="2682" y="4657"/>
                        </a:cubicBezTo>
                        <a:cubicBezTo>
                          <a:pt x="2456" y="4514"/>
                          <a:pt x="2252" y="4237"/>
                          <a:pt x="2084" y="4036"/>
                        </a:cubicBezTo>
                        <a:cubicBezTo>
                          <a:pt x="1884" y="3796"/>
                          <a:pt x="1648" y="3696"/>
                          <a:pt x="1417" y="3696"/>
                        </a:cubicBezTo>
                        <a:cubicBezTo>
                          <a:pt x="685" y="3696"/>
                          <a:pt x="0" y="4702"/>
                          <a:pt x="630" y="5459"/>
                        </a:cubicBezTo>
                        <a:cubicBezTo>
                          <a:pt x="1095" y="6016"/>
                          <a:pt x="1740" y="6644"/>
                          <a:pt x="2477" y="6818"/>
                        </a:cubicBezTo>
                        <a:cubicBezTo>
                          <a:pt x="2606" y="6848"/>
                          <a:pt x="2731" y="6863"/>
                          <a:pt x="2853" y="6863"/>
                        </a:cubicBezTo>
                        <a:cubicBezTo>
                          <a:pt x="3571" y="6863"/>
                          <a:pt x="4162" y="6367"/>
                          <a:pt x="4652" y="5855"/>
                        </a:cubicBezTo>
                        <a:cubicBezTo>
                          <a:pt x="5925" y="4538"/>
                          <a:pt x="6672" y="2869"/>
                          <a:pt x="7356" y="1206"/>
                        </a:cubicBezTo>
                        <a:cubicBezTo>
                          <a:pt x="7655" y="478"/>
                          <a:pt x="7043" y="1"/>
                          <a:pt x="6406" y="1"/>
                        </a:cubicBez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5" name="Google Shape;975;p21"/>
                  <p:cNvSpPr/>
                  <p:nvPr/>
                </p:nvSpPr>
                <p:spPr>
                  <a:xfrm>
                    <a:off x="5282465" y="1608896"/>
                    <a:ext cx="831885" cy="159698"/>
                  </a:xfrm>
                  <a:custGeom>
                    <a:rect b="b" l="l" r="r" t="t"/>
                    <a:pathLst>
                      <a:path extrusionOk="0" h="4012" w="20899">
                        <a:moveTo>
                          <a:pt x="18" y="0"/>
                        </a:moveTo>
                        <a:cubicBezTo>
                          <a:pt x="8" y="103"/>
                          <a:pt x="0" y="208"/>
                          <a:pt x="0" y="314"/>
                        </a:cubicBezTo>
                        <a:lnTo>
                          <a:pt x="0" y="4011"/>
                        </a:lnTo>
                        <a:lnTo>
                          <a:pt x="20899" y="4011"/>
                        </a:lnTo>
                        <a:lnTo>
                          <a:pt x="20899" y="314"/>
                        </a:lnTo>
                        <a:cubicBezTo>
                          <a:pt x="20899" y="208"/>
                          <a:pt x="20892" y="103"/>
                          <a:pt x="20879" y="0"/>
                        </a:cubicBezTo>
                        <a:close/>
                      </a:path>
                    </a:pathLst>
                  </a:custGeom>
                  <a:solidFill>
                    <a:srgbClr val="291E1A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6" name="Google Shape;976;p21"/>
                  <p:cNvSpPr/>
                  <p:nvPr/>
                </p:nvSpPr>
                <p:spPr>
                  <a:xfrm>
                    <a:off x="5282465" y="1768557"/>
                    <a:ext cx="831885" cy="14967"/>
                  </a:xfrm>
                  <a:custGeom>
                    <a:rect b="b" l="l" r="r" t="t"/>
                    <a:pathLst>
                      <a:path extrusionOk="0" h="376" w="20899">
                        <a:moveTo>
                          <a:pt x="0" y="0"/>
                        </a:moveTo>
                        <a:lnTo>
                          <a:pt x="0" y="317"/>
                        </a:lnTo>
                        <a:lnTo>
                          <a:pt x="0" y="376"/>
                        </a:lnTo>
                        <a:lnTo>
                          <a:pt x="20899" y="376"/>
                        </a:lnTo>
                        <a:lnTo>
                          <a:pt x="20899" y="317"/>
                        </a:lnTo>
                        <a:lnTo>
                          <a:pt x="20899" y="0"/>
                        </a:lnTo>
                        <a:close/>
                      </a:path>
                    </a:pathLst>
                  </a:custGeom>
                  <a:solidFill>
                    <a:srgbClr val="4E515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7" name="Google Shape;977;p21"/>
                  <p:cNvSpPr/>
                  <p:nvPr/>
                </p:nvSpPr>
                <p:spPr>
                  <a:xfrm>
                    <a:off x="5282465" y="1783484"/>
                    <a:ext cx="831885" cy="104409"/>
                  </a:xfrm>
                  <a:custGeom>
                    <a:rect b="b" l="l" r="r" t="t"/>
                    <a:pathLst>
                      <a:path extrusionOk="0" h="2623" w="20899">
                        <a:moveTo>
                          <a:pt x="0" y="1"/>
                        </a:moveTo>
                        <a:cubicBezTo>
                          <a:pt x="31" y="1448"/>
                          <a:pt x="1253" y="2622"/>
                          <a:pt x="2742" y="2622"/>
                        </a:cubicBezTo>
                        <a:lnTo>
                          <a:pt x="18154" y="2622"/>
                        </a:lnTo>
                        <a:cubicBezTo>
                          <a:pt x="19642" y="2622"/>
                          <a:pt x="20865" y="1448"/>
                          <a:pt x="20899" y="1"/>
                        </a:cubicBezTo>
                        <a:close/>
                      </a:path>
                    </a:pathLst>
                  </a:custGeom>
                  <a:solidFill>
                    <a:srgbClr val="827F7A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8" name="Google Shape;978;p21"/>
                  <p:cNvSpPr/>
                  <p:nvPr/>
                </p:nvSpPr>
                <p:spPr>
                  <a:xfrm>
                    <a:off x="5282465" y="1345102"/>
                    <a:ext cx="831885" cy="515992"/>
                  </a:xfrm>
                  <a:custGeom>
                    <a:rect b="b" l="l" r="r" t="t"/>
                    <a:pathLst>
                      <a:path extrusionOk="0" h="12963" w="20899">
                        <a:moveTo>
                          <a:pt x="12098" y="1599"/>
                        </a:moveTo>
                        <a:cubicBezTo>
                          <a:pt x="12505" y="1599"/>
                          <a:pt x="12836" y="1923"/>
                          <a:pt x="12836" y="2319"/>
                        </a:cubicBezTo>
                        <a:cubicBezTo>
                          <a:pt x="12836" y="2715"/>
                          <a:pt x="12505" y="3036"/>
                          <a:pt x="12098" y="3036"/>
                        </a:cubicBezTo>
                        <a:lnTo>
                          <a:pt x="8798" y="3036"/>
                        </a:lnTo>
                        <a:cubicBezTo>
                          <a:pt x="8391" y="3036"/>
                          <a:pt x="8060" y="2715"/>
                          <a:pt x="8060" y="2319"/>
                        </a:cubicBezTo>
                        <a:cubicBezTo>
                          <a:pt x="8060" y="1923"/>
                          <a:pt x="8391" y="1599"/>
                          <a:pt x="8798" y="1599"/>
                        </a:cubicBezTo>
                        <a:close/>
                        <a:moveTo>
                          <a:pt x="7930" y="1"/>
                        </a:moveTo>
                        <a:cubicBezTo>
                          <a:pt x="6422" y="1"/>
                          <a:pt x="5185" y="1206"/>
                          <a:pt x="5185" y="2681"/>
                        </a:cubicBezTo>
                        <a:lnTo>
                          <a:pt x="5185" y="3593"/>
                        </a:lnTo>
                        <a:lnTo>
                          <a:pt x="2742" y="3593"/>
                        </a:lnTo>
                        <a:cubicBezTo>
                          <a:pt x="1233" y="3593"/>
                          <a:pt x="0" y="4797"/>
                          <a:pt x="0" y="6272"/>
                        </a:cubicBezTo>
                        <a:lnTo>
                          <a:pt x="0" y="10286"/>
                        </a:lnTo>
                        <a:cubicBezTo>
                          <a:pt x="0" y="11757"/>
                          <a:pt x="1233" y="12963"/>
                          <a:pt x="2742" y="12963"/>
                        </a:cubicBezTo>
                        <a:lnTo>
                          <a:pt x="18154" y="12963"/>
                        </a:lnTo>
                        <a:cubicBezTo>
                          <a:pt x="19663" y="12963"/>
                          <a:pt x="20899" y="11757"/>
                          <a:pt x="20899" y="10286"/>
                        </a:cubicBezTo>
                        <a:lnTo>
                          <a:pt x="20899" y="6272"/>
                        </a:lnTo>
                        <a:cubicBezTo>
                          <a:pt x="20899" y="4797"/>
                          <a:pt x="19663" y="3593"/>
                          <a:pt x="18154" y="3593"/>
                        </a:cubicBezTo>
                        <a:lnTo>
                          <a:pt x="15710" y="3593"/>
                        </a:lnTo>
                        <a:lnTo>
                          <a:pt x="15710" y="2681"/>
                        </a:lnTo>
                        <a:cubicBezTo>
                          <a:pt x="15710" y="1206"/>
                          <a:pt x="14478" y="1"/>
                          <a:pt x="12968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9" name="Google Shape;979;p21"/>
                  <p:cNvSpPr/>
                  <p:nvPr/>
                </p:nvSpPr>
                <p:spPr>
                  <a:xfrm>
                    <a:off x="5336282" y="1680745"/>
                    <a:ext cx="35227" cy="26709"/>
                  </a:xfrm>
                  <a:custGeom>
                    <a:rect b="b" l="l" r="r" t="t"/>
                    <a:pathLst>
                      <a:path extrusionOk="0" h="671" w="885">
                        <a:moveTo>
                          <a:pt x="444" y="1"/>
                        </a:moveTo>
                        <a:cubicBezTo>
                          <a:pt x="3" y="1"/>
                          <a:pt x="0" y="670"/>
                          <a:pt x="444" y="670"/>
                        </a:cubicBezTo>
                        <a:cubicBezTo>
                          <a:pt x="884" y="670"/>
                          <a:pt x="884" y="1"/>
                          <a:pt x="444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80" name="Google Shape;980;p21"/>
                  <p:cNvSpPr/>
                  <p:nvPr/>
                </p:nvSpPr>
                <p:spPr>
                  <a:xfrm>
                    <a:off x="5338471" y="1726363"/>
                    <a:ext cx="126381" cy="98876"/>
                  </a:xfrm>
                  <a:custGeom>
                    <a:rect b="b" l="l" r="r" t="t"/>
                    <a:pathLst>
                      <a:path extrusionOk="0" h="2484" w="3175">
                        <a:moveTo>
                          <a:pt x="457" y="1"/>
                        </a:moveTo>
                        <a:cubicBezTo>
                          <a:pt x="286" y="1"/>
                          <a:pt x="101" y="107"/>
                          <a:pt x="75" y="319"/>
                        </a:cubicBezTo>
                        <a:cubicBezTo>
                          <a:pt x="0" y="927"/>
                          <a:pt x="102" y="1538"/>
                          <a:pt x="608" y="1944"/>
                        </a:cubicBezTo>
                        <a:cubicBezTo>
                          <a:pt x="1195" y="2419"/>
                          <a:pt x="2004" y="2460"/>
                          <a:pt x="2731" y="2483"/>
                        </a:cubicBezTo>
                        <a:cubicBezTo>
                          <a:pt x="2735" y="2484"/>
                          <a:pt x="2740" y="2484"/>
                          <a:pt x="2744" y="2484"/>
                        </a:cubicBezTo>
                        <a:cubicBezTo>
                          <a:pt x="3175" y="2484"/>
                          <a:pt x="3167" y="1828"/>
                          <a:pt x="2731" y="1814"/>
                        </a:cubicBezTo>
                        <a:cubicBezTo>
                          <a:pt x="2195" y="1798"/>
                          <a:pt x="1563" y="1798"/>
                          <a:pt x="1106" y="1477"/>
                        </a:cubicBezTo>
                        <a:cubicBezTo>
                          <a:pt x="710" y="1200"/>
                          <a:pt x="706" y="756"/>
                          <a:pt x="758" y="319"/>
                        </a:cubicBezTo>
                        <a:cubicBezTo>
                          <a:pt x="785" y="106"/>
                          <a:pt x="628" y="1"/>
                          <a:pt x="457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81" name="Google Shape;981;p21"/>
                  <p:cNvSpPr/>
                  <p:nvPr/>
                </p:nvSpPr>
                <p:spPr>
                  <a:xfrm>
                    <a:off x="5021420" y="3604223"/>
                    <a:ext cx="958783" cy="17793"/>
                  </a:xfrm>
                  <a:custGeom>
                    <a:rect b="b" l="l" r="r" t="t"/>
                    <a:pathLst>
                      <a:path extrusionOk="0" h="447" w="24087">
                        <a:moveTo>
                          <a:pt x="229" y="0"/>
                        </a:moveTo>
                        <a:cubicBezTo>
                          <a:pt x="103" y="0"/>
                          <a:pt x="1" y="103"/>
                          <a:pt x="1" y="225"/>
                        </a:cubicBezTo>
                        <a:cubicBezTo>
                          <a:pt x="1" y="348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8"/>
                          <a:pt x="24087" y="225"/>
                        </a:cubicBezTo>
                        <a:cubicBezTo>
                          <a:pt x="24087" y="103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82" name="Google Shape;982;p21"/>
                  <p:cNvSpPr/>
                  <p:nvPr/>
                </p:nvSpPr>
                <p:spPr>
                  <a:xfrm>
                    <a:off x="5021420" y="3712893"/>
                    <a:ext cx="958783" cy="17713"/>
                  </a:xfrm>
                  <a:custGeom>
                    <a:rect b="b" l="l" r="r" t="t"/>
                    <a:pathLst>
                      <a:path extrusionOk="0" h="445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5"/>
                          <a:pt x="229" y="445"/>
                        </a:cubicBezTo>
                        <a:lnTo>
                          <a:pt x="23858" y="445"/>
                        </a:lnTo>
                        <a:cubicBezTo>
                          <a:pt x="23985" y="445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83" name="Google Shape;983;p21"/>
                  <p:cNvSpPr/>
                  <p:nvPr/>
                </p:nvSpPr>
                <p:spPr>
                  <a:xfrm>
                    <a:off x="6084275" y="3530980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3"/>
                        </a:moveTo>
                        <a:cubicBezTo>
                          <a:pt x="6032" y="443"/>
                          <a:pt x="7162" y="1546"/>
                          <a:pt x="7162" y="2901"/>
                        </a:cubicBezTo>
                        <a:lnTo>
                          <a:pt x="7162" y="4536"/>
                        </a:lnTo>
                        <a:cubicBezTo>
                          <a:pt x="7162" y="5888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8"/>
                          <a:pt x="458" y="4536"/>
                        </a:cubicBezTo>
                        <a:lnTo>
                          <a:pt x="458" y="2901"/>
                        </a:lnTo>
                        <a:cubicBezTo>
                          <a:pt x="458" y="1546"/>
                          <a:pt x="1585" y="443"/>
                          <a:pt x="2973" y="443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0"/>
                          <a:pt x="0" y="2901"/>
                        </a:cubicBezTo>
                        <a:lnTo>
                          <a:pt x="0" y="4536"/>
                        </a:lnTo>
                        <a:cubicBezTo>
                          <a:pt x="0" y="6134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4"/>
                          <a:pt x="7619" y="4536"/>
                        </a:cubicBezTo>
                        <a:lnTo>
                          <a:pt x="7619" y="2901"/>
                        </a:lnTo>
                        <a:cubicBezTo>
                          <a:pt x="7619" y="1300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984" name="Google Shape;984;p21"/>
                <p:cNvSpPr/>
                <p:nvPr/>
              </p:nvSpPr>
              <p:spPr>
                <a:xfrm>
                  <a:off x="6416571" y="2365421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85" name="Google Shape;985;p21"/>
                <p:cNvSpPr/>
                <p:nvPr/>
              </p:nvSpPr>
              <p:spPr>
                <a:xfrm>
                  <a:off x="6416571" y="2861797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86" name="Google Shape;986;p21"/>
              <p:cNvGrpSpPr/>
              <p:nvPr/>
            </p:nvGrpSpPr>
            <p:grpSpPr>
              <a:xfrm>
                <a:off x="6283252" y="1528088"/>
                <a:ext cx="2463562" cy="3280187"/>
                <a:chOff x="6283252" y="1528088"/>
                <a:chExt cx="2463562" cy="3280187"/>
              </a:xfrm>
            </p:grpSpPr>
            <p:grpSp>
              <p:nvGrpSpPr>
                <p:cNvPr id="987" name="Google Shape;987;p21"/>
                <p:cNvGrpSpPr/>
                <p:nvPr/>
              </p:nvGrpSpPr>
              <p:grpSpPr>
                <a:xfrm>
                  <a:off x="7072113" y="1852269"/>
                  <a:ext cx="714639" cy="993568"/>
                  <a:chOff x="6974678" y="2217868"/>
                  <a:chExt cx="626272" cy="870711"/>
                </a:xfrm>
              </p:grpSpPr>
              <p:sp>
                <p:nvSpPr>
                  <p:cNvPr id="988" name="Google Shape;988;p21"/>
                  <p:cNvSpPr/>
                  <p:nvPr/>
                </p:nvSpPr>
                <p:spPr>
                  <a:xfrm>
                    <a:off x="7058550" y="2442300"/>
                    <a:ext cx="542400" cy="561900"/>
                  </a:xfrm>
                  <a:prstGeom prst="rect">
                    <a:avLst/>
                  </a:prstGeom>
                  <a:solidFill>
                    <a:srgbClr val="8C524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89" name="Google Shape;989;p21"/>
                  <p:cNvSpPr/>
                  <p:nvPr/>
                </p:nvSpPr>
                <p:spPr>
                  <a:xfrm flipH="1">
                    <a:off x="6974678" y="2217868"/>
                    <a:ext cx="148279" cy="870711"/>
                  </a:xfrm>
                  <a:custGeom>
                    <a:rect b="b" l="l" r="r" t="t"/>
                    <a:pathLst>
                      <a:path extrusionOk="0" h="15520" w="2643">
                        <a:moveTo>
                          <a:pt x="2192" y="1"/>
                        </a:moveTo>
                        <a:lnTo>
                          <a:pt x="783" y="1445"/>
                        </a:lnTo>
                        <a:cubicBezTo>
                          <a:pt x="1" y="4349"/>
                          <a:pt x="315" y="15382"/>
                          <a:pt x="328" y="15519"/>
                        </a:cubicBezTo>
                        <a:lnTo>
                          <a:pt x="2319" y="15516"/>
                        </a:lnTo>
                        <a:cubicBezTo>
                          <a:pt x="2319" y="15447"/>
                          <a:pt x="2643" y="13143"/>
                          <a:pt x="2155" y="9805"/>
                        </a:cubicBezTo>
                        <a:cubicBezTo>
                          <a:pt x="1667" y="6459"/>
                          <a:pt x="2176" y="83"/>
                          <a:pt x="2192" y="1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990" name="Google Shape;990;p21"/>
                <p:cNvSpPr/>
                <p:nvPr/>
              </p:nvSpPr>
              <p:spPr>
                <a:xfrm>
                  <a:off x="6416571" y="2077651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1" name="Google Shape;991;p21"/>
                <p:cNvSpPr/>
                <p:nvPr/>
              </p:nvSpPr>
              <p:spPr>
                <a:xfrm flipH="1">
                  <a:off x="7062401" y="1626113"/>
                  <a:ext cx="867977" cy="704002"/>
                </a:xfrm>
                <a:custGeom>
                  <a:rect b="b" l="l" r="r" t="t"/>
                  <a:pathLst>
                    <a:path extrusionOk="0" h="10815" w="13334">
                      <a:moveTo>
                        <a:pt x="8359" y="0"/>
                      </a:moveTo>
                      <a:cubicBezTo>
                        <a:pt x="8359" y="0"/>
                        <a:pt x="6373" y="5141"/>
                        <a:pt x="3441" y="7398"/>
                      </a:cubicBezTo>
                      <a:cubicBezTo>
                        <a:pt x="3441" y="7398"/>
                        <a:pt x="2802" y="6968"/>
                        <a:pt x="2083" y="6968"/>
                      </a:cubicBezTo>
                      <a:cubicBezTo>
                        <a:pt x="1694" y="6968"/>
                        <a:pt x="1282" y="7093"/>
                        <a:pt x="935" y="7480"/>
                      </a:cubicBezTo>
                      <a:cubicBezTo>
                        <a:pt x="0" y="8525"/>
                        <a:pt x="764" y="10178"/>
                        <a:pt x="2687" y="10178"/>
                      </a:cubicBezTo>
                      <a:cubicBezTo>
                        <a:pt x="2793" y="10178"/>
                        <a:pt x="2902" y="10173"/>
                        <a:pt x="3014" y="10163"/>
                      </a:cubicBezTo>
                      <a:cubicBezTo>
                        <a:pt x="3391" y="10129"/>
                        <a:pt x="3708" y="10113"/>
                        <a:pt x="3977" y="10113"/>
                      </a:cubicBezTo>
                      <a:cubicBezTo>
                        <a:pt x="5246" y="10113"/>
                        <a:pt x="5420" y="10457"/>
                        <a:pt x="5594" y="10815"/>
                      </a:cubicBezTo>
                      <a:cubicBezTo>
                        <a:pt x="5594" y="10815"/>
                        <a:pt x="6711" y="10630"/>
                        <a:pt x="8169" y="10630"/>
                      </a:cubicBezTo>
                      <a:cubicBezTo>
                        <a:pt x="8169" y="10630"/>
                        <a:pt x="8032" y="9951"/>
                        <a:pt x="8940" y="9778"/>
                      </a:cubicBezTo>
                      <a:cubicBezTo>
                        <a:pt x="9848" y="9603"/>
                        <a:pt x="13313" y="8627"/>
                        <a:pt x="13327" y="6647"/>
                      </a:cubicBezTo>
                      <a:cubicBezTo>
                        <a:pt x="13333" y="5585"/>
                        <a:pt x="12862" y="4657"/>
                        <a:pt x="12927" y="3985"/>
                      </a:cubicBezTo>
                      <a:cubicBezTo>
                        <a:pt x="13043" y="2762"/>
                        <a:pt x="12418" y="254"/>
                        <a:pt x="8359" y="0"/>
                      </a:cubicBezTo>
                      <a:close/>
                    </a:path>
                  </a:pathLst>
                </a:custGeom>
                <a:solidFill>
                  <a:srgbClr val="FFB39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2" name="Google Shape;992;p21"/>
                <p:cNvSpPr/>
                <p:nvPr/>
              </p:nvSpPr>
              <p:spPr>
                <a:xfrm flipH="1">
                  <a:off x="7568391" y="2429790"/>
                  <a:ext cx="690723" cy="700683"/>
                </a:xfrm>
                <a:custGeom>
                  <a:rect b="b" l="l" r="r" t="t"/>
                  <a:pathLst>
                    <a:path extrusionOk="0" h="10764" w="10611">
                      <a:moveTo>
                        <a:pt x="9692" y="0"/>
                      </a:moveTo>
                      <a:cubicBezTo>
                        <a:pt x="7656" y="0"/>
                        <a:pt x="0" y="3688"/>
                        <a:pt x="1653" y="7106"/>
                      </a:cubicBezTo>
                      <a:cubicBezTo>
                        <a:pt x="3117" y="10123"/>
                        <a:pt x="5374" y="10763"/>
                        <a:pt x="6296" y="10763"/>
                      </a:cubicBezTo>
                      <a:cubicBezTo>
                        <a:pt x="6451" y="10763"/>
                        <a:pt x="6568" y="10745"/>
                        <a:pt x="6637" y="10717"/>
                      </a:cubicBezTo>
                      <a:cubicBezTo>
                        <a:pt x="7112" y="10519"/>
                        <a:pt x="7924" y="9888"/>
                        <a:pt x="7784" y="9365"/>
                      </a:cubicBezTo>
                      <a:cubicBezTo>
                        <a:pt x="7644" y="8840"/>
                        <a:pt x="5937" y="6491"/>
                        <a:pt x="7518" y="4979"/>
                      </a:cubicBezTo>
                      <a:cubicBezTo>
                        <a:pt x="9099" y="3466"/>
                        <a:pt x="10037" y="3384"/>
                        <a:pt x="10324" y="2097"/>
                      </a:cubicBezTo>
                      <a:cubicBezTo>
                        <a:pt x="10611" y="811"/>
                        <a:pt x="10337" y="80"/>
                        <a:pt x="9874" y="12"/>
                      </a:cubicBezTo>
                      <a:cubicBezTo>
                        <a:pt x="9820" y="4"/>
                        <a:pt x="9759" y="0"/>
                        <a:pt x="9692" y="0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3" name="Google Shape;993;p21"/>
                <p:cNvSpPr/>
                <p:nvPr/>
              </p:nvSpPr>
              <p:spPr>
                <a:xfrm flipH="1">
                  <a:off x="8037474" y="4042224"/>
                  <a:ext cx="709340" cy="689161"/>
                </a:xfrm>
                <a:custGeom>
                  <a:rect b="b" l="l" r="r" t="t"/>
                  <a:pathLst>
                    <a:path extrusionOk="0" h="10587" w="10897">
                      <a:moveTo>
                        <a:pt x="4120" y="1"/>
                      </a:moveTo>
                      <a:lnTo>
                        <a:pt x="686" y="4538"/>
                      </a:lnTo>
                      <a:cubicBezTo>
                        <a:pt x="273" y="5135"/>
                        <a:pt x="0" y="7866"/>
                        <a:pt x="2239" y="9439"/>
                      </a:cubicBezTo>
                      <a:cubicBezTo>
                        <a:pt x="3470" y="10304"/>
                        <a:pt x="4559" y="10587"/>
                        <a:pt x="5432" y="10587"/>
                      </a:cubicBezTo>
                      <a:cubicBezTo>
                        <a:pt x="6595" y="10587"/>
                        <a:pt x="7375" y="10086"/>
                        <a:pt x="7599" y="9788"/>
                      </a:cubicBezTo>
                      <a:lnTo>
                        <a:pt x="10897" y="5436"/>
                      </a:lnTo>
                      <a:lnTo>
                        <a:pt x="4120" y="1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4" name="Google Shape;994;p21"/>
                <p:cNvSpPr/>
                <p:nvPr/>
              </p:nvSpPr>
              <p:spPr>
                <a:xfrm flipH="1">
                  <a:off x="6656641" y="2598976"/>
                  <a:ext cx="20310" cy="12043"/>
                </a:xfrm>
                <a:custGeom>
                  <a:rect b="b" l="l" r="r" t="t"/>
                  <a:pathLst>
                    <a:path extrusionOk="0" h="185" w="312">
                      <a:moveTo>
                        <a:pt x="56" y="1"/>
                      </a:moveTo>
                      <a:lnTo>
                        <a:pt x="1" y="72"/>
                      </a:lnTo>
                      <a:lnTo>
                        <a:pt x="284" y="185"/>
                      </a:lnTo>
                      <a:lnTo>
                        <a:pt x="305" y="133"/>
                      </a:lnTo>
                      <a:cubicBezTo>
                        <a:pt x="311" y="117"/>
                        <a:pt x="301" y="100"/>
                        <a:pt x="287" y="92"/>
                      </a:cubicBezTo>
                      <a:lnTo>
                        <a:pt x="56" y="1"/>
                      </a:lnTo>
                      <a:close/>
                    </a:path>
                  </a:pathLst>
                </a:custGeom>
                <a:solidFill>
                  <a:srgbClr val="F4BB6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5" name="Google Shape;995;p21"/>
                <p:cNvSpPr/>
                <p:nvPr/>
              </p:nvSpPr>
              <p:spPr>
                <a:xfrm flipH="1">
                  <a:off x="6688407" y="2633216"/>
                  <a:ext cx="15428" cy="11392"/>
                </a:xfrm>
                <a:custGeom>
                  <a:rect b="b" l="l" r="r" t="t"/>
                  <a:pathLst>
                    <a:path extrusionOk="0" h="175" w="237">
                      <a:moveTo>
                        <a:pt x="69" y="1"/>
                      </a:moveTo>
                      <a:lnTo>
                        <a:pt x="1" y="92"/>
                      </a:lnTo>
                      <a:lnTo>
                        <a:pt x="199" y="174"/>
                      </a:lnTo>
                      <a:lnTo>
                        <a:pt x="229" y="99"/>
                      </a:lnTo>
                      <a:cubicBezTo>
                        <a:pt x="237" y="82"/>
                        <a:pt x="226" y="62"/>
                        <a:pt x="209" y="55"/>
                      </a:cubicBezTo>
                      <a:lnTo>
                        <a:pt x="69" y="1"/>
                      </a:lnTo>
                      <a:close/>
                    </a:path>
                  </a:pathLst>
                </a:custGeom>
                <a:solidFill>
                  <a:srgbClr val="F4BB6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6" name="Google Shape;996;p21"/>
                <p:cNvSpPr/>
                <p:nvPr/>
              </p:nvSpPr>
              <p:spPr>
                <a:xfrm flipH="1">
                  <a:off x="6497778" y="1906091"/>
                  <a:ext cx="2039947" cy="2558168"/>
                </a:xfrm>
                <a:custGeom>
                  <a:rect b="b" l="l" r="r" t="t"/>
                  <a:pathLst>
                    <a:path extrusionOk="0" h="39299" w="31338">
                      <a:moveTo>
                        <a:pt x="26787" y="1"/>
                      </a:moveTo>
                      <a:lnTo>
                        <a:pt x="110" y="34444"/>
                      </a:lnTo>
                      <a:cubicBezTo>
                        <a:pt x="1" y="35547"/>
                        <a:pt x="308" y="37291"/>
                        <a:pt x="1926" y="38432"/>
                      </a:cubicBezTo>
                      <a:cubicBezTo>
                        <a:pt x="2509" y="38841"/>
                        <a:pt x="3062" y="39121"/>
                        <a:pt x="3574" y="39298"/>
                      </a:cubicBezTo>
                      <a:lnTo>
                        <a:pt x="31338" y="3455"/>
                      </a:lnTo>
                      <a:lnTo>
                        <a:pt x="26787" y="1"/>
                      </a:lnTo>
                      <a:close/>
                    </a:path>
                  </a:pathLst>
                </a:custGeom>
                <a:solidFill>
                  <a:srgbClr val="FFBD3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7" name="Google Shape;997;p21"/>
                <p:cNvSpPr/>
                <p:nvPr/>
              </p:nvSpPr>
              <p:spPr>
                <a:xfrm flipH="1">
                  <a:off x="6385836" y="2128955"/>
                  <a:ext cx="1921279" cy="2351296"/>
                </a:xfrm>
                <a:custGeom>
                  <a:rect b="b" l="l" r="r" t="t"/>
                  <a:pathLst>
                    <a:path extrusionOk="0" h="36121" w="29515">
                      <a:moveTo>
                        <a:pt x="27764" y="0"/>
                      </a:moveTo>
                      <a:lnTo>
                        <a:pt x="0" y="35843"/>
                      </a:lnTo>
                      <a:cubicBezTo>
                        <a:pt x="567" y="36042"/>
                        <a:pt x="1085" y="36120"/>
                        <a:pt x="1543" y="36120"/>
                      </a:cubicBezTo>
                      <a:cubicBezTo>
                        <a:pt x="2705" y="36120"/>
                        <a:pt x="3486" y="35621"/>
                        <a:pt x="3711" y="35325"/>
                      </a:cubicBezTo>
                      <a:lnTo>
                        <a:pt x="3714" y="35321"/>
                      </a:lnTo>
                      <a:lnTo>
                        <a:pt x="29514" y="1332"/>
                      </a:lnTo>
                      <a:lnTo>
                        <a:pt x="27764" y="0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8" name="Google Shape;998;p21"/>
                <p:cNvSpPr/>
                <p:nvPr/>
              </p:nvSpPr>
              <p:spPr>
                <a:xfrm flipH="1">
                  <a:off x="6791982" y="1877930"/>
                  <a:ext cx="1736604" cy="2272401"/>
                </a:xfrm>
                <a:custGeom>
                  <a:rect b="b" l="l" r="r" t="t"/>
                  <a:pathLst>
                    <a:path extrusionOk="0" h="34909" w="26678">
                      <a:moveTo>
                        <a:pt x="26063" y="1"/>
                      </a:moveTo>
                      <a:lnTo>
                        <a:pt x="260" y="33990"/>
                      </a:lnTo>
                      <a:lnTo>
                        <a:pt x="260" y="33993"/>
                      </a:lnTo>
                      <a:cubicBezTo>
                        <a:pt x="147" y="34157"/>
                        <a:pt x="42" y="34485"/>
                        <a:pt x="1" y="34908"/>
                      </a:cubicBezTo>
                      <a:lnTo>
                        <a:pt x="26678" y="465"/>
                      </a:lnTo>
                      <a:lnTo>
                        <a:pt x="26063" y="1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9" name="Google Shape;999;p21"/>
                <p:cNvSpPr/>
                <p:nvPr/>
              </p:nvSpPr>
              <p:spPr>
                <a:xfrm flipH="1">
                  <a:off x="6627544" y="2542928"/>
                  <a:ext cx="91849" cy="63468"/>
                </a:xfrm>
                <a:custGeom>
                  <a:rect b="b" l="l" r="r" t="t"/>
                  <a:pathLst>
                    <a:path extrusionOk="0" h="975" w="1411">
                      <a:moveTo>
                        <a:pt x="422" y="1"/>
                      </a:moveTo>
                      <a:cubicBezTo>
                        <a:pt x="273" y="1"/>
                        <a:pt x="133" y="91"/>
                        <a:pt x="76" y="236"/>
                      </a:cubicBezTo>
                      <a:cubicBezTo>
                        <a:pt x="1" y="428"/>
                        <a:pt x="93" y="646"/>
                        <a:pt x="284" y="721"/>
                      </a:cubicBezTo>
                      <a:lnTo>
                        <a:pt x="851" y="947"/>
                      </a:lnTo>
                      <a:cubicBezTo>
                        <a:pt x="896" y="965"/>
                        <a:pt x="944" y="974"/>
                        <a:pt x="990" y="974"/>
                      </a:cubicBezTo>
                      <a:cubicBezTo>
                        <a:pt x="1138" y="974"/>
                        <a:pt x="1279" y="884"/>
                        <a:pt x="1336" y="739"/>
                      </a:cubicBezTo>
                      <a:cubicBezTo>
                        <a:pt x="1411" y="548"/>
                        <a:pt x="1319" y="329"/>
                        <a:pt x="1127" y="254"/>
                      </a:cubicBezTo>
                      <a:lnTo>
                        <a:pt x="561" y="28"/>
                      </a:lnTo>
                      <a:cubicBezTo>
                        <a:pt x="515" y="10"/>
                        <a:pt x="468" y="1"/>
                        <a:pt x="422" y="1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0" name="Google Shape;1000;p21"/>
                <p:cNvSpPr/>
                <p:nvPr/>
              </p:nvSpPr>
              <p:spPr>
                <a:xfrm flipH="1">
                  <a:off x="6650002" y="2581595"/>
                  <a:ext cx="88659" cy="62231"/>
                </a:xfrm>
                <a:custGeom>
                  <a:rect b="b" l="l" r="r" t="t"/>
                  <a:pathLst>
                    <a:path extrusionOk="0" h="956" w="1362">
                      <a:moveTo>
                        <a:pt x="421" y="1"/>
                      </a:moveTo>
                      <a:cubicBezTo>
                        <a:pt x="273" y="1"/>
                        <a:pt x="132" y="91"/>
                        <a:pt x="75" y="236"/>
                      </a:cubicBezTo>
                      <a:cubicBezTo>
                        <a:pt x="0" y="428"/>
                        <a:pt x="92" y="646"/>
                        <a:pt x="283" y="721"/>
                      </a:cubicBezTo>
                      <a:lnTo>
                        <a:pt x="799" y="930"/>
                      </a:lnTo>
                      <a:cubicBezTo>
                        <a:pt x="843" y="947"/>
                        <a:pt x="889" y="955"/>
                        <a:pt x="934" y="955"/>
                      </a:cubicBezTo>
                      <a:cubicBezTo>
                        <a:pt x="1083" y="955"/>
                        <a:pt x="1226" y="865"/>
                        <a:pt x="1284" y="718"/>
                      </a:cubicBezTo>
                      <a:cubicBezTo>
                        <a:pt x="1362" y="527"/>
                        <a:pt x="1267" y="309"/>
                        <a:pt x="1075" y="233"/>
                      </a:cubicBezTo>
                      <a:lnTo>
                        <a:pt x="560" y="28"/>
                      </a:lnTo>
                      <a:cubicBezTo>
                        <a:pt x="514" y="10"/>
                        <a:pt x="467" y="1"/>
                        <a:pt x="421" y="1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1" name="Google Shape;1001;p21"/>
                <p:cNvSpPr/>
                <p:nvPr/>
              </p:nvSpPr>
              <p:spPr>
                <a:xfrm flipH="1">
                  <a:off x="6681964" y="2619546"/>
                  <a:ext cx="73427" cy="56047"/>
                </a:xfrm>
                <a:custGeom>
                  <a:rect b="b" l="l" r="r" t="t"/>
                  <a:pathLst>
                    <a:path extrusionOk="0" h="861" w="1128">
                      <a:moveTo>
                        <a:pt x="429" y="0"/>
                      </a:moveTo>
                      <a:cubicBezTo>
                        <a:pt x="278" y="0"/>
                        <a:pt x="134" y="91"/>
                        <a:pt x="76" y="238"/>
                      </a:cubicBezTo>
                      <a:cubicBezTo>
                        <a:pt x="1" y="428"/>
                        <a:pt x="93" y="647"/>
                        <a:pt x="284" y="723"/>
                      </a:cubicBezTo>
                      <a:lnTo>
                        <a:pt x="564" y="835"/>
                      </a:lnTo>
                      <a:cubicBezTo>
                        <a:pt x="609" y="853"/>
                        <a:pt x="656" y="861"/>
                        <a:pt x="702" y="861"/>
                      </a:cubicBezTo>
                      <a:cubicBezTo>
                        <a:pt x="852" y="861"/>
                        <a:pt x="995" y="773"/>
                        <a:pt x="1053" y="627"/>
                      </a:cubicBezTo>
                      <a:cubicBezTo>
                        <a:pt x="1127" y="436"/>
                        <a:pt x="1035" y="217"/>
                        <a:pt x="844" y="138"/>
                      </a:cubicBezTo>
                      <a:lnTo>
                        <a:pt x="564" y="26"/>
                      </a:lnTo>
                      <a:cubicBezTo>
                        <a:pt x="520" y="9"/>
                        <a:pt x="474" y="0"/>
                        <a:pt x="429" y="0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2" name="Google Shape;1002;p21"/>
                <p:cNvSpPr/>
                <p:nvPr/>
              </p:nvSpPr>
              <p:spPr>
                <a:xfrm flipH="1">
                  <a:off x="6308564" y="1690065"/>
                  <a:ext cx="566527" cy="577395"/>
                </a:xfrm>
                <a:custGeom>
                  <a:rect b="b" l="l" r="r" t="t"/>
                  <a:pathLst>
                    <a:path extrusionOk="0" h="9013" w="8843">
                      <a:moveTo>
                        <a:pt x="5718" y="0"/>
                      </a:moveTo>
                      <a:cubicBezTo>
                        <a:pt x="3497" y="1127"/>
                        <a:pt x="926" y="2619"/>
                        <a:pt x="683" y="2967"/>
                      </a:cubicBezTo>
                      <a:cubicBezTo>
                        <a:pt x="274" y="3561"/>
                        <a:pt x="1" y="6295"/>
                        <a:pt x="2240" y="7869"/>
                      </a:cubicBezTo>
                      <a:cubicBezTo>
                        <a:pt x="3468" y="8731"/>
                        <a:pt x="4556" y="9013"/>
                        <a:pt x="5429" y="9013"/>
                      </a:cubicBezTo>
                      <a:cubicBezTo>
                        <a:pt x="6592" y="9013"/>
                        <a:pt x="7373" y="8513"/>
                        <a:pt x="7599" y="8217"/>
                      </a:cubicBezTo>
                      <a:cubicBezTo>
                        <a:pt x="7828" y="7913"/>
                        <a:pt x="8470" y="4909"/>
                        <a:pt x="8842" y="2359"/>
                      </a:cubicBezTo>
                      <a:cubicBezTo>
                        <a:pt x="6326" y="2222"/>
                        <a:pt x="5818" y="720"/>
                        <a:pt x="5718" y="0"/>
                      </a:cubicBezTo>
                      <a:close/>
                    </a:path>
                  </a:pathLst>
                </a:custGeom>
                <a:solidFill>
                  <a:srgbClr val="FDDFC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3" name="Google Shape;1003;p21"/>
                <p:cNvSpPr/>
                <p:nvPr/>
              </p:nvSpPr>
              <p:spPr>
                <a:xfrm flipH="1">
                  <a:off x="6308527" y="1836255"/>
                  <a:ext cx="289638" cy="433447"/>
                </a:xfrm>
                <a:custGeom>
                  <a:rect b="b" l="l" r="r" t="t"/>
                  <a:pathLst>
                    <a:path extrusionOk="0" h="6766" w="4521">
                      <a:moveTo>
                        <a:pt x="3684" y="0"/>
                      </a:moveTo>
                      <a:cubicBezTo>
                        <a:pt x="2868" y="2396"/>
                        <a:pt x="1659" y="5165"/>
                        <a:pt x="0" y="6619"/>
                      </a:cubicBezTo>
                      <a:cubicBezTo>
                        <a:pt x="400" y="6721"/>
                        <a:pt x="772" y="6766"/>
                        <a:pt x="1110" y="6766"/>
                      </a:cubicBezTo>
                      <a:cubicBezTo>
                        <a:pt x="2271" y="6766"/>
                        <a:pt x="3052" y="6263"/>
                        <a:pt x="3277" y="5967"/>
                      </a:cubicBezTo>
                      <a:cubicBezTo>
                        <a:pt x="3506" y="5663"/>
                        <a:pt x="4148" y="2659"/>
                        <a:pt x="4520" y="109"/>
                      </a:cubicBezTo>
                      <a:cubicBezTo>
                        <a:pt x="4213" y="92"/>
                        <a:pt x="3933" y="54"/>
                        <a:pt x="3684" y="0"/>
                      </a:cubicBezTo>
                      <a:close/>
                    </a:path>
                  </a:pathLst>
                </a:custGeom>
                <a:solidFill>
                  <a:srgbClr val="FBC398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4" name="Google Shape;1004;p21"/>
                <p:cNvSpPr/>
                <p:nvPr/>
              </p:nvSpPr>
              <p:spPr>
                <a:xfrm flipH="1">
                  <a:off x="6283252" y="1606396"/>
                  <a:ext cx="225509" cy="234789"/>
                </a:xfrm>
                <a:custGeom>
                  <a:rect b="b" l="l" r="r" t="t"/>
                  <a:pathLst>
                    <a:path extrusionOk="0" h="3665" w="3520">
                      <a:moveTo>
                        <a:pt x="3144" y="1"/>
                      </a:moveTo>
                      <a:cubicBezTo>
                        <a:pt x="2739" y="1"/>
                        <a:pt x="1444" y="575"/>
                        <a:pt x="0" y="1306"/>
                      </a:cubicBezTo>
                      <a:cubicBezTo>
                        <a:pt x="100" y="2026"/>
                        <a:pt x="608" y="3528"/>
                        <a:pt x="3124" y="3665"/>
                      </a:cubicBezTo>
                      <a:cubicBezTo>
                        <a:pt x="3394" y="1801"/>
                        <a:pt x="3520" y="180"/>
                        <a:pt x="3240" y="19"/>
                      </a:cubicBezTo>
                      <a:cubicBezTo>
                        <a:pt x="3218" y="7"/>
                        <a:pt x="3186" y="1"/>
                        <a:pt x="3144" y="1"/>
                      </a:cubicBezTo>
                      <a:close/>
                    </a:path>
                  </a:pathLst>
                </a:custGeom>
                <a:solidFill>
                  <a:srgbClr val="1528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5" name="Google Shape;1005;p21"/>
                <p:cNvSpPr/>
                <p:nvPr/>
              </p:nvSpPr>
              <p:spPr>
                <a:xfrm flipH="1">
                  <a:off x="7249739" y="4678669"/>
                  <a:ext cx="379829" cy="83126"/>
                </a:xfrm>
                <a:custGeom>
                  <a:rect b="b" l="l" r="r" t="t"/>
                  <a:pathLst>
                    <a:path extrusionOk="0" h="1277" w="5835">
                      <a:moveTo>
                        <a:pt x="342" y="1"/>
                      </a:moveTo>
                      <a:cubicBezTo>
                        <a:pt x="342" y="1"/>
                        <a:pt x="130" y="96"/>
                        <a:pt x="141" y="280"/>
                      </a:cubicBezTo>
                      <a:cubicBezTo>
                        <a:pt x="151" y="461"/>
                        <a:pt x="1" y="936"/>
                        <a:pt x="677" y="936"/>
                      </a:cubicBezTo>
                      <a:cubicBezTo>
                        <a:pt x="1257" y="936"/>
                        <a:pt x="3726" y="1276"/>
                        <a:pt x="4705" y="1276"/>
                      </a:cubicBezTo>
                      <a:cubicBezTo>
                        <a:pt x="4873" y="1276"/>
                        <a:pt x="4997" y="1266"/>
                        <a:pt x="5060" y="1243"/>
                      </a:cubicBezTo>
                      <a:cubicBezTo>
                        <a:pt x="5262" y="1226"/>
                        <a:pt x="5667" y="1127"/>
                        <a:pt x="5705" y="943"/>
                      </a:cubicBezTo>
                      <a:cubicBezTo>
                        <a:pt x="5835" y="352"/>
                        <a:pt x="5561" y="260"/>
                        <a:pt x="5561" y="260"/>
                      </a:cubicBezTo>
                      <a:lnTo>
                        <a:pt x="342" y="1"/>
                      </a:lnTo>
                      <a:close/>
                    </a:path>
                  </a:pathLst>
                </a:custGeom>
                <a:solidFill>
                  <a:srgbClr val="E1E5E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6" name="Google Shape;1006;p21"/>
                <p:cNvSpPr/>
                <p:nvPr/>
              </p:nvSpPr>
              <p:spPr>
                <a:xfrm flipH="1">
                  <a:off x="7360140" y="4494707"/>
                  <a:ext cx="259664" cy="222234"/>
                </a:xfrm>
                <a:custGeom>
                  <a:rect b="b" l="l" r="r" t="t"/>
                  <a:pathLst>
                    <a:path extrusionOk="0" h="3414" w="3989">
                      <a:moveTo>
                        <a:pt x="2432" y="0"/>
                      </a:moveTo>
                      <a:lnTo>
                        <a:pt x="455" y="136"/>
                      </a:lnTo>
                      <a:cubicBezTo>
                        <a:pt x="455" y="136"/>
                        <a:pt x="520" y="1110"/>
                        <a:pt x="325" y="1812"/>
                      </a:cubicBezTo>
                      <a:cubicBezTo>
                        <a:pt x="134" y="2512"/>
                        <a:pt x="1" y="3233"/>
                        <a:pt x="1045" y="3274"/>
                      </a:cubicBezTo>
                      <a:lnTo>
                        <a:pt x="2859" y="3413"/>
                      </a:lnTo>
                      <a:cubicBezTo>
                        <a:pt x="2859" y="3413"/>
                        <a:pt x="2824" y="1574"/>
                        <a:pt x="3988" y="1468"/>
                      </a:cubicBezTo>
                      <a:cubicBezTo>
                        <a:pt x="3988" y="1468"/>
                        <a:pt x="2506" y="1185"/>
                        <a:pt x="2432" y="0"/>
                      </a:cubicBezTo>
                      <a:close/>
                    </a:path>
                  </a:pathLst>
                </a:custGeom>
                <a:solidFill>
                  <a:srgbClr val="8C524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7" name="Google Shape;1007;p21"/>
                <p:cNvSpPr/>
                <p:nvPr/>
              </p:nvSpPr>
              <p:spPr>
                <a:xfrm flipH="1">
                  <a:off x="7255334" y="4589813"/>
                  <a:ext cx="189361" cy="141582"/>
                </a:xfrm>
                <a:custGeom>
                  <a:rect b="b" l="l" r="r" t="t"/>
                  <a:pathLst>
                    <a:path extrusionOk="0" h="2175" w="2909">
                      <a:moveTo>
                        <a:pt x="1501" y="1"/>
                      </a:moveTo>
                      <a:cubicBezTo>
                        <a:pt x="1302" y="1"/>
                        <a:pt x="1076" y="59"/>
                        <a:pt x="810" y="178"/>
                      </a:cubicBezTo>
                      <a:cubicBezTo>
                        <a:pt x="1" y="536"/>
                        <a:pt x="100" y="1813"/>
                        <a:pt x="100" y="1813"/>
                      </a:cubicBezTo>
                      <a:cubicBezTo>
                        <a:pt x="116" y="2096"/>
                        <a:pt x="726" y="2175"/>
                        <a:pt x="1317" y="2175"/>
                      </a:cubicBezTo>
                      <a:cubicBezTo>
                        <a:pt x="1759" y="2175"/>
                        <a:pt x="2191" y="2131"/>
                        <a:pt x="2356" y="2096"/>
                      </a:cubicBezTo>
                      <a:cubicBezTo>
                        <a:pt x="2735" y="2014"/>
                        <a:pt x="2909" y="1386"/>
                        <a:pt x="2483" y="703"/>
                      </a:cubicBezTo>
                      <a:cubicBezTo>
                        <a:pt x="2199" y="243"/>
                        <a:pt x="1907" y="1"/>
                        <a:pt x="1501" y="1"/>
                      </a:cubicBezTo>
                      <a:close/>
                    </a:path>
                  </a:pathLst>
                </a:custGeom>
                <a:solidFill>
                  <a:srgbClr val="DCE0E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8" name="Google Shape;1008;p21"/>
                <p:cNvSpPr/>
                <p:nvPr/>
              </p:nvSpPr>
              <p:spPr>
                <a:xfrm flipH="1">
                  <a:off x="7391970" y="4506685"/>
                  <a:ext cx="139824" cy="96731"/>
                </a:xfrm>
                <a:custGeom>
                  <a:rect b="b" l="l" r="r" t="t"/>
                  <a:pathLst>
                    <a:path extrusionOk="0" h="1486" w="2148">
                      <a:moveTo>
                        <a:pt x="155" y="1"/>
                      </a:moveTo>
                      <a:lnTo>
                        <a:pt x="1" y="28"/>
                      </a:lnTo>
                      <a:cubicBezTo>
                        <a:pt x="7" y="75"/>
                        <a:pt x="209" y="1206"/>
                        <a:pt x="831" y="1403"/>
                      </a:cubicBezTo>
                      <a:cubicBezTo>
                        <a:pt x="1008" y="1458"/>
                        <a:pt x="1179" y="1485"/>
                        <a:pt x="1332" y="1485"/>
                      </a:cubicBezTo>
                      <a:cubicBezTo>
                        <a:pt x="1718" y="1485"/>
                        <a:pt x="2019" y="1335"/>
                        <a:pt x="2148" y="1137"/>
                      </a:cubicBezTo>
                      <a:lnTo>
                        <a:pt x="2014" y="1052"/>
                      </a:lnTo>
                      <a:cubicBezTo>
                        <a:pt x="1924" y="1191"/>
                        <a:pt x="1676" y="1327"/>
                        <a:pt x="1332" y="1327"/>
                      </a:cubicBezTo>
                      <a:cubicBezTo>
                        <a:pt x="1194" y="1327"/>
                        <a:pt x="1042" y="1305"/>
                        <a:pt x="878" y="1253"/>
                      </a:cubicBezTo>
                      <a:cubicBezTo>
                        <a:pt x="346" y="1086"/>
                        <a:pt x="158" y="10"/>
                        <a:pt x="155" y="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9" name="Google Shape;1009;p21"/>
                <p:cNvSpPr/>
                <p:nvPr/>
              </p:nvSpPr>
              <p:spPr>
                <a:xfrm flipH="1">
                  <a:off x="7414362" y="4533570"/>
                  <a:ext cx="99856" cy="74534"/>
                </a:xfrm>
                <a:custGeom>
                  <a:rect b="b" l="l" r="r" t="t"/>
                  <a:pathLst>
                    <a:path extrusionOk="0" h="1145" w="1534">
                      <a:moveTo>
                        <a:pt x="1194" y="1"/>
                      </a:moveTo>
                      <a:cubicBezTo>
                        <a:pt x="879" y="1"/>
                        <a:pt x="275" y="115"/>
                        <a:pt x="24" y="939"/>
                      </a:cubicBezTo>
                      <a:cubicBezTo>
                        <a:pt x="0" y="1025"/>
                        <a:pt x="49" y="1113"/>
                        <a:pt x="131" y="1137"/>
                      </a:cubicBezTo>
                      <a:cubicBezTo>
                        <a:pt x="147" y="1144"/>
                        <a:pt x="161" y="1144"/>
                        <a:pt x="178" y="1144"/>
                      </a:cubicBezTo>
                      <a:cubicBezTo>
                        <a:pt x="243" y="1144"/>
                        <a:pt x="307" y="1100"/>
                        <a:pt x="328" y="1031"/>
                      </a:cubicBezTo>
                      <a:cubicBezTo>
                        <a:pt x="518" y="402"/>
                        <a:pt x="944" y="312"/>
                        <a:pt x="1175" y="312"/>
                      </a:cubicBezTo>
                      <a:cubicBezTo>
                        <a:pt x="1251" y="312"/>
                        <a:pt x="1306" y="321"/>
                        <a:pt x="1325" y="325"/>
                      </a:cubicBezTo>
                      <a:cubicBezTo>
                        <a:pt x="1337" y="328"/>
                        <a:pt x="1349" y="329"/>
                        <a:pt x="1361" y="329"/>
                      </a:cubicBezTo>
                      <a:cubicBezTo>
                        <a:pt x="1433" y="329"/>
                        <a:pt x="1498" y="278"/>
                        <a:pt x="1513" y="205"/>
                      </a:cubicBezTo>
                      <a:cubicBezTo>
                        <a:pt x="1533" y="120"/>
                        <a:pt x="1478" y="35"/>
                        <a:pt x="1393" y="18"/>
                      </a:cubicBezTo>
                      <a:cubicBezTo>
                        <a:pt x="1390" y="17"/>
                        <a:pt x="1313" y="1"/>
                        <a:pt x="1194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0" name="Google Shape;1010;p21"/>
                <p:cNvSpPr/>
                <p:nvPr/>
              </p:nvSpPr>
              <p:spPr>
                <a:xfrm flipH="1">
                  <a:off x="7387933" y="4556028"/>
                  <a:ext cx="88074" cy="58260"/>
                </a:xfrm>
                <a:custGeom>
                  <a:rect b="b" l="l" r="r" t="t"/>
                  <a:pathLst>
                    <a:path extrusionOk="0" h="895" w="1353">
                      <a:moveTo>
                        <a:pt x="1194" y="0"/>
                      </a:moveTo>
                      <a:cubicBezTo>
                        <a:pt x="1192" y="0"/>
                        <a:pt x="1190" y="0"/>
                        <a:pt x="1189" y="0"/>
                      </a:cubicBezTo>
                      <a:cubicBezTo>
                        <a:pt x="1154" y="4"/>
                        <a:pt x="325" y="27"/>
                        <a:pt x="35" y="673"/>
                      </a:cubicBezTo>
                      <a:cubicBezTo>
                        <a:pt x="1" y="755"/>
                        <a:pt x="38" y="847"/>
                        <a:pt x="117" y="881"/>
                      </a:cubicBezTo>
                      <a:cubicBezTo>
                        <a:pt x="137" y="891"/>
                        <a:pt x="161" y="894"/>
                        <a:pt x="182" y="894"/>
                      </a:cubicBezTo>
                      <a:cubicBezTo>
                        <a:pt x="243" y="894"/>
                        <a:pt x="301" y="861"/>
                        <a:pt x="325" y="802"/>
                      </a:cubicBezTo>
                      <a:cubicBezTo>
                        <a:pt x="530" y="341"/>
                        <a:pt x="1185" y="317"/>
                        <a:pt x="1198" y="317"/>
                      </a:cubicBezTo>
                      <a:cubicBezTo>
                        <a:pt x="1284" y="314"/>
                        <a:pt x="1352" y="243"/>
                        <a:pt x="1352" y="157"/>
                      </a:cubicBezTo>
                      <a:cubicBezTo>
                        <a:pt x="1349" y="70"/>
                        <a:pt x="1277" y="0"/>
                        <a:pt x="1194" y="0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1" name="Google Shape;1011;p21"/>
                <p:cNvSpPr/>
                <p:nvPr/>
              </p:nvSpPr>
              <p:spPr>
                <a:xfrm flipH="1">
                  <a:off x="7376351" y="4725539"/>
                  <a:ext cx="379634" cy="82736"/>
                </a:xfrm>
                <a:custGeom>
                  <a:rect b="b" l="l" r="r" t="t"/>
                  <a:pathLst>
                    <a:path extrusionOk="0" h="1271" w="5832">
                      <a:moveTo>
                        <a:pt x="342" y="1"/>
                      </a:moveTo>
                      <a:cubicBezTo>
                        <a:pt x="342" y="1"/>
                        <a:pt x="127" y="97"/>
                        <a:pt x="137" y="281"/>
                      </a:cubicBezTo>
                      <a:cubicBezTo>
                        <a:pt x="147" y="461"/>
                        <a:pt x="1" y="888"/>
                        <a:pt x="676" y="936"/>
                      </a:cubicBezTo>
                      <a:cubicBezTo>
                        <a:pt x="1285" y="977"/>
                        <a:pt x="3644" y="1271"/>
                        <a:pt x="4668" y="1271"/>
                      </a:cubicBezTo>
                      <a:cubicBezTo>
                        <a:pt x="4840" y="1271"/>
                        <a:pt x="4974" y="1263"/>
                        <a:pt x="5056" y="1244"/>
                      </a:cubicBezTo>
                      <a:cubicBezTo>
                        <a:pt x="5261" y="1226"/>
                        <a:pt x="5663" y="1127"/>
                        <a:pt x="5704" y="943"/>
                      </a:cubicBezTo>
                      <a:cubicBezTo>
                        <a:pt x="5831" y="352"/>
                        <a:pt x="5558" y="264"/>
                        <a:pt x="5558" y="264"/>
                      </a:cubicBezTo>
                      <a:lnTo>
                        <a:pt x="342" y="1"/>
                      </a:lnTo>
                      <a:close/>
                    </a:path>
                  </a:pathLst>
                </a:custGeom>
                <a:solidFill>
                  <a:srgbClr val="E1E5E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2" name="Google Shape;1012;p21"/>
                <p:cNvSpPr/>
                <p:nvPr/>
              </p:nvSpPr>
              <p:spPr>
                <a:xfrm flipH="1">
                  <a:off x="7486622" y="4541577"/>
                  <a:ext cx="259599" cy="222299"/>
                </a:xfrm>
                <a:custGeom>
                  <a:rect b="b" l="l" r="r" t="t"/>
                  <a:pathLst>
                    <a:path extrusionOk="0" h="3415" w="3988">
                      <a:moveTo>
                        <a:pt x="2431" y="0"/>
                      </a:moveTo>
                      <a:lnTo>
                        <a:pt x="451" y="137"/>
                      </a:lnTo>
                      <a:cubicBezTo>
                        <a:pt x="451" y="137"/>
                        <a:pt x="516" y="1110"/>
                        <a:pt x="325" y="1813"/>
                      </a:cubicBezTo>
                      <a:cubicBezTo>
                        <a:pt x="131" y="2513"/>
                        <a:pt x="0" y="3233"/>
                        <a:pt x="1042" y="3277"/>
                      </a:cubicBezTo>
                      <a:lnTo>
                        <a:pt x="2855" y="3414"/>
                      </a:lnTo>
                      <a:cubicBezTo>
                        <a:pt x="2855" y="3414"/>
                        <a:pt x="2820" y="1577"/>
                        <a:pt x="3988" y="1472"/>
                      </a:cubicBezTo>
                      <a:cubicBezTo>
                        <a:pt x="3988" y="1472"/>
                        <a:pt x="2502" y="1185"/>
                        <a:pt x="2431" y="0"/>
                      </a:cubicBezTo>
                      <a:close/>
                    </a:path>
                  </a:pathLst>
                </a:custGeom>
                <a:solidFill>
                  <a:srgbClr val="BF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3" name="Google Shape;1013;p21"/>
                <p:cNvSpPr/>
                <p:nvPr/>
              </p:nvSpPr>
              <p:spPr>
                <a:xfrm flipH="1">
                  <a:off x="7672598" y="4660898"/>
                  <a:ext cx="52076" cy="68285"/>
                </a:xfrm>
                <a:custGeom>
                  <a:rect b="b" l="l" r="r" t="t"/>
                  <a:pathLst>
                    <a:path extrusionOk="0" h="1049" w="800">
                      <a:moveTo>
                        <a:pt x="373" y="0"/>
                      </a:moveTo>
                      <a:lnTo>
                        <a:pt x="236" y="311"/>
                      </a:lnTo>
                      <a:lnTo>
                        <a:pt x="0" y="311"/>
                      </a:lnTo>
                      <a:lnTo>
                        <a:pt x="141" y="574"/>
                      </a:lnTo>
                      <a:lnTo>
                        <a:pt x="55" y="942"/>
                      </a:lnTo>
                      <a:lnTo>
                        <a:pt x="349" y="731"/>
                      </a:lnTo>
                      <a:lnTo>
                        <a:pt x="608" y="1049"/>
                      </a:lnTo>
                      <a:lnTo>
                        <a:pt x="544" y="584"/>
                      </a:lnTo>
                      <a:lnTo>
                        <a:pt x="799" y="488"/>
                      </a:lnTo>
                      <a:lnTo>
                        <a:pt x="482" y="397"/>
                      </a:lnTo>
                      <a:lnTo>
                        <a:pt x="373" y="0"/>
                      </a:ln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4" name="Google Shape;1014;p21"/>
                <p:cNvSpPr/>
                <p:nvPr/>
              </p:nvSpPr>
              <p:spPr>
                <a:xfrm flipH="1">
                  <a:off x="7381946" y="4636682"/>
                  <a:ext cx="189426" cy="141647"/>
                </a:xfrm>
                <a:custGeom>
                  <a:rect b="b" l="l" r="r" t="t"/>
                  <a:pathLst>
                    <a:path extrusionOk="0" h="2176" w="2910">
                      <a:moveTo>
                        <a:pt x="1503" y="1"/>
                      </a:moveTo>
                      <a:cubicBezTo>
                        <a:pt x="1304" y="1"/>
                        <a:pt x="1077" y="59"/>
                        <a:pt x="810" y="178"/>
                      </a:cubicBezTo>
                      <a:cubicBezTo>
                        <a:pt x="1" y="536"/>
                        <a:pt x="100" y="1816"/>
                        <a:pt x="100" y="1816"/>
                      </a:cubicBezTo>
                      <a:cubicBezTo>
                        <a:pt x="116" y="2097"/>
                        <a:pt x="726" y="2176"/>
                        <a:pt x="1318" y="2176"/>
                      </a:cubicBezTo>
                      <a:cubicBezTo>
                        <a:pt x="1762" y="2176"/>
                        <a:pt x="2195" y="2132"/>
                        <a:pt x="2360" y="2097"/>
                      </a:cubicBezTo>
                      <a:cubicBezTo>
                        <a:pt x="2739" y="2015"/>
                        <a:pt x="2909" y="1386"/>
                        <a:pt x="2486" y="704"/>
                      </a:cubicBezTo>
                      <a:cubicBezTo>
                        <a:pt x="2200" y="243"/>
                        <a:pt x="1909" y="1"/>
                        <a:pt x="1503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5" name="Google Shape;1015;p21"/>
                <p:cNvSpPr/>
                <p:nvPr/>
              </p:nvSpPr>
              <p:spPr>
                <a:xfrm flipH="1">
                  <a:off x="7518582" y="4553554"/>
                  <a:ext cx="139889" cy="96731"/>
                </a:xfrm>
                <a:custGeom>
                  <a:rect b="b" l="l" r="r" t="t"/>
                  <a:pathLst>
                    <a:path extrusionOk="0" h="1486" w="2149">
                      <a:moveTo>
                        <a:pt x="158" y="1"/>
                      </a:moveTo>
                      <a:lnTo>
                        <a:pt x="1" y="28"/>
                      </a:lnTo>
                      <a:cubicBezTo>
                        <a:pt x="8" y="76"/>
                        <a:pt x="209" y="1206"/>
                        <a:pt x="831" y="1403"/>
                      </a:cubicBezTo>
                      <a:cubicBezTo>
                        <a:pt x="1008" y="1461"/>
                        <a:pt x="1179" y="1485"/>
                        <a:pt x="1332" y="1485"/>
                      </a:cubicBezTo>
                      <a:cubicBezTo>
                        <a:pt x="1718" y="1485"/>
                        <a:pt x="2022" y="1335"/>
                        <a:pt x="2148" y="1141"/>
                      </a:cubicBezTo>
                      <a:lnTo>
                        <a:pt x="2015" y="1052"/>
                      </a:lnTo>
                      <a:cubicBezTo>
                        <a:pt x="1925" y="1191"/>
                        <a:pt x="1678" y="1327"/>
                        <a:pt x="1334" y="1327"/>
                      </a:cubicBezTo>
                      <a:cubicBezTo>
                        <a:pt x="1196" y="1327"/>
                        <a:pt x="1043" y="1305"/>
                        <a:pt x="878" y="1253"/>
                      </a:cubicBezTo>
                      <a:cubicBezTo>
                        <a:pt x="349" y="1086"/>
                        <a:pt x="158" y="11"/>
                        <a:pt x="158" y="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6" name="Google Shape;1016;p21"/>
                <p:cNvSpPr/>
                <p:nvPr/>
              </p:nvSpPr>
              <p:spPr>
                <a:xfrm flipH="1">
                  <a:off x="7541039" y="4580439"/>
                  <a:ext cx="99856" cy="74534"/>
                </a:xfrm>
                <a:custGeom>
                  <a:rect b="b" l="l" r="r" t="t"/>
                  <a:pathLst>
                    <a:path extrusionOk="0" h="1145" w="1534">
                      <a:moveTo>
                        <a:pt x="1196" y="1"/>
                      </a:moveTo>
                      <a:cubicBezTo>
                        <a:pt x="882" y="1"/>
                        <a:pt x="279" y="116"/>
                        <a:pt x="28" y="943"/>
                      </a:cubicBezTo>
                      <a:cubicBezTo>
                        <a:pt x="0" y="1025"/>
                        <a:pt x="49" y="1113"/>
                        <a:pt x="131" y="1138"/>
                      </a:cubicBezTo>
                      <a:cubicBezTo>
                        <a:pt x="147" y="1144"/>
                        <a:pt x="161" y="1144"/>
                        <a:pt x="178" y="1144"/>
                      </a:cubicBezTo>
                      <a:cubicBezTo>
                        <a:pt x="246" y="1144"/>
                        <a:pt x="308" y="1103"/>
                        <a:pt x="328" y="1035"/>
                      </a:cubicBezTo>
                      <a:cubicBezTo>
                        <a:pt x="521" y="407"/>
                        <a:pt x="945" y="314"/>
                        <a:pt x="1177" y="314"/>
                      </a:cubicBezTo>
                      <a:cubicBezTo>
                        <a:pt x="1253" y="314"/>
                        <a:pt x="1309" y="324"/>
                        <a:pt x="1329" y="328"/>
                      </a:cubicBezTo>
                      <a:cubicBezTo>
                        <a:pt x="1339" y="330"/>
                        <a:pt x="1350" y="331"/>
                        <a:pt x="1360" y="331"/>
                      </a:cubicBezTo>
                      <a:cubicBezTo>
                        <a:pt x="1433" y="331"/>
                        <a:pt x="1498" y="280"/>
                        <a:pt x="1516" y="205"/>
                      </a:cubicBezTo>
                      <a:cubicBezTo>
                        <a:pt x="1533" y="120"/>
                        <a:pt x="1478" y="35"/>
                        <a:pt x="1393" y="18"/>
                      </a:cubicBezTo>
                      <a:cubicBezTo>
                        <a:pt x="1391" y="17"/>
                        <a:pt x="1314" y="1"/>
                        <a:pt x="1196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7" name="Google Shape;1017;p21"/>
                <p:cNvSpPr/>
                <p:nvPr/>
              </p:nvSpPr>
              <p:spPr>
                <a:xfrm flipH="1">
                  <a:off x="7514415" y="4602897"/>
                  <a:ext cx="88269" cy="58520"/>
                </a:xfrm>
                <a:custGeom>
                  <a:rect b="b" l="l" r="r" t="t"/>
                  <a:pathLst>
                    <a:path extrusionOk="0" h="899" w="1356">
                      <a:moveTo>
                        <a:pt x="1192" y="1"/>
                      </a:moveTo>
                      <a:cubicBezTo>
                        <a:pt x="1154" y="4"/>
                        <a:pt x="325" y="28"/>
                        <a:pt x="39" y="673"/>
                      </a:cubicBezTo>
                      <a:cubicBezTo>
                        <a:pt x="1" y="755"/>
                        <a:pt x="39" y="847"/>
                        <a:pt x="117" y="885"/>
                      </a:cubicBezTo>
                      <a:cubicBezTo>
                        <a:pt x="138" y="891"/>
                        <a:pt x="161" y="898"/>
                        <a:pt x="182" y="898"/>
                      </a:cubicBezTo>
                      <a:cubicBezTo>
                        <a:pt x="243" y="898"/>
                        <a:pt x="302" y="861"/>
                        <a:pt x="329" y="803"/>
                      </a:cubicBezTo>
                      <a:cubicBezTo>
                        <a:pt x="533" y="342"/>
                        <a:pt x="1192" y="318"/>
                        <a:pt x="1199" y="318"/>
                      </a:cubicBezTo>
                      <a:cubicBezTo>
                        <a:pt x="1285" y="318"/>
                        <a:pt x="1356" y="243"/>
                        <a:pt x="1353" y="158"/>
                      </a:cubicBezTo>
                      <a:cubicBezTo>
                        <a:pt x="1349" y="69"/>
                        <a:pt x="1277" y="4"/>
                        <a:pt x="1192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8" name="Google Shape;1018;p21"/>
                <p:cNvSpPr/>
                <p:nvPr/>
              </p:nvSpPr>
              <p:spPr>
                <a:xfrm flipH="1">
                  <a:off x="7182630" y="2396722"/>
                  <a:ext cx="686231" cy="603366"/>
                </a:xfrm>
                <a:custGeom>
                  <a:rect b="b" l="l" r="r" t="t"/>
                  <a:pathLst>
                    <a:path extrusionOk="0" h="9269" w="10542">
                      <a:moveTo>
                        <a:pt x="6645" y="1"/>
                      </a:moveTo>
                      <a:cubicBezTo>
                        <a:pt x="5506" y="1"/>
                        <a:pt x="4402" y="359"/>
                        <a:pt x="3879" y="520"/>
                      </a:cubicBezTo>
                      <a:cubicBezTo>
                        <a:pt x="2967" y="800"/>
                        <a:pt x="561" y="2227"/>
                        <a:pt x="280" y="4043"/>
                      </a:cubicBezTo>
                      <a:cubicBezTo>
                        <a:pt x="0" y="5862"/>
                        <a:pt x="2288" y="8873"/>
                        <a:pt x="2346" y="9228"/>
                      </a:cubicBezTo>
                      <a:cubicBezTo>
                        <a:pt x="2350" y="9256"/>
                        <a:pt x="2401" y="9269"/>
                        <a:pt x="2490" y="9269"/>
                      </a:cubicBezTo>
                      <a:cubicBezTo>
                        <a:pt x="3555" y="9269"/>
                        <a:pt x="10121" y="7453"/>
                        <a:pt x="10121" y="7453"/>
                      </a:cubicBezTo>
                      <a:cubicBezTo>
                        <a:pt x="10121" y="7453"/>
                        <a:pt x="10542" y="2227"/>
                        <a:pt x="8992" y="800"/>
                      </a:cubicBezTo>
                      <a:cubicBezTo>
                        <a:pt x="8336" y="194"/>
                        <a:pt x="7481" y="1"/>
                        <a:pt x="6645" y="1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9" name="Google Shape;1019;p21"/>
                <p:cNvSpPr/>
                <p:nvPr/>
              </p:nvSpPr>
              <p:spPr>
                <a:xfrm flipH="1">
                  <a:off x="7565713" y="2693886"/>
                  <a:ext cx="244692" cy="290259"/>
                </a:xfrm>
                <a:custGeom>
                  <a:rect b="b" l="l" r="r" t="t"/>
                  <a:pathLst>
                    <a:path extrusionOk="0" h="4459" w="3759">
                      <a:moveTo>
                        <a:pt x="1386" y="1"/>
                      </a:moveTo>
                      <a:cubicBezTo>
                        <a:pt x="1302" y="1"/>
                        <a:pt x="1220" y="23"/>
                        <a:pt x="1140" y="72"/>
                      </a:cubicBezTo>
                      <a:cubicBezTo>
                        <a:pt x="93" y="717"/>
                        <a:pt x="0" y="2048"/>
                        <a:pt x="0" y="2048"/>
                      </a:cubicBezTo>
                      <a:lnTo>
                        <a:pt x="1202" y="4458"/>
                      </a:lnTo>
                      <a:lnTo>
                        <a:pt x="3759" y="3400"/>
                      </a:lnTo>
                      <a:cubicBezTo>
                        <a:pt x="3759" y="3400"/>
                        <a:pt x="2416" y="1"/>
                        <a:pt x="1386" y="1"/>
                      </a:cubicBezTo>
                      <a:close/>
                    </a:path>
                  </a:pathLst>
                </a:custGeom>
                <a:solidFill>
                  <a:srgbClr val="FFBD3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0" name="Google Shape;1020;p21"/>
                <p:cNvSpPr/>
                <p:nvPr/>
              </p:nvSpPr>
              <p:spPr>
                <a:xfrm flipH="1">
                  <a:off x="7136414" y="2865740"/>
                  <a:ext cx="788886" cy="1573607"/>
                </a:xfrm>
                <a:custGeom>
                  <a:rect b="b" l="l" r="r" t="t"/>
                  <a:pathLst>
                    <a:path extrusionOk="0" h="24174" w="12119">
                      <a:moveTo>
                        <a:pt x="9345" y="1"/>
                      </a:moveTo>
                      <a:cubicBezTo>
                        <a:pt x="6833" y="1"/>
                        <a:pt x="3500" y="1145"/>
                        <a:pt x="2779" y="1590"/>
                      </a:cubicBezTo>
                      <a:cubicBezTo>
                        <a:pt x="2608" y="1696"/>
                        <a:pt x="3213" y="2921"/>
                        <a:pt x="3213" y="2921"/>
                      </a:cubicBezTo>
                      <a:cubicBezTo>
                        <a:pt x="3213" y="2921"/>
                        <a:pt x="219" y="5798"/>
                        <a:pt x="127" y="10270"/>
                      </a:cubicBezTo>
                      <a:cubicBezTo>
                        <a:pt x="0" y="16230"/>
                        <a:pt x="2595" y="23498"/>
                        <a:pt x="2595" y="23498"/>
                      </a:cubicBezTo>
                      <a:cubicBezTo>
                        <a:pt x="2595" y="23498"/>
                        <a:pt x="2803" y="24174"/>
                        <a:pt x="3943" y="24174"/>
                      </a:cubicBezTo>
                      <a:cubicBezTo>
                        <a:pt x="5086" y="24174"/>
                        <a:pt x="5879" y="23662"/>
                        <a:pt x="5879" y="23662"/>
                      </a:cubicBezTo>
                      <a:cubicBezTo>
                        <a:pt x="5929" y="23664"/>
                        <a:pt x="5978" y="23665"/>
                        <a:pt x="6026" y="23665"/>
                      </a:cubicBezTo>
                      <a:cubicBezTo>
                        <a:pt x="7377" y="23665"/>
                        <a:pt x="7506" y="22754"/>
                        <a:pt x="7506" y="22754"/>
                      </a:cubicBezTo>
                      <a:cubicBezTo>
                        <a:pt x="7763" y="21962"/>
                        <a:pt x="10022" y="16534"/>
                        <a:pt x="11070" y="11574"/>
                      </a:cubicBezTo>
                      <a:cubicBezTo>
                        <a:pt x="12119" y="6614"/>
                        <a:pt x="11654" y="1959"/>
                        <a:pt x="11675" y="1655"/>
                      </a:cubicBezTo>
                      <a:cubicBezTo>
                        <a:pt x="11699" y="1351"/>
                        <a:pt x="11675" y="607"/>
                        <a:pt x="11675" y="607"/>
                      </a:cubicBezTo>
                      <a:cubicBezTo>
                        <a:pt x="11147" y="168"/>
                        <a:pt x="10306" y="1"/>
                        <a:pt x="9345" y="1"/>
                      </a:cubicBezTo>
                      <a:close/>
                    </a:path>
                  </a:pathLst>
                </a:custGeom>
                <a:solidFill>
                  <a:srgbClr val="37495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1" name="Google Shape;1021;p21"/>
                <p:cNvSpPr/>
                <p:nvPr/>
              </p:nvSpPr>
              <p:spPr>
                <a:xfrm flipH="1">
                  <a:off x="7173050" y="2905839"/>
                  <a:ext cx="105194" cy="252243"/>
                </a:xfrm>
                <a:custGeom>
                  <a:rect b="b" l="l" r="r" t="t"/>
                  <a:pathLst>
                    <a:path extrusionOk="0" h="3875" w="1616">
                      <a:moveTo>
                        <a:pt x="1524" y="1"/>
                      </a:moveTo>
                      <a:cubicBezTo>
                        <a:pt x="1478" y="1"/>
                        <a:pt x="1442" y="35"/>
                        <a:pt x="1445" y="79"/>
                      </a:cubicBezTo>
                      <a:cubicBezTo>
                        <a:pt x="1462" y="1721"/>
                        <a:pt x="1373" y="3486"/>
                        <a:pt x="1196" y="3605"/>
                      </a:cubicBezTo>
                      <a:cubicBezTo>
                        <a:pt x="1043" y="3695"/>
                        <a:pt x="747" y="3719"/>
                        <a:pt x="490" y="3719"/>
                      </a:cubicBezTo>
                      <a:cubicBezTo>
                        <a:pt x="327" y="3719"/>
                        <a:pt x="179" y="3709"/>
                        <a:pt x="93" y="3701"/>
                      </a:cubicBezTo>
                      <a:cubicBezTo>
                        <a:pt x="89" y="3701"/>
                        <a:pt x="84" y="3700"/>
                        <a:pt x="80" y="3700"/>
                      </a:cubicBezTo>
                      <a:cubicBezTo>
                        <a:pt x="42" y="3700"/>
                        <a:pt x="11" y="3729"/>
                        <a:pt x="8" y="3769"/>
                      </a:cubicBezTo>
                      <a:cubicBezTo>
                        <a:pt x="0" y="3813"/>
                        <a:pt x="35" y="3851"/>
                        <a:pt x="76" y="3858"/>
                      </a:cubicBezTo>
                      <a:cubicBezTo>
                        <a:pt x="93" y="3858"/>
                        <a:pt x="274" y="3875"/>
                        <a:pt x="499" y="3875"/>
                      </a:cubicBezTo>
                      <a:cubicBezTo>
                        <a:pt x="766" y="3875"/>
                        <a:pt x="1089" y="3851"/>
                        <a:pt x="1274" y="3742"/>
                      </a:cubicBezTo>
                      <a:cubicBezTo>
                        <a:pt x="1615" y="3547"/>
                        <a:pt x="1612" y="888"/>
                        <a:pt x="1601" y="79"/>
                      </a:cubicBezTo>
                      <a:cubicBezTo>
                        <a:pt x="1601" y="35"/>
                        <a:pt x="1564" y="1"/>
                        <a:pt x="1524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2" name="Google Shape;1022;p21"/>
                <p:cNvSpPr/>
                <p:nvPr/>
              </p:nvSpPr>
              <p:spPr>
                <a:xfrm flipH="1">
                  <a:off x="7183334" y="2900306"/>
                  <a:ext cx="26689" cy="56047"/>
                </a:xfrm>
                <a:custGeom>
                  <a:rect b="b" l="l" r="r" t="t"/>
                  <a:pathLst>
                    <a:path extrusionOk="0" h="861" w="410">
                      <a:moveTo>
                        <a:pt x="205" y="0"/>
                      </a:moveTo>
                      <a:cubicBezTo>
                        <a:pt x="93" y="0"/>
                        <a:pt x="0" y="191"/>
                        <a:pt x="0" y="431"/>
                      </a:cubicBezTo>
                      <a:cubicBezTo>
                        <a:pt x="0" y="666"/>
                        <a:pt x="93" y="861"/>
                        <a:pt x="205" y="861"/>
                      </a:cubicBezTo>
                      <a:cubicBezTo>
                        <a:pt x="318" y="861"/>
                        <a:pt x="410" y="666"/>
                        <a:pt x="410" y="431"/>
                      </a:cubicBezTo>
                      <a:cubicBezTo>
                        <a:pt x="410" y="191"/>
                        <a:pt x="318" y="0"/>
                        <a:pt x="205" y="0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3" name="Google Shape;1023;p21"/>
                <p:cNvSpPr/>
                <p:nvPr/>
              </p:nvSpPr>
              <p:spPr>
                <a:xfrm flipH="1">
                  <a:off x="7222596" y="2963905"/>
                  <a:ext cx="499409" cy="97122"/>
                </a:xfrm>
                <a:custGeom>
                  <a:rect b="b" l="l" r="r" t="t"/>
                  <a:pathLst>
                    <a:path extrusionOk="0" h="1492" w="7672">
                      <a:moveTo>
                        <a:pt x="6523" y="1"/>
                      </a:moveTo>
                      <a:cubicBezTo>
                        <a:pt x="3032" y="1"/>
                        <a:pt x="90" y="1325"/>
                        <a:pt x="59" y="1341"/>
                      </a:cubicBezTo>
                      <a:cubicBezTo>
                        <a:pt x="18" y="1358"/>
                        <a:pt x="0" y="1406"/>
                        <a:pt x="18" y="1444"/>
                      </a:cubicBezTo>
                      <a:cubicBezTo>
                        <a:pt x="32" y="1475"/>
                        <a:pt x="62" y="1491"/>
                        <a:pt x="90" y="1491"/>
                      </a:cubicBezTo>
                      <a:cubicBezTo>
                        <a:pt x="103" y="1491"/>
                        <a:pt x="113" y="1488"/>
                        <a:pt x="123" y="1484"/>
                      </a:cubicBezTo>
                      <a:cubicBezTo>
                        <a:pt x="155" y="1469"/>
                        <a:pt x="3067" y="158"/>
                        <a:pt x="6523" y="158"/>
                      </a:cubicBezTo>
                      <a:cubicBezTo>
                        <a:pt x="6871" y="158"/>
                        <a:pt x="7225" y="171"/>
                        <a:pt x="7583" y="201"/>
                      </a:cubicBezTo>
                      <a:cubicBezTo>
                        <a:pt x="7585" y="201"/>
                        <a:pt x="7588" y="201"/>
                        <a:pt x="7590" y="201"/>
                      </a:cubicBezTo>
                      <a:cubicBezTo>
                        <a:pt x="7631" y="201"/>
                        <a:pt x="7665" y="171"/>
                        <a:pt x="7668" y="129"/>
                      </a:cubicBezTo>
                      <a:cubicBezTo>
                        <a:pt x="7671" y="85"/>
                        <a:pt x="7640" y="47"/>
                        <a:pt x="7596" y="44"/>
                      </a:cubicBezTo>
                      <a:cubicBezTo>
                        <a:pt x="7234" y="14"/>
                        <a:pt x="6876" y="1"/>
                        <a:pt x="6523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4" name="Google Shape;1024;p21"/>
                <p:cNvSpPr/>
                <p:nvPr/>
              </p:nvSpPr>
              <p:spPr>
                <a:xfrm flipH="1">
                  <a:off x="7577688" y="2904081"/>
                  <a:ext cx="90742" cy="135398"/>
                </a:xfrm>
                <a:custGeom>
                  <a:rect b="b" l="l" r="r" t="t"/>
                  <a:pathLst>
                    <a:path extrusionOk="0" h="2080" w="1394">
                      <a:moveTo>
                        <a:pt x="1202" y="1"/>
                      </a:moveTo>
                      <a:lnTo>
                        <a:pt x="263" y="223"/>
                      </a:lnTo>
                      <a:cubicBezTo>
                        <a:pt x="1" y="1393"/>
                        <a:pt x="673" y="2079"/>
                        <a:pt x="673" y="2079"/>
                      </a:cubicBezTo>
                      <a:lnTo>
                        <a:pt x="1394" y="1878"/>
                      </a:lnTo>
                      <a:cubicBezTo>
                        <a:pt x="800" y="1226"/>
                        <a:pt x="1202" y="1"/>
                        <a:pt x="120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5" name="Google Shape;1025;p21"/>
                <p:cNvSpPr/>
                <p:nvPr/>
              </p:nvSpPr>
              <p:spPr>
                <a:xfrm flipH="1">
                  <a:off x="7572155" y="2899004"/>
                  <a:ext cx="101613" cy="145552"/>
                </a:xfrm>
                <a:custGeom>
                  <a:rect b="b" l="l" r="r" t="t"/>
                  <a:pathLst>
                    <a:path extrusionOk="0" h="2236" w="1561">
                      <a:moveTo>
                        <a:pt x="1172" y="188"/>
                      </a:moveTo>
                      <a:lnTo>
                        <a:pt x="1172" y="188"/>
                      </a:lnTo>
                      <a:cubicBezTo>
                        <a:pt x="1090" y="512"/>
                        <a:pt x="929" y="1352"/>
                        <a:pt x="1339" y="1911"/>
                      </a:cubicBezTo>
                      <a:lnTo>
                        <a:pt x="779" y="2069"/>
                      </a:lnTo>
                      <a:cubicBezTo>
                        <a:pt x="660" y="1922"/>
                        <a:pt x="219" y="1314"/>
                        <a:pt x="410" y="365"/>
                      </a:cubicBezTo>
                      <a:lnTo>
                        <a:pt x="1172" y="188"/>
                      </a:lnTo>
                      <a:close/>
                      <a:moveTo>
                        <a:pt x="1287" y="1"/>
                      </a:moveTo>
                      <a:cubicBezTo>
                        <a:pt x="1280" y="1"/>
                        <a:pt x="1273" y="2"/>
                        <a:pt x="1267" y="3"/>
                      </a:cubicBezTo>
                      <a:lnTo>
                        <a:pt x="324" y="222"/>
                      </a:lnTo>
                      <a:cubicBezTo>
                        <a:pt x="297" y="228"/>
                        <a:pt x="274" y="252"/>
                        <a:pt x="267" y="283"/>
                      </a:cubicBezTo>
                      <a:cubicBezTo>
                        <a:pt x="1" y="1484"/>
                        <a:pt x="669" y="2181"/>
                        <a:pt x="697" y="2212"/>
                      </a:cubicBezTo>
                      <a:cubicBezTo>
                        <a:pt x="714" y="2226"/>
                        <a:pt x="734" y="2236"/>
                        <a:pt x="755" y="2236"/>
                      </a:cubicBezTo>
                      <a:cubicBezTo>
                        <a:pt x="762" y="2236"/>
                        <a:pt x="768" y="2236"/>
                        <a:pt x="775" y="2232"/>
                      </a:cubicBezTo>
                      <a:lnTo>
                        <a:pt x="1496" y="2031"/>
                      </a:lnTo>
                      <a:cubicBezTo>
                        <a:pt x="1523" y="2024"/>
                        <a:pt x="1544" y="2004"/>
                        <a:pt x="1553" y="1976"/>
                      </a:cubicBezTo>
                      <a:cubicBezTo>
                        <a:pt x="1561" y="1952"/>
                        <a:pt x="1553" y="1922"/>
                        <a:pt x="1533" y="1901"/>
                      </a:cubicBezTo>
                      <a:cubicBezTo>
                        <a:pt x="977" y="1294"/>
                        <a:pt x="1356" y="116"/>
                        <a:pt x="1359" y="102"/>
                      </a:cubicBezTo>
                      <a:cubicBezTo>
                        <a:pt x="1369" y="75"/>
                        <a:pt x="1362" y="47"/>
                        <a:pt x="1345" y="27"/>
                      </a:cubicBezTo>
                      <a:cubicBezTo>
                        <a:pt x="1330" y="9"/>
                        <a:pt x="1308" y="1"/>
                        <a:pt x="1287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6" name="Google Shape;1026;p21"/>
                <p:cNvSpPr/>
                <p:nvPr/>
              </p:nvSpPr>
              <p:spPr>
                <a:xfrm flipH="1">
                  <a:off x="7383050" y="2861834"/>
                  <a:ext cx="83387" cy="135658"/>
                </a:xfrm>
                <a:custGeom>
                  <a:rect b="b" l="l" r="r" t="t"/>
                  <a:pathLst>
                    <a:path extrusionOk="0" h="2084" w="1281">
                      <a:moveTo>
                        <a:pt x="1281" y="1"/>
                      </a:moveTo>
                      <a:lnTo>
                        <a:pt x="416" y="127"/>
                      </a:lnTo>
                      <a:cubicBezTo>
                        <a:pt x="416" y="127"/>
                        <a:pt x="0" y="984"/>
                        <a:pt x="403" y="2083"/>
                      </a:cubicBezTo>
                      <a:lnTo>
                        <a:pt x="1141" y="1950"/>
                      </a:lnTo>
                      <a:cubicBezTo>
                        <a:pt x="1141" y="1950"/>
                        <a:pt x="867" y="913"/>
                        <a:pt x="1281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7" name="Google Shape;1027;p21"/>
                <p:cNvSpPr/>
                <p:nvPr/>
              </p:nvSpPr>
              <p:spPr>
                <a:xfrm flipH="1">
                  <a:off x="7377713" y="2856691"/>
                  <a:ext cx="94062" cy="146138"/>
                </a:xfrm>
                <a:custGeom>
                  <a:rect b="b" l="l" r="r" t="t"/>
                  <a:pathLst>
                    <a:path extrusionOk="0" h="2245" w="1445">
                      <a:moveTo>
                        <a:pt x="1236" y="179"/>
                      </a:moveTo>
                      <a:lnTo>
                        <a:pt x="1236" y="179"/>
                      </a:lnTo>
                      <a:cubicBezTo>
                        <a:pt x="949" y="926"/>
                        <a:pt x="1072" y="1712"/>
                        <a:pt x="1127" y="1967"/>
                      </a:cubicBezTo>
                      <a:lnTo>
                        <a:pt x="539" y="2073"/>
                      </a:lnTo>
                      <a:cubicBezTo>
                        <a:pt x="232" y="1176"/>
                        <a:pt x="485" y="448"/>
                        <a:pt x="553" y="278"/>
                      </a:cubicBezTo>
                      <a:lnTo>
                        <a:pt x="1236" y="179"/>
                      </a:lnTo>
                      <a:close/>
                      <a:moveTo>
                        <a:pt x="1360" y="0"/>
                      </a:moveTo>
                      <a:cubicBezTo>
                        <a:pt x="1356" y="0"/>
                        <a:pt x="1352" y="1"/>
                        <a:pt x="1349" y="1"/>
                      </a:cubicBezTo>
                      <a:lnTo>
                        <a:pt x="489" y="127"/>
                      </a:lnTo>
                      <a:cubicBezTo>
                        <a:pt x="462" y="131"/>
                        <a:pt x="441" y="148"/>
                        <a:pt x="430" y="172"/>
                      </a:cubicBezTo>
                      <a:cubicBezTo>
                        <a:pt x="410" y="206"/>
                        <a:pt x="0" y="1069"/>
                        <a:pt x="413" y="2189"/>
                      </a:cubicBezTo>
                      <a:cubicBezTo>
                        <a:pt x="424" y="2224"/>
                        <a:pt x="454" y="2244"/>
                        <a:pt x="485" y="2244"/>
                      </a:cubicBezTo>
                      <a:cubicBezTo>
                        <a:pt x="492" y="2244"/>
                        <a:pt x="495" y="2244"/>
                        <a:pt x="503" y="2241"/>
                      </a:cubicBezTo>
                      <a:lnTo>
                        <a:pt x="1236" y="2107"/>
                      </a:lnTo>
                      <a:cubicBezTo>
                        <a:pt x="1256" y="2104"/>
                        <a:pt x="1277" y="2090"/>
                        <a:pt x="1287" y="2073"/>
                      </a:cubicBezTo>
                      <a:cubicBezTo>
                        <a:pt x="1301" y="2053"/>
                        <a:pt x="1305" y="2029"/>
                        <a:pt x="1297" y="2008"/>
                      </a:cubicBezTo>
                      <a:cubicBezTo>
                        <a:pt x="1294" y="1998"/>
                        <a:pt x="1038" y="984"/>
                        <a:pt x="1434" y="111"/>
                      </a:cubicBezTo>
                      <a:cubicBezTo>
                        <a:pt x="1445" y="86"/>
                        <a:pt x="1441" y="56"/>
                        <a:pt x="1424" y="32"/>
                      </a:cubicBezTo>
                      <a:cubicBezTo>
                        <a:pt x="1409" y="11"/>
                        <a:pt x="1386" y="0"/>
                        <a:pt x="1360" y="0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8" name="Google Shape;1028;p21"/>
                <p:cNvSpPr/>
                <p:nvPr/>
              </p:nvSpPr>
              <p:spPr>
                <a:xfrm flipH="1">
                  <a:off x="7525940" y="3086676"/>
                  <a:ext cx="249639" cy="249639"/>
                </a:xfrm>
                <a:custGeom>
                  <a:rect b="b" l="l" r="r" t="t"/>
                  <a:pathLst>
                    <a:path extrusionOk="0" h="3835" w="3835">
                      <a:moveTo>
                        <a:pt x="3043" y="1"/>
                      </a:moveTo>
                      <a:cubicBezTo>
                        <a:pt x="3035" y="1"/>
                        <a:pt x="3027" y="2"/>
                        <a:pt x="3019" y="5"/>
                      </a:cubicBezTo>
                      <a:cubicBezTo>
                        <a:pt x="2978" y="15"/>
                        <a:pt x="2950" y="60"/>
                        <a:pt x="2964" y="104"/>
                      </a:cubicBezTo>
                      <a:cubicBezTo>
                        <a:pt x="2994" y="203"/>
                        <a:pt x="3637" y="2595"/>
                        <a:pt x="66" y="3681"/>
                      </a:cubicBezTo>
                      <a:cubicBezTo>
                        <a:pt x="25" y="3695"/>
                        <a:pt x="1" y="3739"/>
                        <a:pt x="15" y="3780"/>
                      </a:cubicBezTo>
                      <a:cubicBezTo>
                        <a:pt x="25" y="3814"/>
                        <a:pt x="56" y="3835"/>
                        <a:pt x="90" y="3835"/>
                      </a:cubicBezTo>
                      <a:cubicBezTo>
                        <a:pt x="97" y="3835"/>
                        <a:pt x="103" y="3835"/>
                        <a:pt x="114" y="3832"/>
                      </a:cubicBezTo>
                      <a:cubicBezTo>
                        <a:pt x="3834" y="2702"/>
                        <a:pt x="3125" y="83"/>
                        <a:pt x="3117" y="60"/>
                      </a:cubicBezTo>
                      <a:cubicBezTo>
                        <a:pt x="3107" y="23"/>
                        <a:pt x="3076" y="1"/>
                        <a:pt x="3043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9" name="Google Shape;1029;p21"/>
                <p:cNvSpPr/>
                <p:nvPr/>
              </p:nvSpPr>
              <p:spPr>
                <a:xfrm flipH="1">
                  <a:off x="7661076" y="3039417"/>
                  <a:ext cx="42898" cy="44981"/>
                </a:xfrm>
                <a:custGeom>
                  <a:rect b="b" l="l" r="r" t="t"/>
                  <a:pathLst>
                    <a:path extrusionOk="0" h="691" w="659">
                      <a:moveTo>
                        <a:pt x="123" y="0"/>
                      </a:moveTo>
                      <a:lnTo>
                        <a:pt x="79" y="85"/>
                      </a:lnTo>
                      <a:cubicBezTo>
                        <a:pt x="0" y="233"/>
                        <a:pt x="62" y="564"/>
                        <a:pt x="72" y="628"/>
                      </a:cubicBezTo>
                      <a:cubicBezTo>
                        <a:pt x="79" y="666"/>
                        <a:pt x="113" y="690"/>
                        <a:pt x="150" y="690"/>
                      </a:cubicBezTo>
                      <a:lnTo>
                        <a:pt x="164" y="690"/>
                      </a:lnTo>
                      <a:cubicBezTo>
                        <a:pt x="208" y="683"/>
                        <a:pt x="235" y="638"/>
                        <a:pt x="229" y="597"/>
                      </a:cubicBezTo>
                      <a:cubicBezTo>
                        <a:pt x="208" y="502"/>
                        <a:pt x="194" y="365"/>
                        <a:pt x="199" y="266"/>
                      </a:cubicBezTo>
                      <a:lnTo>
                        <a:pt x="199" y="266"/>
                      </a:lnTo>
                      <a:cubicBezTo>
                        <a:pt x="335" y="386"/>
                        <a:pt x="481" y="543"/>
                        <a:pt x="495" y="625"/>
                      </a:cubicBezTo>
                      <a:cubicBezTo>
                        <a:pt x="501" y="665"/>
                        <a:pt x="535" y="691"/>
                        <a:pt x="574" y="691"/>
                      </a:cubicBezTo>
                      <a:cubicBezTo>
                        <a:pt x="579" y="691"/>
                        <a:pt x="583" y="691"/>
                        <a:pt x="588" y="690"/>
                      </a:cubicBezTo>
                      <a:cubicBezTo>
                        <a:pt x="629" y="683"/>
                        <a:pt x="659" y="642"/>
                        <a:pt x="652" y="597"/>
                      </a:cubicBezTo>
                      <a:cubicBezTo>
                        <a:pt x="618" y="400"/>
                        <a:pt x="270" y="113"/>
                        <a:pt x="199" y="58"/>
                      </a:cubicBezTo>
                      <a:lnTo>
                        <a:pt x="123" y="0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0" name="Google Shape;1030;p21"/>
                <p:cNvSpPr/>
                <p:nvPr/>
              </p:nvSpPr>
              <p:spPr>
                <a:xfrm flipH="1">
                  <a:off x="7339956" y="2965597"/>
                  <a:ext cx="24280" cy="37234"/>
                </a:xfrm>
                <a:custGeom>
                  <a:rect b="b" l="l" r="r" t="t"/>
                  <a:pathLst>
                    <a:path extrusionOk="0" h="572" w="373">
                      <a:moveTo>
                        <a:pt x="282" y="1"/>
                      </a:moveTo>
                      <a:cubicBezTo>
                        <a:pt x="267" y="1"/>
                        <a:pt x="251" y="5"/>
                        <a:pt x="236" y="15"/>
                      </a:cubicBezTo>
                      <a:cubicBezTo>
                        <a:pt x="223" y="25"/>
                        <a:pt x="93" y="121"/>
                        <a:pt x="11" y="472"/>
                      </a:cubicBezTo>
                      <a:cubicBezTo>
                        <a:pt x="1" y="516"/>
                        <a:pt x="28" y="557"/>
                        <a:pt x="69" y="568"/>
                      </a:cubicBezTo>
                      <a:cubicBezTo>
                        <a:pt x="75" y="568"/>
                        <a:pt x="83" y="571"/>
                        <a:pt x="86" y="571"/>
                      </a:cubicBezTo>
                      <a:cubicBezTo>
                        <a:pt x="124" y="571"/>
                        <a:pt x="157" y="543"/>
                        <a:pt x="165" y="510"/>
                      </a:cubicBezTo>
                      <a:cubicBezTo>
                        <a:pt x="233" y="223"/>
                        <a:pt x="329" y="144"/>
                        <a:pt x="325" y="144"/>
                      </a:cubicBezTo>
                      <a:cubicBezTo>
                        <a:pt x="362" y="121"/>
                        <a:pt x="373" y="69"/>
                        <a:pt x="346" y="35"/>
                      </a:cubicBezTo>
                      <a:cubicBezTo>
                        <a:pt x="331" y="12"/>
                        <a:pt x="307" y="1"/>
                        <a:pt x="28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1" name="Google Shape;1031;p21"/>
                <p:cNvSpPr/>
                <p:nvPr/>
              </p:nvSpPr>
              <p:spPr>
                <a:xfrm flipH="1">
                  <a:off x="7277728" y="3206323"/>
                  <a:ext cx="270470" cy="1204843"/>
                </a:xfrm>
                <a:custGeom>
                  <a:rect b="b" l="l" r="r" t="t"/>
                  <a:pathLst>
                    <a:path extrusionOk="0" h="18509" w="4155">
                      <a:moveTo>
                        <a:pt x="4068" y="1"/>
                      </a:moveTo>
                      <a:cubicBezTo>
                        <a:pt x="4059" y="1"/>
                        <a:pt x="4048" y="3"/>
                        <a:pt x="4039" y="7"/>
                      </a:cubicBezTo>
                      <a:cubicBezTo>
                        <a:pt x="3489" y="222"/>
                        <a:pt x="3349" y="713"/>
                        <a:pt x="3196" y="1437"/>
                      </a:cubicBezTo>
                      <a:cubicBezTo>
                        <a:pt x="3045" y="2154"/>
                        <a:pt x="273" y="15979"/>
                        <a:pt x="7" y="18420"/>
                      </a:cubicBezTo>
                      <a:cubicBezTo>
                        <a:pt x="0" y="18464"/>
                        <a:pt x="31" y="18505"/>
                        <a:pt x="75" y="18508"/>
                      </a:cubicBezTo>
                      <a:lnTo>
                        <a:pt x="86" y="18508"/>
                      </a:lnTo>
                      <a:cubicBezTo>
                        <a:pt x="123" y="18508"/>
                        <a:pt x="157" y="18478"/>
                        <a:pt x="164" y="18440"/>
                      </a:cubicBezTo>
                      <a:cubicBezTo>
                        <a:pt x="423" y="16057"/>
                        <a:pt x="3205" y="2157"/>
                        <a:pt x="3352" y="1471"/>
                      </a:cubicBezTo>
                      <a:cubicBezTo>
                        <a:pt x="3495" y="775"/>
                        <a:pt x="3618" y="341"/>
                        <a:pt x="4097" y="154"/>
                      </a:cubicBezTo>
                      <a:cubicBezTo>
                        <a:pt x="4138" y="140"/>
                        <a:pt x="4155" y="92"/>
                        <a:pt x="4141" y="51"/>
                      </a:cubicBezTo>
                      <a:cubicBezTo>
                        <a:pt x="4128" y="20"/>
                        <a:pt x="4099" y="1"/>
                        <a:pt x="4068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2" name="Google Shape;1032;p21"/>
                <p:cNvSpPr/>
                <p:nvPr/>
              </p:nvSpPr>
              <p:spPr>
                <a:xfrm flipH="1">
                  <a:off x="7411308" y="4320445"/>
                  <a:ext cx="378723" cy="247036"/>
                </a:xfrm>
                <a:custGeom>
                  <a:rect b="b" l="l" r="r" t="t"/>
                  <a:pathLst>
                    <a:path extrusionOk="0" h="3795" w="5818">
                      <a:moveTo>
                        <a:pt x="5576" y="1"/>
                      </a:moveTo>
                      <a:lnTo>
                        <a:pt x="5463" y="311"/>
                      </a:lnTo>
                      <a:cubicBezTo>
                        <a:pt x="5463" y="311"/>
                        <a:pt x="5149" y="772"/>
                        <a:pt x="4634" y="858"/>
                      </a:cubicBezTo>
                      <a:cubicBezTo>
                        <a:pt x="4566" y="869"/>
                        <a:pt x="4504" y="874"/>
                        <a:pt x="4446" y="874"/>
                      </a:cubicBezTo>
                      <a:cubicBezTo>
                        <a:pt x="4062" y="874"/>
                        <a:pt x="3889" y="659"/>
                        <a:pt x="3889" y="659"/>
                      </a:cubicBezTo>
                      <a:lnTo>
                        <a:pt x="3848" y="933"/>
                      </a:lnTo>
                      <a:cubicBezTo>
                        <a:pt x="3368" y="1402"/>
                        <a:pt x="2627" y="1597"/>
                        <a:pt x="1953" y="1597"/>
                      </a:cubicBezTo>
                      <a:cubicBezTo>
                        <a:pt x="1587" y="1597"/>
                        <a:pt x="1241" y="1540"/>
                        <a:pt x="968" y="1438"/>
                      </a:cubicBezTo>
                      <a:cubicBezTo>
                        <a:pt x="377" y="1216"/>
                        <a:pt x="431" y="913"/>
                        <a:pt x="431" y="913"/>
                      </a:cubicBezTo>
                      <a:cubicBezTo>
                        <a:pt x="431" y="913"/>
                        <a:pt x="429" y="912"/>
                        <a:pt x="425" y="912"/>
                      </a:cubicBezTo>
                      <a:cubicBezTo>
                        <a:pt x="393" y="912"/>
                        <a:pt x="243" y="921"/>
                        <a:pt x="131" y="1072"/>
                      </a:cubicBezTo>
                      <a:cubicBezTo>
                        <a:pt x="1" y="1247"/>
                        <a:pt x="288" y="2807"/>
                        <a:pt x="346" y="3281"/>
                      </a:cubicBezTo>
                      <a:cubicBezTo>
                        <a:pt x="386" y="3627"/>
                        <a:pt x="974" y="3795"/>
                        <a:pt x="1641" y="3795"/>
                      </a:cubicBezTo>
                      <a:cubicBezTo>
                        <a:pt x="1889" y="3795"/>
                        <a:pt x="2148" y="3771"/>
                        <a:pt x="2394" y="3725"/>
                      </a:cubicBezTo>
                      <a:cubicBezTo>
                        <a:pt x="3298" y="3555"/>
                        <a:pt x="3569" y="2752"/>
                        <a:pt x="3569" y="2752"/>
                      </a:cubicBezTo>
                      <a:cubicBezTo>
                        <a:pt x="3684" y="2880"/>
                        <a:pt x="4000" y="2943"/>
                        <a:pt x="4342" y="2943"/>
                      </a:cubicBezTo>
                      <a:cubicBezTo>
                        <a:pt x="4768" y="2943"/>
                        <a:pt x="5234" y="2845"/>
                        <a:pt x="5405" y="2649"/>
                      </a:cubicBezTo>
                      <a:cubicBezTo>
                        <a:pt x="5682" y="2336"/>
                        <a:pt x="5764" y="786"/>
                        <a:pt x="5791" y="445"/>
                      </a:cubicBezTo>
                      <a:cubicBezTo>
                        <a:pt x="5818" y="100"/>
                        <a:pt x="5576" y="1"/>
                        <a:pt x="5576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3" name="Google Shape;1033;p21"/>
                <p:cNvSpPr/>
                <p:nvPr/>
              </p:nvSpPr>
              <p:spPr>
                <a:xfrm flipH="1">
                  <a:off x="7529711" y="4347265"/>
                  <a:ext cx="32938" cy="154601"/>
                </a:xfrm>
                <a:custGeom>
                  <a:rect b="b" l="l" r="r" t="t"/>
                  <a:pathLst>
                    <a:path extrusionOk="0" h="2375" w="506">
                      <a:moveTo>
                        <a:pt x="422" y="1"/>
                      </a:moveTo>
                      <a:cubicBezTo>
                        <a:pt x="382" y="1"/>
                        <a:pt x="348" y="29"/>
                        <a:pt x="342" y="70"/>
                      </a:cubicBezTo>
                      <a:lnTo>
                        <a:pt x="7" y="2282"/>
                      </a:lnTo>
                      <a:cubicBezTo>
                        <a:pt x="0" y="2327"/>
                        <a:pt x="27" y="2368"/>
                        <a:pt x="72" y="2374"/>
                      </a:cubicBezTo>
                      <a:lnTo>
                        <a:pt x="82" y="2374"/>
                      </a:lnTo>
                      <a:cubicBezTo>
                        <a:pt x="123" y="2374"/>
                        <a:pt x="158" y="2347"/>
                        <a:pt x="161" y="2306"/>
                      </a:cubicBezTo>
                      <a:lnTo>
                        <a:pt x="498" y="94"/>
                      </a:lnTo>
                      <a:cubicBezTo>
                        <a:pt x="506" y="50"/>
                        <a:pt x="475" y="9"/>
                        <a:pt x="434" y="2"/>
                      </a:cubicBezTo>
                      <a:cubicBezTo>
                        <a:pt x="430" y="1"/>
                        <a:pt x="426" y="1"/>
                        <a:pt x="42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4" name="Google Shape;1034;p21"/>
                <p:cNvSpPr/>
                <p:nvPr/>
              </p:nvSpPr>
              <p:spPr>
                <a:xfrm flipH="1">
                  <a:off x="7782285" y="3168632"/>
                  <a:ext cx="73948" cy="59562"/>
                </a:xfrm>
                <a:custGeom>
                  <a:rect b="b" l="l" r="r" t="t"/>
                  <a:pathLst>
                    <a:path extrusionOk="0" h="915" w="1136">
                      <a:moveTo>
                        <a:pt x="403" y="1"/>
                      </a:moveTo>
                      <a:cubicBezTo>
                        <a:pt x="375" y="1"/>
                        <a:pt x="348" y="6"/>
                        <a:pt x="321" y="19"/>
                      </a:cubicBezTo>
                      <a:cubicBezTo>
                        <a:pt x="0" y="173"/>
                        <a:pt x="344" y="914"/>
                        <a:pt x="635" y="914"/>
                      </a:cubicBezTo>
                      <a:cubicBezTo>
                        <a:pt x="646" y="914"/>
                        <a:pt x="658" y="913"/>
                        <a:pt x="670" y="910"/>
                      </a:cubicBezTo>
                      <a:cubicBezTo>
                        <a:pt x="1136" y="809"/>
                        <a:pt x="734" y="1"/>
                        <a:pt x="403" y="1"/>
                      </a:cubicBezTo>
                      <a:close/>
                    </a:path>
                  </a:pathLst>
                </a:custGeom>
                <a:solidFill>
                  <a:srgbClr val="FFA49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35" name="Google Shape;1035;p21"/>
                <p:cNvGrpSpPr/>
                <p:nvPr/>
              </p:nvGrpSpPr>
              <p:grpSpPr>
                <a:xfrm>
                  <a:off x="7744749" y="2988767"/>
                  <a:ext cx="491288" cy="745871"/>
                  <a:chOff x="7564140" y="3213836"/>
                  <a:chExt cx="430539" cy="653642"/>
                </a:xfrm>
              </p:grpSpPr>
              <p:sp>
                <p:nvSpPr>
                  <p:cNvPr id="1036" name="Google Shape;1036;p21"/>
                  <p:cNvSpPr/>
                  <p:nvPr/>
                </p:nvSpPr>
                <p:spPr>
                  <a:xfrm rot="4341851">
                    <a:off x="7669568" y="3185405"/>
                    <a:ext cx="219684" cy="381933"/>
                  </a:xfrm>
                  <a:custGeom>
                    <a:rect b="b" l="l" r="r" t="t"/>
                    <a:pathLst>
                      <a:path extrusionOk="0" h="9692" w="4647">
                        <a:moveTo>
                          <a:pt x="4178" y="0"/>
                        </a:moveTo>
                        <a:cubicBezTo>
                          <a:pt x="4016" y="0"/>
                          <a:pt x="3864" y="96"/>
                          <a:pt x="3800" y="254"/>
                        </a:cubicBezTo>
                        <a:lnTo>
                          <a:pt x="89" y="9120"/>
                        </a:lnTo>
                        <a:cubicBezTo>
                          <a:pt x="0" y="9328"/>
                          <a:pt x="99" y="9570"/>
                          <a:pt x="311" y="9660"/>
                        </a:cubicBezTo>
                        <a:cubicBezTo>
                          <a:pt x="362" y="9682"/>
                          <a:pt x="416" y="9692"/>
                          <a:pt x="469" y="9692"/>
                        </a:cubicBezTo>
                        <a:cubicBezTo>
                          <a:pt x="630" y="9692"/>
                          <a:pt x="783" y="9596"/>
                          <a:pt x="850" y="9438"/>
                        </a:cubicBezTo>
                        <a:lnTo>
                          <a:pt x="4558" y="572"/>
                        </a:lnTo>
                        <a:cubicBezTo>
                          <a:pt x="4646" y="364"/>
                          <a:pt x="4547" y="122"/>
                          <a:pt x="4339" y="33"/>
                        </a:cubicBezTo>
                        <a:cubicBezTo>
                          <a:pt x="4286" y="11"/>
                          <a:pt x="4231" y="0"/>
                          <a:pt x="4178" y="0"/>
                        </a:cubicBezTo>
                        <a:close/>
                      </a:path>
                    </a:pathLst>
                  </a:custGeom>
                  <a:solidFill>
                    <a:srgbClr val="936F48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037" name="Google Shape;1037;p21"/>
                  <p:cNvGrpSpPr/>
                  <p:nvPr/>
                </p:nvGrpSpPr>
                <p:grpSpPr>
                  <a:xfrm>
                    <a:off x="7681173" y="3379746"/>
                    <a:ext cx="276149" cy="487731"/>
                    <a:chOff x="8301873" y="2653371"/>
                    <a:chExt cx="276149" cy="487731"/>
                  </a:xfrm>
                </p:grpSpPr>
                <p:sp>
                  <p:nvSpPr>
                    <p:cNvPr id="1038" name="Google Shape;1038;p21"/>
                    <p:cNvSpPr/>
                    <p:nvPr/>
                  </p:nvSpPr>
                  <p:spPr>
                    <a:xfrm rot="5400000">
                      <a:off x="8196128" y="2759138"/>
                      <a:ext cx="487660" cy="276128"/>
                    </a:xfrm>
                    <a:custGeom>
                      <a:rect b="b" l="l" r="r" t="t"/>
                      <a:pathLst>
                        <a:path extrusionOk="0" h="16791" w="29654">
                          <a:moveTo>
                            <a:pt x="1" y="1"/>
                          </a:moveTo>
                          <a:lnTo>
                            <a:pt x="1" y="16791"/>
                          </a:lnTo>
                          <a:lnTo>
                            <a:pt x="29654" y="16791"/>
                          </a:lnTo>
                          <a:lnTo>
                            <a:pt x="29654" y="1"/>
                          </a:lnTo>
                          <a:close/>
                        </a:path>
                      </a:pathLst>
                    </a:custGeom>
                    <a:solidFill>
                      <a:srgbClr val="00959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39" name="Google Shape;1039;p21"/>
                    <p:cNvSpPr/>
                    <p:nvPr/>
                  </p:nvSpPr>
                  <p:spPr>
                    <a:xfrm rot="5400000">
                      <a:off x="8398783" y="2758774"/>
                      <a:ext cx="82330" cy="276148"/>
                    </a:xfrm>
                    <a:custGeom>
                      <a:rect b="b" l="l" r="r" t="t"/>
                      <a:pathLst>
                        <a:path extrusionOk="0" h="7503" w="2503">
                          <a:moveTo>
                            <a:pt x="1" y="1"/>
                          </a:moveTo>
                          <a:lnTo>
                            <a:pt x="1" y="7503"/>
                          </a:lnTo>
                          <a:lnTo>
                            <a:pt x="2502" y="7503"/>
                          </a:lnTo>
                          <a:lnTo>
                            <a:pt x="2502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40" name="Google Shape;1040;p21"/>
                    <p:cNvSpPr/>
                    <p:nvPr/>
                  </p:nvSpPr>
                  <p:spPr>
                    <a:xfrm rot="5400000">
                      <a:off x="8197517" y="2851175"/>
                      <a:ext cx="487730" cy="92123"/>
                    </a:xfrm>
                    <a:custGeom>
                      <a:rect b="b" l="l" r="r" t="t"/>
                      <a:pathLst>
                        <a:path extrusionOk="0" h="2503" w="14828">
                          <a:moveTo>
                            <a:pt x="1" y="1"/>
                          </a:moveTo>
                          <a:lnTo>
                            <a:pt x="1" y="2503"/>
                          </a:lnTo>
                          <a:lnTo>
                            <a:pt x="14827" y="2503"/>
                          </a:lnTo>
                          <a:lnTo>
                            <a:pt x="14827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41" name="Google Shape;1041;p21"/>
                    <p:cNvSpPr/>
                    <p:nvPr/>
                  </p:nvSpPr>
                  <p:spPr>
                    <a:xfrm rot="5400000">
                      <a:off x="8196083" y="2759163"/>
                      <a:ext cx="487730" cy="276148"/>
                    </a:xfrm>
                    <a:custGeom>
                      <a:rect b="b" l="l" r="r" t="t"/>
                      <a:pathLst>
                        <a:path extrusionOk="0" h="7503" w="14828">
                          <a:moveTo>
                            <a:pt x="12984" y="1"/>
                          </a:moveTo>
                          <a:lnTo>
                            <a:pt x="1" y="6519"/>
                          </a:lnTo>
                          <a:lnTo>
                            <a:pt x="1" y="7503"/>
                          </a:lnTo>
                          <a:lnTo>
                            <a:pt x="1455" y="7503"/>
                          </a:lnTo>
                          <a:lnTo>
                            <a:pt x="14827" y="788"/>
                          </a:lnTo>
                          <a:lnTo>
                            <a:pt x="14827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42" name="Google Shape;1042;p21"/>
                    <p:cNvSpPr/>
                    <p:nvPr/>
                  </p:nvSpPr>
                  <p:spPr>
                    <a:xfrm rot="5400000">
                      <a:off x="8196083" y="2759163"/>
                      <a:ext cx="487730" cy="276148"/>
                    </a:xfrm>
                    <a:custGeom>
                      <a:rect b="b" l="l" r="r" t="t"/>
                      <a:pathLst>
                        <a:path extrusionOk="0" h="7503" w="14828">
                          <a:moveTo>
                            <a:pt x="1" y="1"/>
                          </a:moveTo>
                          <a:lnTo>
                            <a:pt x="1" y="755"/>
                          </a:lnTo>
                          <a:lnTo>
                            <a:pt x="13444" y="7503"/>
                          </a:lnTo>
                          <a:lnTo>
                            <a:pt x="14827" y="7503"/>
                          </a:lnTo>
                          <a:lnTo>
                            <a:pt x="14827" y="6485"/>
                          </a:lnTo>
                          <a:lnTo>
                            <a:pt x="1912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43" name="Google Shape;1043;p21"/>
                    <p:cNvSpPr/>
                    <p:nvPr/>
                  </p:nvSpPr>
                  <p:spPr>
                    <a:xfrm rot="5400000">
                      <a:off x="8196819" y="2759899"/>
                      <a:ext cx="487730" cy="274676"/>
                    </a:xfrm>
                    <a:custGeom>
                      <a:rect b="b" l="l" r="r" t="t"/>
                      <a:pathLst>
                        <a:path extrusionOk="0" h="7463" w="14828">
                          <a:moveTo>
                            <a:pt x="6672" y="1"/>
                          </a:moveTo>
                          <a:lnTo>
                            <a:pt x="6672" y="2979"/>
                          </a:lnTo>
                          <a:lnTo>
                            <a:pt x="1" y="2979"/>
                          </a:lnTo>
                          <a:lnTo>
                            <a:pt x="1" y="4372"/>
                          </a:lnTo>
                          <a:lnTo>
                            <a:pt x="6672" y="4372"/>
                          </a:lnTo>
                          <a:lnTo>
                            <a:pt x="6672" y="7462"/>
                          </a:lnTo>
                          <a:lnTo>
                            <a:pt x="8136" y="7462"/>
                          </a:lnTo>
                          <a:lnTo>
                            <a:pt x="8136" y="4372"/>
                          </a:lnTo>
                          <a:lnTo>
                            <a:pt x="14827" y="4372"/>
                          </a:lnTo>
                          <a:lnTo>
                            <a:pt x="14827" y="2979"/>
                          </a:lnTo>
                          <a:lnTo>
                            <a:pt x="8136" y="2979"/>
                          </a:lnTo>
                          <a:lnTo>
                            <a:pt x="8136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44" name="Google Shape;1044;p21"/>
                    <p:cNvSpPr/>
                    <p:nvPr/>
                  </p:nvSpPr>
                  <p:spPr>
                    <a:xfrm rot="5400000">
                      <a:off x="8448674" y="2692105"/>
                      <a:ext cx="168081" cy="90614"/>
                    </a:xfrm>
                    <a:custGeom>
                      <a:rect b="b" l="l" r="r" t="t"/>
                      <a:pathLst>
                        <a:path extrusionOk="0" h="2462" w="5110">
                          <a:moveTo>
                            <a:pt x="1" y="1"/>
                          </a:moveTo>
                          <a:lnTo>
                            <a:pt x="1" y="575"/>
                          </a:lnTo>
                          <a:lnTo>
                            <a:pt x="3828" y="2462"/>
                          </a:lnTo>
                          <a:lnTo>
                            <a:pt x="5110" y="2462"/>
                          </a:lnTo>
                          <a:lnTo>
                            <a:pt x="116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45" name="Google Shape;1045;p21"/>
                    <p:cNvSpPr/>
                    <p:nvPr/>
                  </p:nvSpPr>
                  <p:spPr>
                    <a:xfrm rot="5400000">
                      <a:off x="8432722" y="2995786"/>
                      <a:ext cx="199986" cy="90614"/>
                    </a:xfrm>
                    <a:custGeom>
                      <a:rect b="b" l="l" r="r" t="t"/>
                      <a:pathLst>
                        <a:path extrusionOk="0" h="2462" w="6080">
                          <a:moveTo>
                            <a:pt x="4994" y="1"/>
                          </a:moveTo>
                          <a:lnTo>
                            <a:pt x="0" y="2462"/>
                          </a:lnTo>
                          <a:lnTo>
                            <a:pt x="1282" y="2462"/>
                          </a:lnTo>
                          <a:lnTo>
                            <a:pt x="6079" y="102"/>
                          </a:lnTo>
                          <a:lnTo>
                            <a:pt x="6079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46" name="Google Shape;1046;p21"/>
                    <p:cNvSpPr/>
                    <p:nvPr/>
                  </p:nvSpPr>
                  <p:spPr>
                    <a:xfrm rot="5400000">
                      <a:off x="8271154" y="3016513"/>
                      <a:ext cx="160515" cy="88626"/>
                    </a:xfrm>
                    <a:custGeom>
                      <a:rect b="b" l="l" r="r" t="t"/>
                      <a:pathLst>
                        <a:path extrusionOk="0" h="2408" w="4880">
                          <a:moveTo>
                            <a:pt x="1" y="1"/>
                          </a:moveTo>
                          <a:lnTo>
                            <a:pt x="4879" y="2408"/>
                          </a:lnTo>
                          <a:lnTo>
                            <a:pt x="4879" y="1776"/>
                          </a:lnTo>
                          <a:lnTo>
                            <a:pt x="1282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47" name="Google Shape;1047;p21"/>
                    <p:cNvSpPr/>
                    <p:nvPr/>
                  </p:nvSpPr>
                  <p:spPr>
                    <a:xfrm rot="5400000">
                      <a:off x="8245023" y="2710221"/>
                      <a:ext cx="207552" cy="93853"/>
                    </a:xfrm>
                    <a:custGeom>
                      <a:rect b="b" l="l" r="r" t="t"/>
                      <a:pathLst>
                        <a:path extrusionOk="0" h="2550" w="6310">
                          <a:moveTo>
                            <a:pt x="5029" y="1"/>
                          </a:moveTo>
                          <a:lnTo>
                            <a:pt x="1" y="2476"/>
                          </a:lnTo>
                          <a:lnTo>
                            <a:pt x="1" y="2550"/>
                          </a:lnTo>
                          <a:lnTo>
                            <a:pt x="1141" y="2550"/>
                          </a:lnTo>
                          <a:lnTo>
                            <a:pt x="6310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1048" name="Google Shape;1048;p21"/>
                <p:cNvSpPr/>
                <p:nvPr/>
              </p:nvSpPr>
              <p:spPr>
                <a:xfrm flipH="1">
                  <a:off x="7760673" y="3147151"/>
                  <a:ext cx="74208" cy="59432"/>
                </a:xfrm>
                <a:custGeom>
                  <a:rect b="b" l="l" r="r" t="t"/>
                  <a:pathLst>
                    <a:path extrusionOk="0" h="913" w="1140">
                      <a:moveTo>
                        <a:pt x="406" y="0"/>
                      </a:moveTo>
                      <a:cubicBezTo>
                        <a:pt x="378" y="0"/>
                        <a:pt x="351" y="6"/>
                        <a:pt x="325" y="18"/>
                      </a:cubicBezTo>
                      <a:cubicBezTo>
                        <a:pt x="0" y="172"/>
                        <a:pt x="343" y="912"/>
                        <a:pt x="638" y="912"/>
                      </a:cubicBezTo>
                      <a:cubicBezTo>
                        <a:pt x="650" y="912"/>
                        <a:pt x="662" y="911"/>
                        <a:pt x="673" y="909"/>
                      </a:cubicBezTo>
                      <a:cubicBezTo>
                        <a:pt x="1139" y="808"/>
                        <a:pt x="736" y="0"/>
                        <a:pt x="406" y="0"/>
                      </a:cubicBezTo>
                      <a:close/>
                    </a:path>
                  </a:pathLst>
                </a:custGeom>
                <a:solidFill>
                  <a:srgbClr val="FFA49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49" name="Google Shape;1049;p21"/>
                <p:cNvSpPr/>
                <p:nvPr/>
              </p:nvSpPr>
              <p:spPr>
                <a:xfrm flipH="1">
                  <a:off x="7674618" y="3062070"/>
                  <a:ext cx="169117" cy="166448"/>
                </a:xfrm>
                <a:custGeom>
                  <a:rect b="b" l="l" r="r" t="t"/>
                  <a:pathLst>
                    <a:path extrusionOk="0" h="2557" w="2598">
                      <a:moveTo>
                        <a:pt x="1372" y="0"/>
                      </a:moveTo>
                      <a:cubicBezTo>
                        <a:pt x="1226" y="372"/>
                        <a:pt x="768" y="741"/>
                        <a:pt x="406" y="929"/>
                      </a:cubicBezTo>
                      <a:cubicBezTo>
                        <a:pt x="605" y="1735"/>
                        <a:pt x="0" y="2297"/>
                        <a:pt x="293" y="2499"/>
                      </a:cubicBezTo>
                      <a:cubicBezTo>
                        <a:pt x="354" y="2541"/>
                        <a:pt x="416" y="2557"/>
                        <a:pt x="476" y="2557"/>
                      </a:cubicBezTo>
                      <a:cubicBezTo>
                        <a:pt x="642" y="2557"/>
                        <a:pt x="785" y="2434"/>
                        <a:pt x="785" y="2434"/>
                      </a:cubicBezTo>
                      <a:cubicBezTo>
                        <a:pt x="785" y="2434"/>
                        <a:pt x="874" y="2542"/>
                        <a:pt x="1090" y="2542"/>
                      </a:cubicBezTo>
                      <a:cubicBezTo>
                        <a:pt x="1105" y="2542"/>
                        <a:pt x="1121" y="2541"/>
                        <a:pt x="1137" y="2540"/>
                      </a:cubicBezTo>
                      <a:cubicBezTo>
                        <a:pt x="1386" y="2523"/>
                        <a:pt x="1533" y="2223"/>
                        <a:pt x="1533" y="2223"/>
                      </a:cubicBezTo>
                      <a:cubicBezTo>
                        <a:pt x="1533" y="2223"/>
                        <a:pt x="1582" y="2238"/>
                        <a:pt x="1661" y="2238"/>
                      </a:cubicBezTo>
                      <a:cubicBezTo>
                        <a:pt x="1739" y="2238"/>
                        <a:pt x="1845" y="2223"/>
                        <a:pt x="1960" y="2161"/>
                      </a:cubicBezTo>
                      <a:cubicBezTo>
                        <a:pt x="2141" y="2066"/>
                        <a:pt x="2215" y="1656"/>
                        <a:pt x="2215" y="1656"/>
                      </a:cubicBezTo>
                      <a:cubicBezTo>
                        <a:pt x="2215" y="1656"/>
                        <a:pt x="2598" y="1448"/>
                        <a:pt x="2437" y="1147"/>
                      </a:cubicBezTo>
                      <a:cubicBezTo>
                        <a:pt x="2301" y="895"/>
                        <a:pt x="1639" y="287"/>
                        <a:pt x="1372" y="0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0" name="Google Shape;1050;p21"/>
                <p:cNvSpPr/>
                <p:nvPr/>
              </p:nvSpPr>
              <p:spPr>
                <a:xfrm flipH="1">
                  <a:off x="7331303" y="2311185"/>
                  <a:ext cx="315125" cy="119449"/>
                </a:xfrm>
                <a:custGeom>
                  <a:rect b="b" l="l" r="r" t="t"/>
                  <a:pathLst>
                    <a:path extrusionOk="0" h="1835" w="4841">
                      <a:moveTo>
                        <a:pt x="3269" y="1"/>
                      </a:moveTo>
                      <a:cubicBezTo>
                        <a:pt x="2709" y="1"/>
                        <a:pt x="1908" y="23"/>
                        <a:pt x="1056" y="134"/>
                      </a:cubicBezTo>
                      <a:cubicBezTo>
                        <a:pt x="0" y="274"/>
                        <a:pt x="462" y="1834"/>
                        <a:pt x="462" y="1834"/>
                      </a:cubicBezTo>
                      <a:cubicBezTo>
                        <a:pt x="462" y="1834"/>
                        <a:pt x="4640" y="1776"/>
                        <a:pt x="4742" y="1584"/>
                      </a:cubicBezTo>
                      <a:cubicBezTo>
                        <a:pt x="4841" y="1394"/>
                        <a:pt x="4786" y="765"/>
                        <a:pt x="4615" y="414"/>
                      </a:cubicBezTo>
                      <a:cubicBezTo>
                        <a:pt x="4492" y="158"/>
                        <a:pt x="4295" y="18"/>
                        <a:pt x="3827" y="7"/>
                      </a:cubicBezTo>
                      <a:cubicBezTo>
                        <a:pt x="3691" y="4"/>
                        <a:pt x="3500" y="1"/>
                        <a:pt x="3269" y="1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1" name="Google Shape;1051;p21"/>
                <p:cNvSpPr/>
                <p:nvPr/>
              </p:nvSpPr>
              <p:spPr>
                <a:xfrm flipH="1">
                  <a:off x="7086927" y="1845617"/>
                  <a:ext cx="52987" cy="27145"/>
                </a:xfrm>
                <a:custGeom>
                  <a:rect b="b" l="l" r="r" t="t"/>
                  <a:pathLst>
                    <a:path extrusionOk="0" h="417" w="814">
                      <a:moveTo>
                        <a:pt x="211" y="1"/>
                      </a:moveTo>
                      <a:cubicBezTo>
                        <a:pt x="141" y="1"/>
                        <a:pt x="87" y="23"/>
                        <a:pt x="67" y="77"/>
                      </a:cubicBezTo>
                      <a:cubicBezTo>
                        <a:pt x="0" y="257"/>
                        <a:pt x="407" y="416"/>
                        <a:pt x="599" y="416"/>
                      </a:cubicBezTo>
                      <a:cubicBezTo>
                        <a:pt x="643" y="416"/>
                        <a:pt x="675" y="408"/>
                        <a:pt x="689" y="391"/>
                      </a:cubicBezTo>
                      <a:cubicBezTo>
                        <a:pt x="814" y="229"/>
                        <a:pt x="435" y="1"/>
                        <a:pt x="211" y="1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2" name="Google Shape;1052;p21"/>
                <p:cNvSpPr/>
                <p:nvPr/>
              </p:nvSpPr>
              <p:spPr>
                <a:xfrm flipH="1">
                  <a:off x="7219529" y="2020661"/>
                  <a:ext cx="115153" cy="52141"/>
                </a:xfrm>
                <a:custGeom>
                  <a:rect b="b" l="l" r="r" t="t"/>
                  <a:pathLst>
                    <a:path extrusionOk="0" h="801" w="1769">
                      <a:moveTo>
                        <a:pt x="92" y="0"/>
                      </a:moveTo>
                      <a:cubicBezTo>
                        <a:pt x="83" y="0"/>
                        <a:pt x="74" y="2"/>
                        <a:pt x="65" y="5"/>
                      </a:cubicBezTo>
                      <a:cubicBezTo>
                        <a:pt x="24" y="19"/>
                        <a:pt x="1" y="63"/>
                        <a:pt x="18" y="104"/>
                      </a:cubicBezTo>
                      <a:cubicBezTo>
                        <a:pt x="21" y="115"/>
                        <a:pt x="274" y="801"/>
                        <a:pt x="1162" y="801"/>
                      </a:cubicBezTo>
                      <a:cubicBezTo>
                        <a:pt x="1321" y="801"/>
                        <a:pt x="1499" y="777"/>
                        <a:pt x="1701" y="726"/>
                      </a:cubicBezTo>
                      <a:cubicBezTo>
                        <a:pt x="1742" y="716"/>
                        <a:pt x="1769" y="671"/>
                        <a:pt x="1756" y="630"/>
                      </a:cubicBezTo>
                      <a:cubicBezTo>
                        <a:pt x="1747" y="593"/>
                        <a:pt x="1716" y="570"/>
                        <a:pt x="1679" y="570"/>
                      </a:cubicBezTo>
                      <a:cubicBezTo>
                        <a:pt x="1673" y="570"/>
                        <a:pt x="1666" y="571"/>
                        <a:pt x="1660" y="572"/>
                      </a:cubicBezTo>
                      <a:cubicBezTo>
                        <a:pt x="1470" y="621"/>
                        <a:pt x="1302" y="642"/>
                        <a:pt x="1155" y="642"/>
                      </a:cubicBezTo>
                      <a:cubicBezTo>
                        <a:pt x="389" y="642"/>
                        <a:pt x="176" y="82"/>
                        <a:pt x="165" y="54"/>
                      </a:cubicBezTo>
                      <a:cubicBezTo>
                        <a:pt x="154" y="22"/>
                        <a:pt x="124" y="0"/>
                        <a:pt x="92" y="0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3" name="Google Shape;1053;p21"/>
                <p:cNvSpPr/>
                <p:nvPr/>
              </p:nvSpPr>
              <p:spPr>
                <a:xfrm flipH="1">
                  <a:off x="7109710" y="1911625"/>
                  <a:ext cx="30725" cy="53183"/>
                </a:xfrm>
                <a:custGeom>
                  <a:rect b="b" l="l" r="r" t="t"/>
                  <a:pathLst>
                    <a:path extrusionOk="0" h="817" w="472">
                      <a:moveTo>
                        <a:pt x="236" y="1"/>
                      </a:moveTo>
                      <a:cubicBezTo>
                        <a:pt x="106" y="1"/>
                        <a:pt x="0" y="182"/>
                        <a:pt x="0" y="407"/>
                      </a:cubicBezTo>
                      <a:cubicBezTo>
                        <a:pt x="0" y="636"/>
                        <a:pt x="106" y="817"/>
                        <a:pt x="236" y="817"/>
                      </a:cubicBezTo>
                      <a:cubicBezTo>
                        <a:pt x="365" y="817"/>
                        <a:pt x="472" y="636"/>
                        <a:pt x="472" y="407"/>
                      </a:cubicBezTo>
                      <a:cubicBezTo>
                        <a:pt x="472" y="182"/>
                        <a:pt x="365" y="1"/>
                        <a:pt x="236" y="1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4" name="Google Shape;1054;p21"/>
                <p:cNvSpPr/>
                <p:nvPr/>
              </p:nvSpPr>
              <p:spPr>
                <a:xfrm flipH="1">
                  <a:off x="7113095" y="1920478"/>
                  <a:ext cx="7811" cy="13475"/>
                </a:xfrm>
                <a:custGeom>
                  <a:rect b="b" l="l" r="r" t="t"/>
                  <a:pathLst>
                    <a:path extrusionOk="0" h="207" w="120">
                      <a:moveTo>
                        <a:pt x="51" y="1"/>
                      </a:moveTo>
                      <a:cubicBezTo>
                        <a:pt x="49" y="1"/>
                        <a:pt x="47" y="1"/>
                        <a:pt x="45" y="2"/>
                      </a:cubicBezTo>
                      <a:cubicBezTo>
                        <a:pt x="18" y="5"/>
                        <a:pt x="0" y="53"/>
                        <a:pt x="8" y="107"/>
                      </a:cubicBezTo>
                      <a:cubicBezTo>
                        <a:pt x="14" y="163"/>
                        <a:pt x="39" y="207"/>
                        <a:pt x="69" y="207"/>
                      </a:cubicBezTo>
                      <a:cubicBezTo>
                        <a:pt x="70" y="207"/>
                        <a:pt x="71" y="207"/>
                        <a:pt x="72" y="206"/>
                      </a:cubicBezTo>
                      <a:cubicBezTo>
                        <a:pt x="99" y="203"/>
                        <a:pt x="120" y="152"/>
                        <a:pt x="110" y="97"/>
                      </a:cubicBezTo>
                      <a:cubicBezTo>
                        <a:pt x="103" y="43"/>
                        <a:pt x="79" y="1"/>
                        <a:pt x="5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5" name="Google Shape;1055;p21"/>
                <p:cNvSpPr/>
                <p:nvPr/>
              </p:nvSpPr>
              <p:spPr>
                <a:xfrm flipH="1">
                  <a:off x="7387281" y="1938119"/>
                  <a:ext cx="44916" cy="67373"/>
                </a:xfrm>
                <a:custGeom>
                  <a:rect b="b" l="l" r="r" t="t"/>
                  <a:pathLst>
                    <a:path extrusionOk="0" h="1035" w="690">
                      <a:moveTo>
                        <a:pt x="345" y="0"/>
                      </a:moveTo>
                      <a:cubicBezTo>
                        <a:pt x="153" y="0"/>
                        <a:pt x="0" y="233"/>
                        <a:pt x="0" y="520"/>
                      </a:cubicBezTo>
                      <a:cubicBezTo>
                        <a:pt x="0" y="802"/>
                        <a:pt x="153" y="1035"/>
                        <a:pt x="345" y="1035"/>
                      </a:cubicBezTo>
                      <a:cubicBezTo>
                        <a:pt x="533" y="1035"/>
                        <a:pt x="689" y="802"/>
                        <a:pt x="689" y="520"/>
                      </a:cubicBezTo>
                      <a:cubicBezTo>
                        <a:pt x="689" y="233"/>
                        <a:pt x="533" y="0"/>
                        <a:pt x="345" y="0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6" name="Google Shape;1056;p21"/>
                <p:cNvSpPr/>
                <p:nvPr/>
              </p:nvSpPr>
              <p:spPr>
                <a:xfrm flipH="1">
                  <a:off x="7393725" y="1951398"/>
                  <a:ext cx="8918" cy="15297"/>
                </a:xfrm>
                <a:custGeom>
                  <a:rect b="b" l="l" r="r" t="t"/>
                  <a:pathLst>
                    <a:path extrusionOk="0" h="235" w="137">
                      <a:moveTo>
                        <a:pt x="58" y="1"/>
                      </a:moveTo>
                      <a:cubicBezTo>
                        <a:pt x="57" y="1"/>
                        <a:pt x="56" y="1"/>
                        <a:pt x="55" y="1"/>
                      </a:cubicBezTo>
                      <a:cubicBezTo>
                        <a:pt x="21" y="4"/>
                        <a:pt x="0" y="62"/>
                        <a:pt x="10" y="124"/>
                      </a:cubicBezTo>
                      <a:cubicBezTo>
                        <a:pt x="17" y="185"/>
                        <a:pt x="47" y="234"/>
                        <a:pt x="77" y="234"/>
                      </a:cubicBezTo>
                      <a:cubicBezTo>
                        <a:pt x="78" y="234"/>
                        <a:pt x="80" y="234"/>
                        <a:pt x="82" y="234"/>
                      </a:cubicBezTo>
                      <a:cubicBezTo>
                        <a:pt x="116" y="230"/>
                        <a:pt x="137" y="175"/>
                        <a:pt x="126" y="111"/>
                      </a:cubicBezTo>
                      <a:cubicBezTo>
                        <a:pt x="120" y="47"/>
                        <a:pt x="88" y="1"/>
                        <a:pt x="5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7" name="Google Shape;1057;p21"/>
                <p:cNvSpPr/>
                <p:nvPr/>
              </p:nvSpPr>
              <p:spPr>
                <a:xfrm flipH="1" rot="-618055">
                  <a:off x="7355127" y="1852313"/>
                  <a:ext cx="100310" cy="60277"/>
                </a:xfrm>
                <a:custGeom>
                  <a:rect b="b" l="l" r="r" t="t"/>
                  <a:pathLst>
                    <a:path extrusionOk="0" h="926" w="1541">
                      <a:moveTo>
                        <a:pt x="1325" y="0"/>
                      </a:moveTo>
                      <a:cubicBezTo>
                        <a:pt x="994" y="0"/>
                        <a:pt x="1" y="706"/>
                        <a:pt x="144" y="864"/>
                      </a:cubicBezTo>
                      <a:cubicBezTo>
                        <a:pt x="178" y="905"/>
                        <a:pt x="233" y="925"/>
                        <a:pt x="301" y="925"/>
                      </a:cubicBezTo>
                      <a:cubicBezTo>
                        <a:pt x="704" y="925"/>
                        <a:pt x="1540" y="239"/>
                        <a:pt x="1417" y="38"/>
                      </a:cubicBezTo>
                      <a:cubicBezTo>
                        <a:pt x="1400" y="10"/>
                        <a:pt x="1369" y="0"/>
                        <a:pt x="1325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8" name="Google Shape;1058;p21"/>
                <p:cNvSpPr/>
                <p:nvPr/>
              </p:nvSpPr>
              <p:spPr>
                <a:xfrm flipH="1">
                  <a:off x="7290808" y="2020531"/>
                  <a:ext cx="43874" cy="44265"/>
                </a:xfrm>
                <a:custGeom>
                  <a:rect b="b" l="l" r="r" t="t"/>
                  <a:pathLst>
                    <a:path extrusionOk="0" h="680" w="674">
                      <a:moveTo>
                        <a:pt x="92" y="1"/>
                      </a:moveTo>
                      <a:cubicBezTo>
                        <a:pt x="83" y="1"/>
                        <a:pt x="72" y="4"/>
                        <a:pt x="65" y="7"/>
                      </a:cubicBezTo>
                      <a:cubicBezTo>
                        <a:pt x="24" y="21"/>
                        <a:pt x="1" y="65"/>
                        <a:pt x="18" y="106"/>
                      </a:cubicBezTo>
                      <a:cubicBezTo>
                        <a:pt x="18" y="114"/>
                        <a:pt x="158" y="486"/>
                        <a:pt x="581" y="680"/>
                      </a:cubicBezTo>
                      <a:cubicBezTo>
                        <a:pt x="612" y="639"/>
                        <a:pt x="642" y="595"/>
                        <a:pt x="673" y="554"/>
                      </a:cubicBezTo>
                      <a:cubicBezTo>
                        <a:pt x="294" y="393"/>
                        <a:pt x="174" y="76"/>
                        <a:pt x="165" y="56"/>
                      </a:cubicBezTo>
                      <a:cubicBezTo>
                        <a:pt x="154" y="21"/>
                        <a:pt x="124" y="1"/>
                        <a:pt x="92" y="1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9" name="Google Shape;1059;p21"/>
                <p:cNvSpPr/>
                <p:nvPr/>
              </p:nvSpPr>
              <p:spPr>
                <a:xfrm flipH="1">
                  <a:off x="7387281" y="1938119"/>
                  <a:ext cx="44916" cy="67373"/>
                </a:xfrm>
                <a:custGeom>
                  <a:rect b="b" l="l" r="r" t="t"/>
                  <a:pathLst>
                    <a:path extrusionOk="0" h="1035" w="690">
                      <a:moveTo>
                        <a:pt x="512" y="205"/>
                      </a:moveTo>
                      <a:cubicBezTo>
                        <a:pt x="543" y="205"/>
                        <a:pt x="574" y="253"/>
                        <a:pt x="580" y="315"/>
                      </a:cubicBezTo>
                      <a:cubicBezTo>
                        <a:pt x="591" y="379"/>
                        <a:pt x="570" y="434"/>
                        <a:pt x="536" y="438"/>
                      </a:cubicBezTo>
                      <a:lnTo>
                        <a:pt x="533" y="438"/>
                      </a:lnTo>
                      <a:cubicBezTo>
                        <a:pt x="502" y="438"/>
                        <a:pt x="471" y="393"/>
                        <a:pt x="464" y="328"/>
                      </a:cubicBezTo>
                      <a:cubicBezTo>
                        <a:pt x="454" y="266"/>
                        <a:pt x="475" y="208"/>
                        <a:pt x="509" y="205"/>
                      </a:cubicBezTo>
                      <a:close/>
                      <a:moveTo>
                        <a:pt x="345" y="0"/>
                      </a:moveTo>
                      <a:cubicBezTo>
                        <a:pt x="153" y="0"/>
                        <a:pt x="0" y="233"/>
                        <a:pt x="0" y="520"/>
                      </a:cubicBezTo>
                      <a:cubicBezTo>
                        <a:pt x="0" y="802"/>
                        <a:pt x="153" y="1035"/>
                        <a:pt x="345" y="1035"/>
                      </a:cubicBezTo>
                      <a:cubicBezTo>
                        <a:pt x="533" y="1035"/>
                        <a:pt x="689" y="802"/>
                        <a:pt x="689" y="520"/>
                      </a:cubicBezTo>
                      <a:cubicBezTo>
                        <a:pt x="689" y="233"/>
                        <a:pt x="533" y="0"/>
                        <a:pt x="345" y="0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0" name="Google Shape;1060;p21"/>
                <p:cNvSpPr/>
                <p:nvPr/>
              </p:nvSpPr>
              <p:spPr>
                <a:xfrm flipH="1">
                  <a:off x="7393725" y="1951398"/>
                  <a:ext cx="8918" cy="15232"/>
                </a:xfrm>
                <a:custGeom>
                  <a:rect b="b" l="l" r="r" t="t"/>
                  <a:pathLst>
                    <a:path extrusionOk="0" h="234" w="137">
                      <a:moveTo>
                        <a:pt x="55" y="1"/>
                      </a:moveTo>
                      <a:cubicBezTo>
                        <a:pt x="21" y="4"/>
                        <a:pt x="0" y="62"/>
                        <a:pt x="10" y="124"/>
                      </a:cubicBezTo>
                      <a:cubicBezTo>
                        <a:pt x="17" y="189"/>
                        <a:pt x="48" y="234"/>
                        <a:pt x="79" y="234"/>
                      </a:cubicBezTo>
                      <a:lnTo>
                        <a:pt x="82" y="234"/>
                      </a:lnTo>
                      <a:cubicBezTo>
                        <a:pt x="116" y="230"/>
                        <a:pt x="137" y="175"/>
                        <a:pt x="126" y="111"/>
                      </a:cubicBezTo>
                      <a:cubicBezTo>
                        <a:pt x="120" y="49"/>
                        <a:pt x="89" y="1"/>
                        <a:pt x="58" y="1"/>
                      </a:cubicBezTo>
                      <a:close/>
                    </a:path>
                  </a:pathLst>
                </a:custGeom>
                <a:solidFill>
                  <a:srgbClr val="D1DBD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1" name="Google Shape;1061;p21"/>
                <p:cNvSpPr/>
                <p:nvPr/>
              </p:nvSpPr>
              <p:spPr>
                <a:xfrm flipH="1">
                  <a:off x="7710160" y="2149486"/>
                  <a:ext cx="122964" cy="78700"/>
                </a:xfrm>
                <a:custGeom>
                  <a:rect b="b" l="l" r="r" t="t"/>
                  <a:pathLst>
                    <a:path extrusionOk="0" h="1209" w="1889">
                      <a:moveTo>
                        <a:pt x="977" y="0"/>
                      </a:moveTo>
                      <a:cubicBezTo>
                        <a:pt x="867" y="0"/>
                        <a:pt x="770" y="18"/>
                        <a:pt x="697" y="38"/>
                      </a:cubicBezTo>
                      <a:cubicBezTo>
                        <a:pt x="360" y="133"/>
                        <a:pt x="76" y="392"/>
                        <a:pt x="12" y="673"/>
                      </a:cubicBezTo>
                      <a:cubicBezTo>
                        <a:pt x="1" y="714"/>
                        <a:pt x="28" y="758"/>
                        <a:pt x="69" y="764"/>
                      </a:cubicBezTo>
                      <a:cubicBezTo>
                        <a:pt x="77" y="767"/>
                        <a:pt x="85" y="768"/>
                        <a:pt x="92" y="768"/>
                      </a:cubicBezTo>
                      <a:cubicBezTo>
                        <a:pt x="127" y="768"/>
                        <a:pt x="157" y="743"/>
                        <a:pt x="165" y="706"/>
                      </a:cubicBezTo>
                      <a:cubicBezTo>
                        <a:pt x="220" y="484"/>
                        <a:pt x="458" y="269"/>
                        <a:pt x="738" y="191"/>
                      </a:cubicBezTo>
                      <a:cubicBezTo>
                        <a:pt x="800" y="173"/>
                        <a:pt x="882" y="158"/>
                        <a:pt x="975" y="158"/>
                      </a:cubicBezTo>
                      <a:cubicBezTo>
                        <a:pt x="1118" y="158"/>
                        <a:pt x="1288" y="194"/>
                        <a:pt x="1462" y="314"/>
                      </a:cubicBezTo>
                      <a:cubicBezTo>
                        <a:pt x="1277" y="324"/>
                        <a:pt x="1028" y="365"/>
                        <a:pt x="878" y="505"/>
                      </a:cubicBezTo>
                      <a:cubicBezTo>
                        <a:pt x="790" y="591"/>
                        <a:pt x="749" y="700"/>
                        <a:pt x="755" y="829"/>
                      </a:cubicBezTo>
                      <a:cubicBezTo>
                        <a:pt x="762" y="983"/>
                        <a:pt x="817" y="1092"/>
                        <a:pt x="919" y="1157"/>
                      </a:cubicBezTo>
                      <a:cubicBezTo>
                        <a:pt x="984" y="1194"/>
                        <a:pt x="1059" y="1208"/>
                        <a:pt x="1131" y="1208"/>
                      </a:cubicBezTo>
                      <a:cubicBezTo>
                        <a:pt x="1291" y="1208"/>
                        <a:pt x="1441" y="1144"/>
                        <a:pt x="1466" y="1133"/>
                      </a:cubicBezTo>
                      <a:cubicBezTo>
                        <a:pt x="1503" y="1116"/>
                        <a:pt x="1523" y="1068"/>
                        <a:pt x="1503" y="1027"/>
                      </a:cubicBezTo>
                      <a:cubicBezTo>
                        <a:pt x="1491" y="1000"/>
                        <a:pt x="1462" y="982"/>
                        <a:pt x="1432" y="982"/>
                      </a:cubicBezTo>
                      <a:cubicBezTo>
                        <a:pt x="1421" y="982"/>
                        <a:pt x="1410" y="984"/>
                        <a:pt x="1400" y="990"/>
                      </a:cubicBezTo>
                      <a:cubicBezTo>
                        <a:pt x="1353" y="1011"/>
                        <a:pt x="1235" y="1051"/>
                        <a:pt x="1130" y="1051"/>
                      </a:cubicBezTo>
                      <a:cubicBezTo>
                        <a:pt x="1082" y="1051"/>
                        <a:pt x="1036" y="1043"/>
                        <a:pt x="1001" y="1021"/>
                      </a:cubicBezTo>
                      <a:cubicBezTo>
                        <a:pt x="946" y="986"/>
                        <a:pt x="916" y="922"/>
                        <a:pt x="913" y="822"/>
                      </a:cubicBezTo>
                      <a:cubicBezTo>
                        <a:pt x="909" y="737"/>
                        <a:pt x="933" y="673"/>
                        <a:pt x="987" y="621"/>
                      </a:cubicBezTo>
                      <a:cubicBezTo>
                        <a:pt x="1116" y="498"/>
                        <a:pt x="1380" y="469"/>
                        <a:pt x="1554" y="469"/>
                      </a:cubicBezTo>
                      <a:cubicBezTo>
                        <a:pt x="1603" y="469"/>
                        <a:pt x="1644" y="471"/>
                        <a:pt x="1674" y="474"/>
                      </a:cubicBezTo>
                      <a:lnTo>
                        <a:pt x="1888" y="495"/>
                      </a:lnTo>
                      <a:lnTo>
                        <a:pt x="1888" y="495"/>
                      </a:lnTo>
                      <a:lnTo>
                        <a:pt x="1735" y="341"/>
                      </a:lnTo>
                      <a:cubicBezTo>
                        <a:pt x="1471" y="71"/>
                        <a:pt x="1196" y="0"/>
                        <a:pt x="977" y="0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2" name="Google Shape;1062;p21"/>
                <p:cNvSpPr/>
                <p:nvPr/>
              </p:nvSpPr>
              <p:spPr>
                <a:xfrm flipH="1">
                  <a:off x="7065054" y="1779935"/>
                  <a:ext cx="25387" cy="162412"/>
                </a:xfrm>
                <a:custGeom>
                  <a:rect b="b" l="l" r="r" t="t"/>
                  <a:pathLst>
                    <a:path extrusionOk="0" h="2495" w="390">
                      <a:moveTo>
                        <a:pt x="0" y="0"/>
                      </a:moveTo>
                      <a:cubicBezTo>
                        <a:pt x="93" y="451"/>
                        <a:pt x="106" y="987"/>
                        <a:pt x="24" y="1622"/>
                      </a:cubicBezTo>
                      <a:cubicBezTo>
                        <a:pt x="0" y="1877"/>
                        <a:pt x="52" y="2171"/>
                        <a:pt x="126" y="2495"/>
                      </a:cubicBezTo>
                      <a:cubicBezTo>
                        <a:pt x="137" y="2444"/>
                        <a:pt x="150" y="2389"/>
                        <a:pt x="161" y="2338"/>
                      </a:cubicBezTo>
                      <a:cubicBezTo>
                        <a:pt x="175" y="2256"/>
                        <a:pt x="191" y="2171"/>
                        <a:pt x="205" y="2089"/>
                      </a:cubicBezTo>
                      <a:cubicBezTo>
                        <a:pt x="328" y="1389"/>
                        <a:pt x="389" y="679"/>
                        <a:pt x="338" y="10"/>
                      </a:cubicBezTo>
                      <a:cubicBezTo>
                        <a:pt x="249" y="3"/>
                        <a:pt x="157" y="0"/>
                        <a:pt x="58" y="0"/>
                      </a:cubicBezTo>
                      <a:close/>
                    </a:path>
                  </a:pathLst>
                </a:custGeom>
                <a:solidFill>
                  <a:srgbClr val="60524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3" name="Google Shape;1063;p21"/>
                <p:cNvSpPr/>
                <p:nvPr/>
              </p:nvSpPr>
              <p:spPr>
                <a:xfrm flipH="1">
                  <a:off x="7083542" y="1779935"/>
                  <a:ext cx="22913" cy="105584"/>
                </a:xfrm>
                <a:custGeom>
                  <a:rect b="b" l="l" r="r" t="t"/>
                  <a:pathLst>
                    <a:path extrusionOk="0" h="1622" w="352">
                      <a:moveTo>
                        <a:pt x="246" y="0"/>
                      </a:moveTo>
                      <a:cubicBezTo>
                        <a:pt x="175" y="0"/>
                        <a:pt x="103" y="3"/>
                        <a:pt x="24" y="10"/>
                      </a:cubicBezTo>
                      <a:lnTo>
                        <a:pt x="0" y="10"/>
                      </a:lnTo>
                      <a:cubicBezTo>
                        <a:pt x="260" y="604"/>
                        <a:pt x="311" y="1191"/>
                        <a:pt x="270" y="1622"/>
                      </a:cubicBezTo>
                      <a:cubicBezTo>
                        <a:pt x="352" y="987"/>
                        <a:pt x="339" y="451"/>
                        <a:pt x="246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4" name="Google Shape;1064;p21"/>
                <p:cNvSpPr/>
                <p:nvPr/>
              </p:nvSpPr>
              <p:spPr>
                <a:xfrm flipH="1">
                  <a:off x="7086797" y="1845682"/>
                  <a:ext cx="52987" cy="26949"/>
                </a:xfrm>
                <a:custGeom>
                  <a:rect b="b" l="l" r="r" t="t"/>
                  <a:pathLst>
                    <a:path extrusionOk="0" h="414" w="814">
                      <a:moveTo>
                        <a:pt x="208" y="0"/>
                      </a:moveTo>
                      <a:cubicBezTo>
                        <a:pt x="140" y="0"/>
                        <a:pt x="86" y="21"/>
                        <a:pt x="65" y="76"/>
                      </a:cubicBezTo>
                      <a:cubicBezTo>
                        <a:pt x="0" y="256"/>
                        <a:pt x="403" y="413"/>
                        <a:pt x="594" y="413"/>
                      </a:cubicBezTo>
                      <a:cubicBezTo>
                        <a:pt x="639" y="413"/>
                        <a:pt x="673" y="407"/>
                        <a:pt x="687" y="390"/>
                      </a:cubicBezTo>
                      <a:cubicBezTo>
                        <a:pt x="813" y="229"/>
                        <a:pt x="434" y="0"/>
                        <a:pt x="208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5" name="Google Shape;1065;p21"/>
                <p:cNvSpPr/>
                <p:nvPr/>
              </p:nvSpPr>
              <p:spPr>
                <a:xfrm flipH="1">
                  <a:off x="7062841" y="1962074"/>
                  <a:ext cx="14516" cy="97382"/>
                </a:xfrm>
                <a:custGeom>
                  <a:rect b="b" l="l" r="r" t="t"/>
                  <a:pathLst>
                    <a:path extrusionOk="0" h="1496" w="223">
                      <a:moveTo>
                        <a:pt x="223" y="1493"/>
                      </a:moveTo>
                      <a:lnTo>
                        <a:pt x="223" y="1496"/>
                      </a:lnTo>
                      <a:lnTo>
                        <a:pt x="223" y="1493"/>
                      </a:lnTo>
                      <a:close/>
                      <a:moveTo>
                        <a:pt x="223" y="1486"/>
                      </a:moveTo>
                      <a:lnTo>
                        <a:pt x="223" y="1493"/>
                      </a:lnTo>
                      <a:lnTo>
                        <a:pt x="223" y="1486"/>
                      </a:lnTo>
                      <a:close/>
                      <a:moveTo>
                        <a:pt x="199" y="1045"/>
                      </a:moveTo>
                      <a:lnTo>
                        <a:pt x="199" y="1045"/>
                      </a:lnTo>
                      <a:lnTo>
                        <a:pt x="199" y="1045"/>
                      </a:lnTo>
                      <a:close/>
                      <a:moveTo>
                        <a:pt x="199" y="1039"/>
                      </a:moveTo>
                      <a:lnTo>
                        <a:pt x="199" y="1039"/>
                      </a:lnTo>
                      <a:lnTo>
                        <a:pt x="199" y="1039"/>
                      </a:lnTo>
                      <a:close/>
                      <a:moveTo>
                        <a:pt x="199" y="1032"/>
                      </a:moveTo>
                      <a:lnTo>
                        <a:pt x="199" y="1032"/>
                      </a:lnTo>
                      <a:lnTo>
                        <a:pt x="199" y="1032"/>
                      </a:lnTo>
                      <a:close/>
                      <a:moveTo>
                        <a:pt x="199" y="1025"/>
                      </a:moveTo>
                      <a:lnTo>
                        <a:pt x="199" y="1028"/>
                      </a:lnTo>
                      <a:lnTo>
                        <a:pt x="199" y="1025"/>
                      </a:lnTo>
                      <a:close/>
                      <a:moveTo>
                        <a:pt x="195" y="1018"/>
                      </a:moveTo>
                      <a:lnTo>
                        <a:pt x="195" y="1022"/>
                      </a:lnTo>
                      <a:lnTo>
                        <a:pt x="195" y="1018"/>
                      </a:lnTo>
                      <a:close/>
                      <a:moveTo>
                        <a:pt x="195" y="1015"/>
                      </a:moveTo>
                      <a:lnTo>
                        <a:pt x="195" y="1015"/>
                      </a:lnTo>
                      <a:lnTo>
                        <a:pt x="195" y="1015"/>
                      </a:lnTo>
                      <a:close/>
                      <a:moveTo>
                        <a:pt x="195" y="1008"/>
                      </a:moveTo>
                      <a:lnTo>
                        <a:pt x="195" y="1008"/>
                      </a:lnTo>
                      <a:lnTo>
                        <a:pt x="195" y="1008"/>
                      </a:lnTo>
                      <a:close/>
                      <a:moveTo>
                        <a:pt x="195" y="1001"/>
                      </a:moveTo>
                      <a:lnTo>
                        <a:pt x="195" y="1004"/>
                      </a:lnTo>
                      <a:lnTo>
                        <a:pt x="195" y="1001"/>
                      </a:lnTo>
                      <a:close/>
                      <a:moveTo>
                        <a:pt x="195" y="995"/>
                      </a:moveTo>
                      <a:lnTo>
                        <a:pt x="195" y="998"/>
                      </a:lnTo>
                      <a:lnTo>
                        <a:pt x="195" y="995"/>
                      </a:lnTo>
                      <a:close/>
                      <a:moveTo>
                        <a:pt x="192" y="987"/>
                      </a:moveTo>
                      <a:cubicBezTo>
                        <a:pt x="192" y="991"/>
                        <a:pt x="192" y="991"/>
                        <a:pt x="195" y="991"/>
                      </a:cubicBezTo>
                      <a:cubicBezTo>
                        <a:pt x="192" y="991"/>
                        <a:pt x="192" y="991"/>
                        <a:pt x="192" y="987"/>
                      </a:cubicBezTo>
                      <a:close/>
                      <a:moveTo>
                        <a:pt x="192" y="981"/>
                      </a:moveTo>
                      <a:lnTo>
                        <a:pt x="192" y="987"/>
                      </a:lnTo>
                      <a:lnTo>
                        <a:pt x="192" y="981"/>
                      </a:lnTo>
                      <a:close/>
                      <a:moveTo>
                        <a:pt x="192" y="977"/>
                      </a:moveTo>
                      <a:lnTo>
                        <a:pt x="192" y="981"/>
                      </a:lnTo>
                      <a:lnTo>
                        <a:pt x="192" y="977"/>
                      </a:lnTo>
                      <a:close/>
                      <a:moveTo>
                        <a:pt x="192" y="971"/>
                      </a:moveTo>
                      <a:lnTo>
                        <a:pt x="192" y="974"/>
                      </a:lnTo>
                      <a:lnTo>
                        <a:pt x="192" y="971"/>
                      </a:lnTo>
                      <a:close/>
                      <a:moveTo>
                        <a:pt x="192" y="963"/>
                      </a:moveTo>
                      <a:lnTo>
                        <a:pt x="192" y="971"/>
                      </a:lnTo>
                      <a:lnTo>
                        <a:pt x="192" y="963"/>
                      </a:lnTo>
                      <a:close/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72" y="302"/>
                        <a:pt x="147" y="626"/>
                        <a:pt x="192" y="963"/>
                      </a:cubicBezTo>
                      <a:cubicBezTo>
                        <a:pt x="147" y="626"/>
                        <a:pt x="72" y="302"/>
                        <a:pt x="1" y="1"/>
                      </a:cubicBezTo>
                      <a:close/>
                    </a:path>
                  </a:pathLst>
                </a:custGeom>
                <a:solidFill>
                  <a:srgbClr val="D2CDB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6" name="Google Shape;1066;p21"/>
                <p:cNvSpPr/>
                <p:nvPr/>
              </p:nvSpPr>
              <p:spPr>
                <a:xfrm flipH="1">
                  <a:off x="7109710" y="1911625"/>
                  <a:ext cx="30725" cy="53183"/>
                </a:xfrm>
                <a:custGeom>
                  <a:rect b="b" l="l" r="r" t="t"/>
                  <a:pathLst>
                    <a:path extrusionOk="0" h="817" w="472">
                      <a:moveTo>
                        <a:pt x="349" y="134"/>
                      </a:moveTo>
                      <a:cubicBezTo>
                        <a:pt x="379" y="134"/>
                        <a:pt x="403" y="179"/>
                        <a:pt x="410" y="233"/>
                      </a:cubicBezTo>
                      <a:cubicBezTo>
                        <a:pt x="420" y="288"/>
                        <a:pt x="399" y="339"/>
                        <a:pt x="372" y="342"/>
                      </a:cubicBezTo>
                      <a:lnTo>
                        <a:pt x="369" y="342"/>
                      </a:lnTo>
                      <a:cubicBezTo>
                        <a:pt x="341" y="342"/>
                        <a:pt x="314" y="298"/>
                        <a:pt x="308" y="243"/>
                      </a:cubicBezTo>
                      <a:cubicBezTo>
                        <a:pt x="300" y="189"/>
                        <a:pt x="318" y="141"/>
                        <a:pt x="345" y="138"/>
                      </a:cubicBezTo>
                      <a:lnTo>
                        <a:pt x="349" y="134"/>
                      </a:lnTo>
                      <a:close/>
                      <a:moveTo>
                        <a:pt x="236" y="1"/>
                      </a:moveTo>
                      <a:cubicBezTo>
                        <a:pt x="106" y="1"/>
                        <a:pt x="0" y="182"/>
                        <a:pt x="0" y="407"/>
                      </a:cubicBezTo>
                      <a:cubicBezTo>
                        <a:pt x="0" y="636"/>
                        <a:pt x="106" y="817"/>
                        <a:pt x="236" y="817"/>
                      </a:cubicBezTo>
                      <a:cubicBezTo>
                        <a:pt x="365" y="817"/>
                        <a:pt x="472" y="636"/>
                        <a:pt x="472" y="407"/>
                      </a:cubicBezTo>
                      <a:cubicBezTo>
                        <a:pt x="472" y="182"/>
                        <a:pt x="365" y="1"/>
                        <a:pt x="236" y="1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7" name="Google Shape;1067;p21"/>
                <p:cNvSpPr/>
                <p:nvPr/>
              </p:nvSpPr>
              <p:spPr>
                <a:xfrm flipH="1">
                  <a:off x="7113095" y="1920348"/>
                  <a:ext cx="7811" cy="13605"/>
                </a:xfrm>
                <a:custGeom>
                  <a:rect b="b" l="l" r="r" t="t"/>
                  <a:pathLst>
                    <a:path extrusionOk="0" h="209" w="120">
                      <a:moveTo>
                        <a:pt x="49" y="0"/>
                      </a:moveTo>
                      <a:lnTo>
                        <a:pt x="45" y="4"/>
                      </a:lnTo>
                      <a:cubicBezTo>
                        <a:pt x="18" y="7"/>
                        <a:pt x="0" y="55"/>
                        <a:pt x="8" y="109"/>
                      </a:cubicBezTo>
                      <a:cubicBezTo>
                        <a:pt x="14" y="164"/>
                        <a:pt x="41" y="208"/>
                        <a:pt x="69" y="208"/>
                      </a:cubicBezTo>
                      <a:lnTo>
                        <a:pt x="72" y="208"/>
                      </a:lnTo>
                      <a:cubicBezTo>
                        <a:pt x="99" y="205"/>
                        <a:pt x="120" y="154"/>
                        <a:pt x="110" y="99"/>
                      </a:cubicBezTo>
                      <a:cubicBezTo>
                        <a:pt x="103" y="45"/>
                        <a:pt x="79" y="0"/>
                        <a:pt x="49" y="0"/>
                      </a:cubicBezTo>
                      <a:close/>
                    </a:path>
                  </a:pathLst>
                </a:custGeom>
                <a:solidFill>
                  <a:srgbClr val="D1DBD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8" name="Google Shape;1068;p21"/>
                <p:cNvSpPr/>
                <p:nvPr/>
              </p:nvSpPr>
              <p:spPr>
                <a:xfrm flipH="1">
                  <a:off x="7174052" y="1925434"/>
                  <a:ext cx="62387" cy="109231"/>
                </a:xfrm>
                <a:custGeom>
                  <a:rect b="b" l="l" r="r" t="t"/>
                  <a:pathLst>
                    <a:path extrusionOk="0" h="2218" w="1267">
                      <a:moveTo>
                        <a:pt x="97" y="1"/>
                      </a:moveTo>
                      <a:cubicBezTo>
                        <a:pt x="58" y="1"/>
                        <a:pt x="21" y="34"/>
                        <a:pt x="21" y="76"/>
                      </a:cubicBezTo>
                      <a:cubicBezTo>
                        <a:pt x="14" y="370"/>
                        <a:pt x="0" y="1343"/>
                        <a:pt x="167" y="1507"/>
                      </a:cubicBezTo>
                      <a:cubicBezTo>
                        <a:pt x="197" y="1533"/>
                        <a:pt x="229" y="1542"/>
                        <a:pt x="252" y="1542"/>
                      </a:cubicBezTo>
                      <a:cubicBezTo>
                        <a:pt x="256" y="1542"/>
                        <a:pt x="260" y="1542"/>
                        <a:pt x="263" y="1541"/>
                      </a:cubicBezTo>
                      <a:cubicBezTo>
                        <a:pt x="339" y="1537"/>
                        <a:pt x="427" y="1496"/>
                        <a:pt x="523" y="1455"/>
                      </a:cubicBezTo>
                      <a:cubicBezTo>
                        <a:pt x="663" y="1394"/>
                        <a:pt x="764" y="1357"/>
                        <a:pt x="836" y="1357"/>
                      </a:cubicBezTo>
                      <a:cubicBezTo>
                        <a:pt x="892" y="1357"/>
                        <a:pt x="931" y="1379"/>
                        <a:pt x="960" y="1428"/>
                      </a:cubicBezTo>
                      <a:cubicBezTo>
                        <a:pt x="1028" y="1548"/>
                        <a:pt x="703" y="1882"/>
                        <a:pt x="441" y="2077"/>
                      </a:cubicBezTo>
                      <a:cubicBezTo>
                        <a:pt x="407" y="2101"/>
                        <a:pt x="400" y="2152"/>
                        <a:pt x="424" y="2186"/>
                      </a:cubicBezTo>
                      <a:cubicBezTo>
                        <a:pt x="441" y="2207"/>
                        <a:pt x="465" y="2217"/>
                        <a:pt x="489" y="2217"/>
                      </a:cubicBezTo>
                      <a:cubicBezTo>
                        <a:pt x="506" y="2217"/>
                        <a:pt x="523" y="2213"/>
                        <a:pt x="536" y="2203"/>
                      </a:cubicBezTo>
                      <a:cubicBezTo>
                        <a:pt x="659" y="2111"/>
                        <a:pt x="1267" y="1640"/>
                        <a:pt x="1097" y="1346"/>
                      </a:cubicBezTo>
                      <a:cubicBezTo>
                        <a:pt x="1031" y="1236"/>
                        <a:pt x="938" y="1199"/>
                        <a:pt x="837" y="1199"/>
                      </a:cubicBezTo>
                      <a:cubicBezTo>
                        <a:pt x="708" y="1199"/>
                        <a:pt x="567" y="1261"/>
                        <a:pt x="457" y="1309"/>
                      </a:cubicBezTo>
                      <a:cubicBezTo>
                        <a:pt x="389" y="1340"/>
                        <a:pt x="318" y="1373"/>
                        <a:pt x="270" y="1381"/>
                      </a:cubicBezTo>
                      <a:cubicBezTo>
                        <a:pt x="195" y="1271"/>
                        <a:pt x="164" y="633"/>
                        <a:pt x="178" y="80"/>
                      </a:cubicBezTo>
                      <a:cubicBezTo>
                        <a:pt x="181" y="39"/>
                        <a:pt x="147" y="1"/>
                        <a:pt x="103" y="1"/>
                      </a:cubicBezTo>
                      <a:cubicBezTo>
                        <a:pt x="101" y="1"/>
                        <a:pt x="99" y="1"/>
                        <a:pt x="97" y="1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9" name="Google Shape;1069;p21"/>
                <p:cNvSpPr/>
                <p:nvPr/>
              </p:nvSpPr>
              <p:spPr>
                <a:xfrm>
                  <a:off x="7369813" y="2034668"/>
                  <a:ext cx="139800" cy="97200"/>
                </a:xfrm>
                <a:prstGeom prst="ellipse">
                  <a:avLst/>
                </a:prstGeom>
                <a:solidFill>
                  <a:srgbClr val="DD837F">
                    <a:alpha val="5372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0" name="Google Shape;1070;p21"/>
                <p:cNvSpPr/>
                <p:nvPr/>
              </p:nvSpPr>
              <p:spPr>
                <a:xfrm>
                  <a:off x="7069912" y="1988752"/>
                  <a:ext cx="105000" cy="73200"/>
                </a:xfrm>
                <a:prstGeom prst="ellipse">
                  <a:avLst/>
                </a:prstGeom>
                <a:solidFill>
                  <a:srgbClr val="DD837F">
                    <a:alpha val="5372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71" name="Google Shape;1071;p21"/>
                <p:cNvGrpSpPr/>
                <p:nvPr/>
              </p:nvGrpSpPr>
              <p:grpSpPr>
                <a:xfrm>
                  <a:off x="7012971" y="1528088"/>
                  <a:ext cx="905770" cy="1418398"/>
                  <a:chOff x="6922849" y="1933773"/>
                  <a:chExt cx="793769" cy="1243009"/>
                </a:xfrm>
              </p:grpSpPr>
              <p:sp>
                <p:nvSpPr>
                  <p:cNvPr id="1072" name="Google Shape;1072;p21"/>
                  <p:cNvSpPr/>
                  <p:nvPr/>
                </p:nvSpPr>
                <p:spPr>
                  <a:xfrm rot="-2696998">
                    <a:off x="7293202" y="1935809"/>
                    <a:ext cx="242891" cy="573181"/>
                  </a:xfrm>
                  <a:prstGeom prst="ellipse">
                    <a:avLst/>
                  </a:pr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073" name="Google Shape;1073;p21"/>
                  <p:cNvGrpSpPr/>
                  <p:nvPr/>
                </p:nvGrpSpPr>
                <p:grpSpPr>
                  <a:xfrm>
                    <a:off x="6922849" y="1958437"/>
                    <a:ext cx="793769" cy="1218345"/>
                    <a:chOff x="6922849" y="1958437"/>
                    <a:chExt cx="793769" cy="1218345"/>
                  </a:xfrm>
                </p:grpSpPr>
                <p:sp>
                  <p:nvSpPr>
                    <p:cNvPr id="1074" name="Google Shape;1074;p21"/>
                    <p:cNvSpPr/>
                    <p:nvPr/>
                  </p:nvSpPr>
                  <p:spPr>
                    <a:xfrm flipH="1">
                      <a:off x="6940923" y="1958437"/>
                      <a:ext cx="775695" cy="1218345"/>
                    </a:xfrm>
                    <a:custGeom>
                      <a:rect b="b" l="l" r="r" t="t"/>
                      <a:pathLst>
                        <a:path extrusionOk="0" h="25127" w="15997">
                          <a:moveTo>
                            <a:pt x="11095" y="0"/>
                          </a:moveTo>
                          <a:cubicBezTo>
                            <a:pt x="9524" y="0"/>
                            <a:pt x="8312" y="569"/>
                            <a:pt x="8312" y="569"/>
                          </a:cubicBezTo>
                          <a:cubicBezTo>
                            <a:pt x="8312" y="569"/>
                            <a:pt x="7603" y="326"/>
                            <a:pt x="6604" y="326"/>
                          </a:cubicBezTo>
                          <a:cubicBezTo>
                            <a:pt x="4605" y="326"/>
                            <a:pt x="1443" y="1296"/>
                            <a:pt x="464" y="7116"/>
                          </a:cubicBezTo>
                          <a:cubicBezTo>
                            <a:pt x="0" y="9877"/>
                            <a:pt x="369" y="25119"/>
                            <a:pt x="369" y="25119"/>
                          </a:cubicBezTo>
                          <a:lnTo>
                            <a:pt x="4089" y="25126"/>
                          </a:lnTo>
                          <a:lnTo>
                            <a:pt x="4089" y="25126"/>
                          </a:lnTo>
                          <a:cubicBezTo>
                            <a:pt x="4010" y="24860"/>
                            <a:pt x="2877" y="21060"/>
                            <a:pt x="3840" y="17159"/>
                          </a:cubicBezTo>
                          <a:cubicBezTo>
                            <a:pt x="3963" y="16667"/>
                            <a:pt x="4154" y="16196"/>
                            <a:pt x="4335" y="15722"/>
                          </a:cubicBezTo>
                          <a:cubicBezTo>
                            <a:pt x="4581" y="15076"/>
                            <a:pt x="4806" y="14432"/>
                            <a:pt x="4803" y="13745"/>
                          </a:cubicBezTo>
                          <a:cubicBezTo>
                            <a:pt x="4799" y="13274"/>
                            <a:pt x="4717" y="12809"/>
                            <a:pt x="4608" y="12349"/>
                          </a:cubicBezTo>
                          <a:cubicBezTo>
                            <a:pt x="4468" y="11748"/>
                            <a:pt x="4287" y="11150"/>
                            <a:pt x="4178" y="10543"/>
                          </a:cubicBezTo>
                          <a:cubicBezTo>
                            <a:pt x="3933" y="9195"/>
                            <a:pt x="4055" y="7805"/>
                            <a:pt x="4297" y="6457"/>
                          </a:cubicBezTo>
                          <a:cubicBezTo>
                            <a:pt x="4386" y="5965"/>
                            <a:pt x="4499" y="5456"/>
                            <a:pt x="4813" y="5067"/>
                          </a:cubicBezTo>
                          <a:cubicBezTo>
                            <a:pt x="5089" y="4723"/>
                            <a:pt x="5499" y="4511"/>
                            <a:pt x="5912" y="4355"/>
                          </a:cubicBezTo>
                          <a:cubicBezTo>
                            <a:pt x="7219" y="3859"/>
                            <a:pt x="8602" y="3757"/>
                            <a:pt x="9640" y="2822"/>
                          </a:cubicBezTo>
                          <a:cubicBezTo>
                            <a:pt x="9984" y="2515"/>
                            <a:pt x="10490" y="2070"/>
                            <a:pt x="10660" y="1678"/>
                          </a:cubicBezTo>
                          <a:cubicBezTo>
                            <a:pt x="10660" y="1678"/>
                            <a:pt x="13217" y="1818"/>
                            <a:pt x="14306" y="3412"/>
                          </a:cubicBezTo>
                          <a:cubicBezTo>
                            <a:pt x="14446" y="3613"/>
                            <a:pt x="14490" y="3747"/>
                            <a:pt x="14631" y="4084"/>
                          </a:cubicBezTo>
                          <a:cubicBezTo>
                            <a:pt x="14651" y="4136"/>
                            <a:pt x="14695" y="4194"/>
                            <a:pt x="14706" y="4269"/>
                          </a:cubicBezTo>
                          <a:cubicBezTo>
                            <a:pt x="14719" y="4306"/>
                            <a:pt x="14743" y="4355"/>
                            <a:pt x="14757" y="4391"/>
                          </a:cubicBezTo>
                          <a:cubicBezTo>
                            <a:pt x="14774" y="4443"/>
                            <a:pt x="14788" y="4491"/>
                            <a:pt x="14801" y="4542"/>
                          </a:cubicBezTo>
                          <a:cubicBezTo>
                            <a:pt x="15026" y="5371"/>
                            <a:pt x="14886" y="6337"/>
                            <a:pt x="15746" y="6798"/>
                          </a:cubicBezTo>
                          <a:cubicBezTo>
                            <a:pt x="15828" y="6843"/>
                            <a:pt x="15914" y="6904"/>
                            <a:pt x="15996" y="6976"/>
                          </a:cubicBezTo>
                          <a:cubicBezTo>
                            <a:pt x="15976" y="4350"/>
                            <a:pt x="15552" y="1729"/>
                            <a:pt x="14026" y="797"/>
                          </a:cubicBezTo>
                          <a:cubicBezTo>
                            <a:pt x="13039" y="192"/>
                            <a:pt x="12007" y="0"/>
                            <a:pt x="11095" y="0"/>
                          </a:cubicBezTo>
                          <a:close/>
                          <a:moveTo>
                            <a:pt x="4089" y="25126"/>
                          </a:moveTo>
                          <a:cubicBezTo>
                            <a:pt x="4089" y="25126"/>
                            <a:pt x="4089" y="25126"/>
                            <a:pt x="4089" y="25126"/>
                          </a:cubicBezTo>
                          <a:lnTo>
                            <a:pt x="4100" y="25126"/>
                          </a:lnTo>
                          <a:lnTo>
                            <a:pt x="4089" y="25126"/>
                          </a:lnTo>
                          <a:close/>
                        </a:path>
                      </a:pathLst>
                    </a:custGeom>
                    <a:solidFill>
                      <a:srgbClr val="C6775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75" name="Google Shape;1075;p21"/>
                    <p:cNvSpPr/>
                    <p:nvPr/>
                  </p:nvSpPr>
                  <p:spPr>
                    <a:xfrm>
                      <a:off x="7498619" y="2133475"/>
                      <a:ext cx="49650" cy="457100"/>
                    </a:xfrm>
                    <a:custGeom>
                      <a:rect b="b" l="l" r="r" t="t"/>
                      <a:pathLst>
                        <a:path extrusionOk="0" h="18284" w="1986">
                          <a:moveTo>
                            <a:pt x="421" y="0"/>
                          </a:moveTo>
                          <a:cubicBezTo>
                            <a:pt x="-1066" y="5933"/>
                            <a:pt x="1986" y="12167"/>
                            <a:pt x="1986" y="18284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1076" name="Google Shape;1076;p21"/>
                    <p:cNvSpPr/>
                    <p:nvPr/>
                  </p:nvSpPr>
                  <p:spPr>
                    <a:xfrm>
                      <a:off x="7556950" y="2674900"/>
                      <a:ext cx="52900" cy="455300"/>
                    </a:xfrm>
                    <a:custGeom>
                      <a:rect b="b" l="l" r="r" t="t"/>
                      <a:pathLst>
                        <a:path extrusionOk="0" h="18212" w="2116">
                          <a:moveTo>
                            <a:pt x="0" y="0"/>
                          </a:moveTo>
                          <a:cubicBezTo>
                            <a:pt x="1480" y="5907"/>
                            <a:pt x="3030" y="12339"/>
                            <a:pt x="1423" y="18212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1077" name="Google Shape;1077;p21"/>
                    <p:cNvSpPr/>
                    <p:nvPr/>
                  </p:nvSpPr>
                  <p:spPr>
                    <a:xfrm rot="2921729">
                      <a:off x="7034752" y="1940542"/>
                      <a:ext cx="95446" cy="341119"/>
                    </a:xfrm>
                    <a:prstGeom prst="ellipse">
                      <a:avLst/>
                    </a:prstGeom>
                    <a:solidFill>
                      <a:srgbClr val="C6775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78" name="Google Shape;1078;p21"/>
                    <p:cNvSpPr/>
                    <p:nvPr/>
                  </p:nvSpPr>
                  <p:spPr>
                    <a:xfrm>
                      <a:off x="6993175" y="2010775"/>
                      <a:ext cx="188525" cy="126275"/>
                    </a:xfrm>
                    <a:custGeom>
                      <a:rect b="b" l="l" r="r" t="t"/>
                      <a:pathLst>
                        <a:path extrusionOk="0" h="5051" w="7541">
                          <a:moveTo>
                            <a:pt x="7541" y="0"/>
                          </a:moveTo>
                          <a:cubicBezTo>
                            <a:pt x="4697" y="1032"/>
                            <a:pt x="540" y="2074"/>
                            <a:pt x="0" y="5051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</p:grpSp>
          </p:grpSp>
        </p:grpSp>
      </p:grpSp>
      <p:sp>
        <p:nvSpPr>
          <p:cNvPr id="1079" name="Google Shape;1079;p21"/>
          <p:cNvSpPr txBox="1"/>
          <p:nvPr/>
        </p:nvSpPr>
        <p:spPr>
          <a:xfrm>
            <a:off x="5352042" y="183226"/>
            <a:ext cx="3384376" cy="954107"/>
          </a:xfrm>
          <a:prstGeom prst="rect">
            <a:avLst/>
          </a:prstGeom>
          <a:solidFill>
            <a:schemeClr val="accen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PE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VOLUNTEERS TO SAY THE ANSWERS ☺ </a:t>
            </a:r>
            <a:endParaRPr b="0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0" name="Google Shape;1080;p21"/>
          <p:cNvSpPr/>
          <p:nvPr/>
        </p:nvSpPr>
        <p:spPr>
          <a:xfrm>
            <a:off x="3302259" y="1425757"/>
            <a:ext cx="1893179" cy="25382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down in the dumps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1" name="Google Shape;1081;p21"/>
          <p:cNvSpPr/>
          <p:nvPr/>
        </p:nvSpPr>
        <p:spPr>
          <a:xfrm>
            <a:off x="2664465" y="1871131"/>
            <a:ext cx="1275587" cy="25004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think up</a:t>
            </a:r>
            <a:endParaRPr/>
          </a:p>
        </p:txBody>
      </p:sp>
      <p:sp>
        <p:nvSpPr>
          <p:cNvPr id="1082" name="Google Shape;1082;p21"/>
          <p:cNvSpPr/>
          <p:nvPr/>
        </p:nvSpPr>
        <p:spPr>
          <a:xfrm>
            <a:off x="2957751" y="2469213"/>
            <a:ext cx="1893179" cy="25382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blown away by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3" name="Google Shape;1083;p21"/>
          <p:cNvSpPr/>
          <p:nvPr/>
        </p:nvSpPr>
        <p:spPr>
          <a:xfrm>
            <a:off x="1324857" y="2872668"/>
            <a:ext cx="1275587" cy="25004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live up to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4" name="Google Shape;1084;p21"/>
          <p:cNvSpPr/>
          <p:nvPr/>
        </p:nvSpPr>
        <p:spPr>
          <a:xfrm>
            <a:off x="2648864" y="3104456"/>
            <a:ext cx="1275587" cy="25004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give up</a:t>
            </a:r>
            <a:endParaRPr/>
          </a:p>
        </p:txBody>
      </p:sp>
      <p:sp>
        <p:nvSpPr>
          <p:cNvPr id="1085" name="Google Shape;1085;p21"/>
          <p:cNvSpPr/>
          <p:nvPr/>
        </p:nvSpPr>
        <p:spPr>
          <a:xfrm>
            <a:off x="3316474" y="3847592"/>
            <a:ext cx="1893179" cy="408026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into the swing of things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6" name="Google Shape;1086;p21"/>
          <p:cNvSpPr/>
          <p:nvPr/>
        </p:nvSpPr>
        <p:spPr>
          <a:xfrm>
            <a:off x="2011070" y="4658186"/>
            <a:ext cx="1275587" cy="25004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dress up</a:t>
            </a:r>
            <a:endParaRPr/>
          </a:p>
        </p:txBody>
      </p:sp>
      <p:sp>
        <p:nvSpPr>
          <p:cNvPr id="1087" name="Google Shape;1087;p21"/>
          <p:cNvSpPr/>
          <p:nvPr/>
        </p:nvSpPr>
        <p:spPr>
          <a:xfrm>
            <a:off x="1137018" y="4908042"/>
            <a:ext cx="1527447" cy="249855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high on my list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2" name="Google Shape;109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2924" y="-37950"/>
            <a:ext cx="5130149" cy="5181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3" name="Google Shape;1093;p22"/>
          <p:cNvSpPr txBox="1"/>
          <p:nvPr/>
        </p:nvSpPr>
        <p:spPr>
          <a:xfrm>
            <a:off x="5759624" y="195486"/>
            <a:ext cx="3384376" cy="954107"/>
          </a:xfrm>
          <a:prstGeom prst="rect">
            <a:avLst/>
          </a:prstGeom>
          <a:solidFill>
            <a:schemeClr val="accen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PE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VOLUNTEERS TO SAY THE ANSWERS ☺ </a:t>
            </a:r>
            <a:endParaRPr b="0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22"/>
          <p:cNvSpPr/>
          <p:nvPr/>
        </p:nvSpPr>
        <p:spPr>
          <a:xfrm>
            <a:off x="5488358" y="2377476"/>
            <a:ext cx="1178496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 have fun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5" name="Google Shape;1095;p22"/>
          <p:cNvPicPr preferRelativeResize="0"/>
          <p:nvPr/>
        </p:nvPicPr>
        <p:blipFill rotWithShape="1">
          <a:blip r:embed="rId4">
            <a:alphaModFix/>
          </a:blip>
          <a:srcRect b="0" l="0" r="5533" t="0"/>
          <a:stretch/>
        </p:blipFill>
        <p:spPr>
          <a:xfrm>
            <a:off x="4492101" y="1284947"/>
            <a:ext cx="4642948" cy="1019175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1096" name="Google Shape;1096;p22"/>
          <p:cNvSpPr/>
          <p:nvPr/>
        </p:nvSpPr>
        <p:spPr>
          <a:xfrm>
            <a:off x="6711186" y="2749461"/>
            <a:ext cx="2216575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 keep a record of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7" name="Google Shape;1097;p22"/>
          <p:cNvSpPr/>
          <p:nvPr/>
        </p:nvSpPr>
        <p:spPr>
          <a:xfrm>
            <a:off x="5475648" y="3124537"/>
            <a:ext cx="1138944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 run into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8" name="Google Shape;1098;p22"/>
          <p:cNvSpPr/>
          <p:nvPr/>
        </p:nvSpPr>
        <p:spPr>
          <a:xfrm>
            <a:off x="6444208" y="3457417"/>
            <a:ext cx="2518198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4. cause severe damage to </a:t>
            </a:r>
            <a:endParaRPr/>
          </a:p>
        </p:txBody>
      </p:sp>
      <p:sp>
        <p:nvSpPr>
          <p:cNvPr id="1099" name="Google Shape;1099;p22"/>
          <p:cNvSpPr/>
          <p:nvPr/>
        </p:nvSpPr>
        <p:spPr>
          <a:xfrm>
            <a:off x="5545168" y="3890934"/>
            <a:ext cx="1334552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5. tan easily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0" name="Google Shape;1100;p22"/>
          <p:cNvSpPr/>
          <p:nvPr/>
        </p:nvSpPr>
        <p:spPr>
          <a:xfrm>
            <a:off x="6649873" y="4335811"/>
            <a:ext cx="2277888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6. a few everyday words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1" name="Google Shape;1101;p22"/>
          <p:cNvSpPr/>
          <p:nvPr/>
        </p:nvSpPr>
        <p:spPr>
          <a:xfrm>
            <a:off x="5475648" y="4769328"/>
            <a:ext cx="2277888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7. have an impact on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5" name="Shape 1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23"/>
          <p:cNvSpPr txBox="1"/>
          <p:nvPr>
            <p:ph type="ctrTitle"/>
          </p:nvPr>
        </p:nvSpPr>
        <p:spPr>
          <a:xfrm>
            <a:off x="73897" y="1546359"/>
            <a:ext cx="5118600" cy="2957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br>
              <a:rPr lang="es-PE" sz="2400">
                <a:solidFill>
                  <a:schemeClr val="dk1"/>
                </a:solidFill>
                <a:latin typeface="Gentium Basic"/>
                <a:ea typeface="Gentium Basic"/>
                <a:cs typeface="Gentium Basic"/>
                <a:sym typeface="Gentium Basic"/>
              </a:rPr>
            </a:br>
            <a:br>
              <a:rPr lang="es-PE" sz="2400">
                <a:solidFill>
                  <a:schemeClr val="dk1"/>
                </a:solidFill>
                <a:latin typeface="Gentium Basic"/>
                <a:ea typeface="Gentium Basic"/>
                <a:cs typeface="Gentium Basic"/>
                <a:sym typeface="Gentium Basic"/>
              </a:rPr>
            </a:br>
            <a:r>
              <a:rPr lang="es-PE" sz="2400">
                <a:solidFill>
                  <a:schemeClr val="dk1"/>
                </a:solidFill>
                <a:latin typeface="Gentium Basic"/>
                <a:ea typeface="Gentium Basic"/>
                <a:cs typeface="Gentium Basic"/>
                <a:sym typeface="Gentium Basic"/>
              </a:rPr>
              <a:t>*What did you learn today?</a:t>
            </a:r>
            <a:br>
              <a:rPr lang="es-PE" sz="2400">
                <a:solidFill>
                  <a:schemeClr val="dk1"/>
                </a:solidFill>
                <a:latin typeface="Gentium Basic"/>
                <a:ea typeface="Gentium Basic"/>
                <a:cs typeface="Gentium Basic"/>
                <a:sym typeface="Gentium Basic"/>
              </a:rPr>
            </a:br>
            <a:br>
              <a:rPr lang="es-PE" sz="2400">
                <a:solidFill>
                  <a:schemeClr val="dk1"/>
                </a:solidFill>
                <a:latin typeface="Gentium Basic"/>
                <a:ea typeface="Gentium Basic"/>
                <a:cs typeface="Gentium Basic"/>
                <a:sym typeface="Gentium Basic"/>
              </a:rPr>
            </a:br>
            <a:r>
              <a:rPr lang="es-PE" sz="2400">
                <a:solidFill>
                  <a:schemeClr val="dk1"/>
                </a:solidFill>
                <a:latin typeface="Gentium Basic"/>
                <a:ea typeface="Gentium Basic"/>
                <a:cs typeface="Gentium Basic"/>
                <a:sym typeface="Gentium Basic"/>
              </a:rPr>
              <a:t>Which task was the most difficult to do? Why?</a:t>
            </a:r>
            <a:endParaRPr sz="2400">
              <a:solidFill>
                <a:schemeClr val="dk1"/>
              </a:solidFill>
              <a:latin typeface="Gentium Basic"/>
              <a:ea typeface="Gentium Basic"/>
              <a:cs typeface="Gentium Basic"/>
              <a:sym typeface="Gentium Basic"/>
            </a:endParaRPr>
          </a:p>
        </p:txBody>
      </p:sp>
      <p:grpSp>
        <p:nvGrpSpPr>
          <p:cNvPr id="1107" name="Google Shape;1107;p23"/>
          <p:cNvGrpSpPr/>
          <p:nvPr/>
        </p:nvGrpSpPr>
        <p:grpSpPr>
          <a:xfrm>
            <a:off x="4920356" y="1277839"/>
            <a:ext cx="4150300" cy="3506312"/>
            <a:chOff x="4291891" y="1277838"/>
            <a:chExt cx="4150300" cy="3506312"/>
          </a:xfrm>
        </p:grpSpPr>
        <p:sp>
          <p:nvSpPr>
            <p:cNvPr id="1108" name="Google Shape;1108;p23"/>
            <p:cNvSpPr/>
            <p:nvPr/>
          </p:nvSpPr>
          <p:spPr>
            <a:xfrm>
              <a:off x="6038032" y="24132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p23"/>
            <p:cNvSpPr/>
            <p:nvPr/>
          </p:nvSpPr>
          <p:spPr>
            <a:xfrm>
              <a:off x="6038032" y="2878918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Google Shape;1110;p23"/>
            <p:cNvSpPr/>
            <p:nvPr/>
          </p:nvSpPr>
          <p:spPr>
            <a:xfrm>
              <a:off x="6038032" y="34198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23"/>
            <p:cNvSpPr/>
            <p:nvPr/>
          </p:nvSpPr>
          <p:spPr>
            <a:xfrm>
              <a:off x="6038032" y="39231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p23"/>
            <p:cNvSpPr/>
            <p:nvPr/>
          </p:nvSpPr>
          <p:spPr>
            <a:xfrm flipH="1">
              <a:off x="4291891" y="4608612"/>
              <a:ext cx="4131359" cy="175538"/>
            </a:xfrm>
            <a:custGeom>
              <a:rect b="b" l="l" r="r" t="t"/>
              <a:pathLst>
                <a:path extrusionOk="0" h="2988" w="70321">
                  <a:moveTo>
                    <a:pt x="32372" y="1"/>
                  </a:moveTo>
                  <a:cubicBezTo>
                    <a:pt x="14259" y="62"/>
                    <a:pt x="1" y="704"/>
                    <a:pt x="1" y="1493"/>
                  </a:cubicBezTo>
                  <a:cubicBezTo>
                    <a:pt x="1" y="2318"/>
                    <a:pt x="15745" y="2988"/>
                    <a:pt x="35161" y="2988"/>
                  </a:cubicBezTo>
                  <a:cubicBezTo>
                    <a:pt x="54581" y="2988"/>
                    <a:pt x="70321" y="2318"/>
                    <a:pt x="70321" y="1493"/>
                  </a:cubicBezTo>
                  <a:cubicBezTo>
                    <a:pt x="70321" y="1189"/>
                    <a:pt x="68184" y="905"/>
                    <a:pt x="64511" y="667"/>
                  </a:cubicBezTo>
                  <a:cubicBezTo>
                    <a:pt x="63702" y="1271"/>
                    <a:pt x="62706" y="1625"/>
                    <a:pt x="61627" y="1625"/>
                  </a:cubicBezTo>
                  <a:lnTo>
                    <a:pt x="35980" y="1625"/>
                  </a:lnTo>
                  <a:cubicBezTo>
                    <a:pt x="34550" y="1625"/>
                    <a:pt x="33260" y="998"/>
                    <a:pt x="32372" y="1"/>
                  </a:cubicBezTo>
                  <a:close/>
                </a:path>
              </a:pathLst>
            </a:custGeom>
            <a:solidFill>
              <a:srgbClr val="A2D5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13" name="Google Shape;1113;p23"/>
            <p:cNvGrpSpPr/>
            <p:nvPr/>
          </p:nvGrpSpPr>
          <p:grpSpPr>
            <a:xfrm>
              <a:off x="4567724" y="1277838"/>
              <a:ext cx="2130085" cy="3433068"/>
              <a:chOff x="4633351" y="1345102"/>
              <a:chExt cx="2130085" cy="3433068"/>
            </a:xfrm>
          </p:grpSpPr>
          <p:sp>
            <p:nvSpPr>
              <p:cNvPr id="1114" name="Google Shape;1114;p23"/>
              <p:cNvSpPr/>
              <p:nvPr/>
            </p:nvSpPr>
            <p:spPr>
              <a:xfrm>
                <a:off x="4633351" y="1608896"/>
                <a:ext cx="2130085" cy="3169274"/>
              </a:xfrm>
              <a:custGeom>
                <a:rect b="b" l="l" r="r" t="t"/>
                <a:pathLst>
                  <a:path extrusionOk="0" h="79620" w="53513">
                    <a:moveTo>
                      <a:pt x="2909" y="0"/>
                    </a:moveTo>
                    <a:cubicBezTo>
                      <a:pt x="1308" y="0"/>
                      <a:pt x="1" y="1308"/>
                      <a:pt x="1" y="2905"/>
                    </a:cubicBezTo>
                    <a:lnTo>
                      <a:pt x="1" y="76714"/>
                    </a:lnTo>
                    <a:cubicBezTo>
                      <a:pt x="1" y="78312"/>
                      <a:pt x="1308" y="79619"/>
                      <a:pt x="2909" y="79619"/>
                    </a:cubicBezTo>
                    <a:lnTo>
                      <a:pt x="50604" y="79619"/>
                    </a:lnTo>
                    <a:cubicBezTo>
                      <a:pt x="52202" y="79619"/>
                      <a:pt x="53513" y="78312"/>
                      <a:pt x="53513" y="76714"/>
                    </a:cubicBezTo>
                    <a:lnTo>
                      <a:pt x="53513" y="2905"/>
                    </a:lnTo>
                    <a:cubicBezTo>
                      <a:pt x="53513" y="1308"/>
                      <a:pt x="52202" y="0"/>
                      <a:pt x="50604" y="0"/>
                    </a:cubicBezTo>
                    <a:close/>
                  </a:path>
                </a:pathLst>
              </a:custGeom>
              <a:solidFill>
                <a:srgbClr val="4D372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5" name="Google Shape;1115;p23"/>
              <p:cNvSpPr/>
              <p:nvPr/>
            </p:nvSpPr>
            <p:spPr>
              <a:xfrm>
                <a:off x="4740707" y="1768557"/>
                <a:ext cx="1915257" cy="2900113"/>
              </a:xfrm>
              <a:custGeom>
                <a:rect b="b" l="l" r="r" t="t"/>
                <a:pathLst>
                  <a:path extrusionOk="0" h="72858" w="48116">
                    <a:moveTo>
                      <a:pt x="2708" y="0"/>
                    </a:moveTo>
                    <a:cubicBezTo>
                      <a:pt x="1219" y="0"/>
                      <a:pt x="1" y="1219"/>
                      <a:pt x="1" y="2707"/>
                    </a:cubicBezTo>
                    <a:lnTo>
                      <a:pt x="1" y="70153"/>
                    </a:lnTo>
                    <a:cubicBezTo>
                      <a:pt x="1" y="71641"/>
                      <a:pt x="1219" y="72857"/>
                      <a:pt x="2708" y="72857"/>
                    </a:cubicBezTo>
                    <a:lnTo>
                      <a:pt x="45412" y="72857"/>
                    </a:lnTo>
                    <a:cubicBezTo>
                      <a:pt x="46900" y="72857"/>
                      <a:pt x="48115" y="71641"/>
                      <a:pt x="48115" y="70153"/>
                    </a:cubicBezTo>
                    <a:lnTo>
                      <a:pt x="48115" y="2707"/>
                    </a:lnTo>
                    <a:cubicBezTo>
                      <a:pt x="48115" y="1219"/>
                      <a:pt x="46900" y="0"/>
                      <a:pt x="45412" y="0"/>
                    </a:cubicBez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6" name="Google Shape;1116;p23"/>
              <p:cNvSpPr/>
              <p:nvPr/>
            </p:nvSpPr>
            <p:spPr>
              <a:xfrm>
                <a:off x="4799421" y="1783484"/>
                <a:ext cx="1797833" cy="2820065"/>
              </a:xfrm>
              <a:custGeom>
                <a:rect b="b" l="l" r="r" t="t"/>
                <a:pathLst>
                  <a:path extrusionOk="0" h="70847" w="45166">
                    <a:moveTo>
                      <a:pt x="2970" y="1"/>
                    </a:moveTo>
                    <a:cubicBezTo>
                      <a:pt x="1338" y="1"/>
                      <a:pt x="0" y="1335"/>
                      <a:pt x="0" y="2967"/>
                    </a:cubicBezTo>
                    <a:lnTo>
                      <a:pt x="0" y="67880"/>
                    </a:lnTo>
                    <a:cubicBezTo>
                      <a:pt x="0" y="69512"/>
                      <a:pt x="1338" y="70847"/>
                      <a:pt x="2970" y="70847"/>
                    </a:cubicBezTo>
                    <a:lnTo>
                      <a:pt x="42199" y="70847"/>
                    </a:lnTo>
                    <a:cubicBezTo>
                      <a:pt x="43831" y="70847"/>
                      <a:pt x="45166" y="69512"/>
                      <a:pt x="45166" y="67880"/>
                    </a:cubicBezTo>
                    <a:lnTo>
                      <a:pt x="45166" y="2967"/>
                    </a:lnTo>
                    <a:cubicBezTo>
                      <a:pt x="45166" y="1335"/>
                      <a:pt x="43831" y="1"/>
                      <a:pt x="42199" y="1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7" name="Google Shape;1117;p23"/>
              <p:cNvSpPr/>
              <p:nvPr/>
            </p:nvSpPr>
            <p:spPr>
              <a:xfrm>
                <a:off x="5025120" y="2109575"/>
                <a:ext cx="958783" cy="17833"/>
              </a:xfrm>
              <a:custGeom>
                <a:rect b="b" l="l" r="r" t="t"/>
                <a:pathLst>
                  <a:path extrusionOk="0" h="448" w="24087">
                    <a:moveTo>
                      <a:pt x="229" y="0"/>
                    </a:moveTo>
                    <a:cubicBezTo>
                      <a:pt x="103" y="0"/>
                      <a:pt x="1" y="99"/>
                      <a:pt x="1" y="222"/>
                    </a:cubicBezTo>
                    <a:cubicBezTo>
                      <a:pt x="1" y="345"/>
                      <a:pt x="103" y="447"/>
                      <a:pt x="229" y="447"/>
                    </a:cubicBezTo>
                    <a:lnTo>
                      <a:pt x="23858" y="447"/>
                    </a:lnTo>
                    <a:cubicBezTo>
                      <a:pt x="23985" y="447"/>
                      <a:pt x="24087" y="345"/>
                      <a:pt x="24087" y="222"/>
                    </a:cubicBezTo>
                    <a:cubicBezTo>
                      <a:pt x="24087" y="99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8" name="Google Shape;1118;p23"/>
              <p:cNvSpPr/>
              <p:nvPr/>
            </p:nvSpPr>
            <p:spPr>
              <a:xfrm>
                <a:off x="6087975" y="2036173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8"/>
                    </a:moveTo>
                    <a:cubicBezTo>
                      <a:pt x="6032" y="448"/>
                      <a:pt x="7162" y="1551"/>
                      <a:pt x="7162" y="2903"/>
                    </a:cubicBezTo>
                    <a:lnTo>
                      <a:pt x="7162" y="4537"/>
                    </a:lnTo>
                    <a:cubicBezTo>
                      <a:pt x="7162" y="5893"/>
                      <a:pt x="6032" y="6992"/>
                      <a:pt x="4646" y="6992"/>
                    </a:cubicBezTo>
                    <a:lnTo>
                      <a:pt x="2973" y="6992"/>
                    </a:lnTo>
                    <a:cubicBezTo>
                      <a:pt x="1585" y="6992"/>
                      <a:pt x="458" y="5893"/>
                      <a:pt x="458" y="4537"/>
                    </a:cubicBezTo>
                    <a:lnTo>
                      <a:pt x="458" y="2903"/>
                    </a:lnTo>
                    <a:cubicBezTo>
                      <a:pt x="458" y="1551"/>
                      <a:pt x="1585" y="448"/>
                      <a:pt x="2973" y="448"/>
                    </a:cubicBezTo>
                    <a:close/>
                    <a:moveTo>
                      <a:pt x="2973" y="1"/>
                    </a:moveTo>
                    <a:cubicBezTo>
                      <a:pt x="1335" y="1"/>
                      <a:pt x="0" y="1301"/>
                      <a:pt x="0" y="2903"/>
                    </a:cubicBezTo>
                    <a:lnTo>
                      <a:pt x="0" y="4537"/>
                    </a:lnTo>
                    <a:cubicBezTo>
                      <a:pt x="0" y="6139"/>
                      <a:pt x="1335" y="7439"/>
                      <a:pt x="2973" y="7439"/>
                    </a:cubicBezTo>
                    <a:lnTo>
                      <a:pt x="4646" y="7439"/>
                    </a:lnTo>
                    <a:cubicBezTo>
                      <a:pt x="6285" y="7439"/>
                      <a:pt x="7619" y="6139"/>
                      <a:pt x="7619" y="4537"/>
                    </a:cubicBezTo>
                    <a:lnTo>
                      <a:pt x="7619" y="2903"/>
                    </a:lnTo>
                    <a:cubicBezTo>
                      <a:pt x="7619" y="1301"/>
                      <a:pt x="6285" y="1"/>
                      <a:pt x="4646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9" name="Google Shape;1119;p23"/>
              <p:cNvSpPr/>
              <p:nvPr/>
            </p:nvSpPr>
            <p:spPr>
              <a:xfrm>
                <a:off x="5025120" y="2591906"/>
                <a:ext cx="958783" cy="17872"/>
              </a:xfrm>
              <a:custGeom>
                <a:rect b="b" l="l" r="r" t="t"/>
                <a:pathLst>
                  <a:path extrusionOk="0" h="449" w="24087">
                    <a:moveTo>
                      <a:pt x="229" y="1"/>
                    </a:moveTo>
                    <a:cubicBezTo>
                      <a:pt x="103" y="1"/>
                      <a:pt x="1" y="103"/>
                      <a:pt x="1" y="226"/>
                    </a:cubicBezTo>
                    <a:cubicBezTo>
                      <a:pt x="1" y="349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9"/>
                      <a:pt x="24087" y="226"/>
                    </a:cubicBezTo>
                    <a:cubicBezTo>
                      <a:pt x="24087" y="103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0" name="Google Shape;1120;p23"/>
              <p:cNvSpPr/>
              <p:nvPr/>
            </p:nvSpPr>
            <p:spPr>
              <a:xfrm>
                <a:off x="6087975" y="2518703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4"/>
                    </a:moveTo>
                    <a:cubicBezTo>
                      <a:pt x="6032" y="444"/>
                      <a:pt x="7162" y="1546"/>
                      <a:pt x="7162" y="2902"/>
                    </a:cubicBezTo>
                    <a:lnTo>
                      <a:pt x="7162" y="4537"/>
                    </a:lnTo>
                    <a:cubicBezTo>
                      <a:pt x="7162" y="5889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89"/>
                      <a:pt x="458" y="4537"/>
                    </a:cubicBezTo>
                    <a:lnTo>
                      <a:pt x="458" y="2902"/>
                    </a:lnTo>
                    <a:cubicBezTo>
                      <a:pt x="458" y="1546"/>
                      <a:pt x="1585" y="444"/>
                      <a:pt x="2973" y="444"/>
                    </a:cubicBezTo>
                    <a:close/>
                    <a:moveTo>
                      <a:pt x="2973" y="1"/>
                    </a:moveTo>
                    <a:cubicBezTo>
                      <a:pt x="1335" y="1"/>
                      <a:pt x="0" y="1301"/>
                      <a:pt x="0" y="2902"/>
                    </a:cubicBezTo>
                    <a:lnTo>
                      <a:pt x="0" y="4537"/>
                    </a:lnTo>
                    <a:cubicBezTo>
                      <a:pt x="0" y="6134"/>
                      <a:pt x="1335" y="7439"/>
                      <a:pt x="2973" y="7439"/>
                    </a:cubicBezTo>
                    <a:lnTo>
                      <a:pt x="4646" y="7439"/>
                    </a:lnTo>
                    <a:cubicBezTo>
                      <a:pt x="6285" y="7439"/>
                      <a:pt x="7619" y="6134"/>
                      <a:pt x="7619" y="4537"/>
                    </a:cubicBezTo>
                    <a:lnTo>
                      <a:pt x="7619" y="2902"/>
                    </a:lnTo>
                    <a:cubicBezTo>
                      <a:pt x="7619" y="1301"/>
                      <a:pt x="6285" y="1"/>
                      <a:pt x="4646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1" name="Google Shape;1121;p23"/>
              <p:cNvSpPr/>
              <p:nvPr/>
            </p:nvSpPr>
            <p:spPr>
              <a:xfrm>
                <a:off x="5025120" y="3079437"/>
                <a:ext cx="958783" cy="17833"/>
              </a:xfrm>
              <a:custGeom>
                <a:rect b="b" l="l" r="r" t="t"/>
                <a:pathLst>
                  <a:path extrusionOk="0" h="448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3"/>
                    </a:cubicBezTo>
                    <a:cubicBezTo>
                      <a:pt x="1" y="346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6"/>
                      <a:pt x="24087" y="223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2" name="Google Shape;1122;p23"/>
              <p:cNvSpPr/>
              <p:nvPr/>
            </p:nvSpPr>
            <p:spPr>
              <a:xfrm>
                <a:off x="6087975" y="3006074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8"/>
                    </a:moveTo>
                    <a:cubicBezTo>
                      <a:pt x="6032" y="448"/>
                      <a:pt x="7162" y="1550"/>
                      <a:pt x="7162" y="2902"/>
                    </a:cubicBezTo>
                    <a:lnTo>
                      <a:pt x="7162" y="4537"/>
                    </a:lnTo>
                    <a:cubicBezTo>
                      <a:pt x="7162" y="5892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92"/>
                      <a:pt x="458" y="4537"/>
                    </a:cubicBezTo>
                    <a:lnTo>
                      <a:pt x="458" y="2902"/>
                    </a:lnTo>
                    <a:cubicBezTo>
                      <a:pt x="458" y="1550"/>
                      <a:pt x="1585" y="448"/>
                      <a:pt x="2973" y="448"/>
                    </a:cubicBezTo>
                    <a:close/>
                    <a:moveTo>
                      <a:pt x="2973" y="0"/>
                    </a:moveTo>
                    <a:cubicBezTo>
                      <a:pt x="1335" y="0"/>
                      <a:pt x="0" y="1301"/>
                      <a:pt x="0" y="2902"/>
                    </a:cubicBezTo>
                    <a:lnTo>
                      <a:pt x="0" y="4537"/>
                    </a:lnTo>
                    <a:cubicBezTo>
                      <a:pt x="0" y="6138"/>
                      <a:pt x="1335" y="7438"/>
                      <a:pt x="2973" y="7438"/>
                    </a:cubicBezTo>
                    <a:lnTo>
                      <a:pt x="4646" y="7438"/>
                    </a:lnTo>
                    <a:cubicBezTo>
                      <a:pt x="6285" y="7438"/>
                      <a:pt x="7619" y="6138"/>
                      <a:pt x="7619" y="4537"/>
                    </a:cubicBezTo>
                    <a:lnTo>
                      <a:pt x="7619" y="2902"/>
                    </a:lnTo>
                    <a:cubicBezTo>
                      <a:pt x="7619" y="1301"/>
                      <a:pt x="6285" y="0"/>
                      <a:pt x="4646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3" name="Google Shape;1123;p23"/>
              <p:cNvSpPr/>
              <p:nvPr/>
            </p:nvSpPr>
            <p:spPr>
              <a:xfrm>
                <a:off x="5021420" y="4094835"/>
                <a:ext cx="958783" cy="17793"/>
              </a:xfrm>
              <a:custGeom>
                <a:rect b="b" l="l" r="r" t="t"/>
                <a:pathLst>
                  <a:path extrusionOk="0" h="447" w="24087">
                    <a:moveTo>
                      <a:pt x="229" y="0"/>
                    </a:moveTo>
                    <a:cubicBezTo>
                      <a:pt x="103" y="0"/>
                      <a:pt x="1" y="103"/>
                      <a:pt x="1" y="225"/>
                    </a:cubicBezTo>
                    <a:cubicBezTo>
                      <a:pt x="1" y="348"/>
                      <a:pt x="103" y="447"/>
                      <a:pt x="229" y="447"/>
                    </a:cubicBezTo>
                    <a:lnTo>
                      <a:pt x="23858" y="447"/>
                    </a:lnTo>
                    <a:cubicBezTo>
                      <a:pt x="23985" y="447"/>
                      <a:pt x="24087" y="348"/>
                      <a:pt x="24087" y="225"/>
                    </a:cubicBezTo>
                    <a:cubicBezTo>
                      <a:pt x="24087" y="103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4" name="Google Shape;1124;p23"/>
              <p:cNvSpPr/>
              <p:nvPr/>
            </p:nvSpPr>
            <p:spPr>
              <a:xfrm>
                <a:off x="5025120" y="2218125"/>
                <a:ext cx="958783" cy="17833"/>
              </a:xfrm>
              <a:custGeom>
                <a:rect b="b" l="l" r="r" t="t"/>
                <a:pathLst>
                  <a:path extrusionOk="0" h="448" w="24087">
                    <a:moveTo>
                      <a:pt x="229" y="0"/>
                    </a:moveTo>
                    <a:cubicBezTo>
                      <a:pt x="103" y="0"/>
                      <a:pt x="1" y="100"/>
                      <a:pt x="1" y="222"/>
                    </a:cubicBezTo>
                    <a:cubicBezTo>
                      <a:pt x="1" y="349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9"/>
                      <a:pt x="24087" y="222"/>
                    </a:cubicBezTo>
                    <a:cubicBezTo>
                      <a:pt x="24087" y="100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5" name="Google Shape;1125;p23"/>
              <p:cNvSpPr/>
              <p:nvPr/>
            </p:nvSpPr>
            <p:spPr>
              <a:xfrm>
                <a:off x="5025120" y="2700656"/>
                <a:ext cx="958783" cy="17673"/>
              </a:xfrm>
              <a:custGeom>
                <a:rect b="b" l="l" r="r" t="t"/>
                <a:pathLst>
                  <a:path extrusionOk="0" h="444" w="24087">
                    <a:moveTo>
                      <a:pt x="229" y="0"/>
                    </a:moveTo>
                    <a:cubicBezTo>
                      <a:pt x="103" y="0"/>
                      <a:pt x="1" y="99"/>
                      <a:pt x="1" y="222"/>
                    </a:cubicBezTo>
                    <a:cubicBezTo>
                      <a:pt x="1" y="345"/>
                      <a:pt x="103" y="443"/>
                      <a:pt x="229" y="443"/>
                    </a:cubicBezTo>
                    <a:lnTo>
                      <a:pt x="23858" y="443"/>
                    </a:lnTo>
                    <a:cubicBezTo>
                      <a:pt x="23985" y="443"/>
                      <a:pt x="24087" y="345"/>
                      <a:pt x="24087" y="222"/>
                    </a:cubicBezTo>
                    <a:cubicBezTo>
                      <a:pt x="24087" y="99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6" name="Google Shape;1126;p23"/>
              <p:cNvSpPr/>
              <p:nvPr/>
            </p:nvSpPr>
            <p:spPr>
              <a:xfrm>
                <a:off x="5025120" y="3187987"/>
                <a:ext cx="958783" cy="17872"/>
              </a:xfrm>
              <a:custGeom>
                <a:rect b="b" l="l" r="r" t="t"/>
                <a:pathLst>
                  <a:path extrusionOk="0" h="449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6"/>
                    </a:cubicBezTo>
                    <a:cubicBezTo>
                      <a:pt x="1" y="349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9"/>
                      <a:pt x="24087" y="226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7" name="Google Shape;1127;p23"/>
              <p:cNvSpPr/>
              <p:nvPr/>
            </p:nvSpPr>
            <p:spPr>
              <a:xfrm>
                <a:off x="5021420" y="4203505"/>
                <a:ext cx="958783" cy="17713"/>
              </a:xfrm>
              <a:custGeom>
                <a:rect b="b" l="l" r="r" t="t"/>
                <a:pathLst>
                  <a:path extrusionOk="0" h="445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3"/>
                    </a:cubicBezTo>
                    <a:cubicBezTo>
                      <a:pt x="1" y="346"/>
                      <a:pt x="103" y="445"/>
                      <a:pt x="229" y="445"/>
                    </a:cubicBezTo>
                    <a:lnTo>
                      <a:pt x="23858" y="445"/>
                    </a:lnTo>
                    <a:cubicBezTo>
                      <a:pt x="23985" y="445"/>
                      <a:pt x="24087" y="346"/>
                      <a:pt x="24087" y="223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Google Shape;1128;p23"/>
              <p:cNvSpPr/>
              <p:nvPr/>
            </p:nvSpPr>
            <p:spPr>
              <a:xfrm>
                <a:off x="6084275" y="4021592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3"/>
                    </a:moveTo>
                    <a:cubicBezTo>
                      <a:pt x="6032" y="443"/>
                      <a:pt x="7162" y="1546"/>
                      <a:pt x="7162" y="2901"/>
                    </a:cubicBezTo>
                    <a:lnTo>
                      <a:pt x="7162" y="4536"/>
                    </a:lnTo>
                    <a:cubicBezTo>
                      <a:pt x="7162" y="5888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88"/>
                      <a:pt x="458" y="4536"/>
                    </a:cubicBezTo>
                    <a:lnTo>
                      <a:pt x="458" y="2901"/>
                    </a:lnTo>
                    <a:cubicBezTo>
                      <a:pt x="458" y="1546"/>
                      <a:pt x="1585" y="443"/>
                      <a:pt x="2973" y="443"/>
                    </a:cubicBezTo>
                    <a:close/>
                    <a:moveTo>
                      <a:pt x="2973" y="0"/>
                    </a:moveTo>
                    <a:cubicBezTo>
                      <a:pt x="1335" y="0"/>
                      <a:pt x="0" y="1300"/>
                      <a:pt x="0" y="2901"/>
                    </a:cubicBezTo>
                    <a:lnTo>
                      <a:pt x="0" y="4536"/>
                    </a:lnTo>
                    <a:cubicBezTo>
                      <a:pt x="0" y="6134"/>
                      <a:pt x="1335" y="7438"/>
                      <a:pt x="2973" y="7438"/>
                    </a:cubicBezTo>
                    <a:lnTo>
                      <a:pt x="4646" y="7438"/>
                    </a:lnTo>
                    <a:cubicBezTo>
                      <a:pt x="6285" y="7438"/>
                      <a:pt x="7619" y="6134"/>
                      <a:pt x="7619" y="4536"/>
                    </a:cubicBezTo>
                    <a:lnTo>
                      <a:pt x="7619" y="2901"/>
                    </a:lnTo>
                    <a:cubicBezTo>
                      <a:pt x="7619" y="1300"/>
                      <a:pt x="6285" y="0"/>
                      <a:pt x="4646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9" name="Google Shape;1129;p23"/>
              <p:cNvSpPr/>
              <p:nvPr/>
            </p:nvSpPr>
            <p:spPr>
              <a:xfrm>
                <a:off x="6103659" y="2002457"/>
                <a:ext cx="304747" cy="273182"/>
              </a:xfrm>
              <a:custGeom>
                <a:rect b="b" l="l" r="r" t="t"/>
                <a:pathLst>
                  <a:path extrusionOk="0" h="6863" w="7656">
                    <a:moveTo>
                      <a:pt x="6406" y="1"/>
                    </a:moveTo>
                    <a:cubicBezTo>
                      <a:pt x="5991" y="1"/>
                      <a:pt x="5565" y="203"/>
                      <a:pt x="5372" y="670"/>
                    </a:cubicBezTo>
                    <a:cubicBezTo>
                      <a:pt x="4972" y="1647"/>
                      <a:pt x="4536" y="2616"/>
                      <a:pt x="3945" y="3496"/>
                    </a:cubicBezTo>
                    <a:cubicBezTo>
                      <a:pt x="3713" y="3845"/>
                      <a:pt x="3351" y="4490"/>
                      <a:pt x="2965" y="4664"/>
                    </a:cubicBezTo>
                    <a:cubicBezTo>
                      <a:pt x="2869" y="4709"/>
                      <a:pt x="2910" y="4779"/>
                      <a:pt x="2884" y="4779"/>
                    </a:cubicBezTo>
                    <a:cubicBezTo>
                      <a:pt x="2867" y="4779"/>
                      <a:pt x="2820" y="4748"/>
                      <a:pt x="2682" y="4657"/>
                    </a:cubicBezTo>
                    <a:cubicBezTo>
                      <a:pt x="2456" y="4514"/>
                      <a:pt x="2252" y="4237"/>
                      <a:pt x="2084" y="4036"/>
                    </a:cubicBezTo>
                    <a:cubicBezTo>
                      <a:pt x="1884" y="3796"/>
                      <a:pt x="1648" y="3696"/>
                      <a:pt x="1417" y="3696"/>
                    </a:cubicBezTo>
                    <a:cubicBezTo>
                      <a:pt x="685" y="3696"/>
                      <a:pt x="0" y="4702"/>
                      <a:pt x="630" y="5459"/>
                    </a:cubicBezTo>
                    <a:cubicBezTo>
                      <a:pt x="1095" y="6016"/>
                      <a:pt x="1740" y="6644"/>
                      <a:pt x="2477" y="6818"/>
                    </a:cubicBezTo>
                    <a:cubicBezTo>
                      <a:pt x="2606" y="6848"/>
                      <a:pt x="2731" y="6863"/>
                      <a:pt x="2853" y="6863"/>
                    </a:cubicBezTo>
                    <a:cubicBezTo>
                      <a:pt x="3571" y="6863"/>
                      <a:pt x="4162" y="6367"/>
                      <a:pt x="4652" y="5855"/>
                    </a:cubicBezTo>
                    <a:cubicBezTo>
                      <a:pt x="5925" y="4538"/>
                      <a:pt x="6672" y="2869"/>
                      <a:pt x="7356" y="1206"/>
                    </a:cubicBezTo>
                    <a:cubicBezTo>
                      <a:pt x="7655" y="478"/>
                      <a:pt x="7043" y="1"/>
                      <a:pt x="6406" y="1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0" name="Google Shape;1130;p23"/>
              <p:cNvSpPr/>
              <p:nvPr/>
            </p:nvSpPr>
            <p:spPr>
              <a:xfrm>
                <a:off x="5282465" y="1608896"/>
                <a:ext cx="831885" cy="159698"/>
              </a:xfrm>
              <a:custGeom>
                <a:rect b="b" l="l" r="r" t="t"/>
                <a:pathLst>
                  <a:path extrusionOk="0" h="4012" w="20899">
                    <a:moveTo>
                      <a:pt x="18" y="0"/>
                    </a:moveTo>
                    <a:cubicBezTo>
                      <a:pt x="8" y="103"/>
                      <a:pt x="0" y="208"/>
                      <a:pt x="0" y="314"/>
                    </a:cubicBezTo>
                    <a:lnTo>
                      <a:pt x="0" y="4011"/>
                    </a:lnTo>
                    <a:lnTo>
                      <a:pt x="20899" y="4011"/>
                    </a:lnTo>
                    <a:lnTo>
                      <a:pt x="20899" y="314"/>
                    </a:lnTo>
                    <a:cubicBezTo>
                      <a:pt x="20899" y="208"/>
                      <a:pt x="20892" y="103"/>
                      <a:pt x="20879" y="0"/>
                    </a:cubicBezTo>
                    <a:close/>
                  </a:path>
                </a:pathLst>
              </a:custGeom>
              <a:solidFill>
                <a:srgbClr val="291E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Google Shape;1131;p23"/>
              <p:cNvSpPr/>
              <p:nvPr/>
            </p:nvSpPr>
            <p:spPr>
              <a:xfrm>
                <a:off x="5282465" y="1768557"/>
                <a:ext cx="831885" cy="14967"/>
              </a:xfrm>
              <a:custGeom>
                <a:rect b="b" l="l" r="r" t="t"/>
                <a:pathLst>
                  <a:path extrusionOk="0" h="376" w="20899">
                    <a:moveTo>
                      <a:pt x="0" y="0"/>
                    </a:moveTo>
                    <a:lnTo>
                      <a:pt x="0" y="317"/>
                    </a:lnTo>
                    <a:lnTo>
                      <a:pt x="0" y="376"/>
                    </a:lnTo>
                    <a:lnTo>
                      <a:pt x="20899" y="376"/>
                    </a:lnTo>
                    <a:lnTo>
                      <a:pt x="20899" y="317"/>
                    </a:lnTo>
                    <a:lnTo>
                      <a:pt x="20899" y="0"/>
                    </a:lnTo>
                    <a:close/>
                  </a:path>
                </a:pathLst>
              </a:custGeom>
              <a:solidFill>
                <a:srgbClr val="4E51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2" name="Google Shape;1132;p23"/>
              <p:cNvSpPr/>
              <p:nvPr/>
            </p:nvSpPr>
            <p:spPr>
              <a:xfrm>
                <a:off x="5282465" y="1783484"/>
                <a:ext cx="831885" cy="104409"/>
              </a:xfrm>
              <a:custGeom>
                <a:rect b="b" l="l" r="r" t="t"/>
                <a:pathLst>
                  <a:path extrusionOk="0" h="2623" w="20899">
                    <a:moveTo>
                      <a:pt x="0" y="1"/>
                    </a:moveTo>
                    <a:cubicBezTo>
                      <a:pt x="31" y="1448"/>
                      <a:pt x="1253" y="2622"/>
                      <a:pt x="2742" y="2622"/>
                    </a:cubicBezTo>
                    <a:lnTo>
                      <a:pt x="18154" y="2622"/>
                    </a:lnTo>
                    <a:cubicBezTo>
                      <a:pt x="19642" y="2622"/>
                      <a:pt x="20865" y="1448"/>
                      <a:pt x="20899" y="1"/>
                    </a:cubicBezTo>
                    <a:close/>
                  </a:path>
                </a:pathLst>
              </a:custGeom>
              <a:solidFill>
                <a:srgbClr val="827F7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3" name="Google Shape;1133;p23"/>
              <p:cNvSpPr/>
              <p:nvPr/>
            </p:nvSpPr>
            <p:spPr>
              <a:xfrm>
                <a:off x="5282465" y="1345102"/>
                <a:ext cx="831885" cy="515992"/>
              </a:xfrm>
              <a:custGeom>
                <a:rect b="b" l="l" r="r" t="t"/>
                <a:pathLst>
                  <a:path extrusionOk="0" h="12963" w="20899">
                    <a:moveTo>
                      <a:pt x="12098" y="1599"/>
                    </a:moveTo>
                    <a:cubicBezTo>
                      <a:pt x="12505" y="1599"/>
                      <a:pt x="12836" y="1923"/>
                      <a:pt x="12836" y="2319"/>
                    </a:cubicBezTo>
                    <a:cubicBezTo>
                      <a:pt x="12836" y="2715"/>
                      <a:pt x="12505" y="3036"/>
                      <a:pt x="12098" y="3036"/>
                    </a:cubicBezTo>
                    <a:lnTo>
                      <a:pt x="8798" y="3036"/>
                    </a:lnTo>
                    <a:cubicBezTo>
                      <a:pt x="8391" y="3036"/>
                      <a:pt x="8060" y="2715"/>
                      <a:pt x="8060" y="2319"/>
                    </a:cubicBezTo>
                    <a:cubicBezTo>
                      <a:pt x="8060" y="1923"/>
                      <a:pt x="8391" y="1599"/>
                      <a:pt x="8798" y="1599"/>
                    </a:cubicBezTo>
                    <a:close/>
                    <a:moveTo>
                      <a:pt x="7930" y="1"/>
                    </a:moveTo>
                    <a:cubicBezTo>
                      <a:pt x="6422" y="1"/>
                      <a:pt x="5185" y="1206"/>
                      <a:pt x="5185" y="2681"/>
                    </a:cubicBezTo>
                    <a:lnTo>
                      <a:pt x="5185" y="3593"/>
                    </a:lnTo>
                    <a:lnTo>
                      <a:pt x="2742" y="3593"/>
                    </a:lnTo>
                    <a:cubicBezTo>
                      <a:pt x="1233" y="3593"/>
                      <a:pt x="0" y="4797"/>
                      <a:pt x="0" y="6272"/>
                    </a:cubicBezTo>
                    <a:lnTo>
                      <a:pt x="0" y="10286"/>
                    </a:lnTo>
                    <a:cubicBezTo>
                      <a:pt x="0" y="11757"/>
                      <a:pt x="1233" y="12963"/>
                      <a:pt x="2742" y="12963"/>
                    </a:cubicBezTo>
                    <a:lnTo>
                      <a:pt x="18154" y="12963"/>
                    </a:lnTo>
                    <a:cubicBezTo>
                      <a:pt x="19663" y="12963"/>
                      <a:pt x="20899" y="11757"/>
                      <a:pt x="20899" y="10286"/>
                    </a:cubicBezTo>
                    <a:lnTo>
                      <a:pt x="20899" y="6272"/>
                    </a:lnTo>
                    <a:cubicBezTo>
                      <a:pt x="20899" y="4797"/>
                      <a:pt x="19663" y="3593"/>
                      <a:pt x="18154" y="3593"/>
                    </a:cubicBezTo>
                    <a:lnTo>
                      <a:pt x="15710" y="3593"/>
                    </a:lnTo>
                    <a:lnTo>
                      <a:pt x="15710" y="2681"/>
                    </a:lnTo>
                    <a:cubicBezTo>
                      <a:pt x="15710" y="1206"/>
                      <a:pt x="14478" y="1"/>
                      <a:pt x="12968" y="1"/>
                    </a:cubicBezTo>
                    <a:close/>
                  </a:path>
                </a:pathLst>
              </a:custGeom>
              <a:solidFill>
                <a:srgbClr val="E8EEE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Google Shape;1134;p23"/>
              <p:cNvSpPr/>
              <p:nvPr/>
            </p:nvSpPr>
            <p:spPr>
              <a:xfrm>
                <a:off x="5336282" y="1680745"/>
                <a:ext cx="35227" cy="26709"/>
              </a:xfrm>
              <a:custGeom>
                <a:rect b="b" l="l" r="r" t="t"/>
                <a:pathLst>
                  <a:path extrusionOk="0" h="671" w="885">
                    <a:moveTo>
                      <a:pt x="444" y="1"/>
                    </a:moveTo>
                    <a:cubicBezTo>
                      <a:pt x="3" y="1"/>
                      <a:pt x="0" y="670"/>
                      <a:pt x="444" y="670"/>
                    </a:cubicBezTo>
                    <a:cubicBezTo>
                      <a:pt x="884" y="670"/>
                      <a:pt x="884" y="1"/>
                      <a:pt x="44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p23"/>
              <p:cNvSpPr/>
              <p:nvPr/>
            </p:nvSpPr>
            <p:spPr>
              <a:xfrm>
                <a:off x="5338471" y="1726363"/>
                <a:ext cx="126381" cy="98876"/>
              </a:xfrm>
              <a:custGeom>
                <a:rect b="b" l="l" r="r" t="t"/>
                <a:pathLst>
                  <a:path extrusionOk="0" h="2484" w="3175">
                    <a:moveTo>
                      <a:pt x="457" y="1"/>
                    </a:moveTo>
                    <a:cubicBezTo>
                      <a:pt x="286" y="1"/>
                      <a:pt x="101" y="107"/>
                      <a:pt x="75" y="319"/>
                    </a:cubicBezTo>
                    <a:cubicBezTo>
                      <a:pt x="0" y="927"/>
                      <a:pt x="102" y="1538"/>
                      <a:pt x="608" y="1944"/>
                    </a:cubicBezTo>
                    <a:cubicBezTo>
                      <a:pt x="1195" y="2419"/>
                      <a:pt x="2004" y="2460"/>
                      <a:pt x="2731" y="2483"/>
                    </a:cubicBezTo>
                    <a:cubicBezTo>
                      <a:pt x="2735" y="2484"/>
                      <a:pt x="2740" y="2484"/>
                      <a:pt x="2744" y="2484"/>
                    </a:cubicBezTo>
                    <a:cubicBezTo>
                      <a:pt x="3175" y="2484"/>
                      <a:pt x="3167" y="1828"/>
                      <a:pt x="2731" y="1814"/>
                    </a:cubicBezTo>
                    <a:cubicBezTo>
                      <a:pt x="2195" y="1798"/>
                      <a:pt x="1563" y="1798"/>
                      <a:pt x="1106" y="1477"/>
                    </a:cubicBezTo>
                    <a:cubicBezTo>
                      <a:pt x="710" y="1200"/>
                      <a:pt x="706" y="756"/>
                      <a:pt x="758" y="319"/>
                    </a:cubicBezTo>
                    <a:cubicBezTo>
                      <a:pt x="785" y="106"/>
                      <a:pt x="628" y="1"/>
                      <a:pt x="45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p23"/>
              <p:cNvSpPr/>
              <p:nvPr/>
            </p:nvSpPr>
            <p:spPr>
              <a:xfrm>
                <a:off x="5021420" y="3604223"/>
                <a:ext cx="958783" cy="17793"/>
              </a:xfrm>
              <a:custGeom>
                <a:rect b="b" l="l" r="r" t="t"/>
                <a:pathLst>
                  <a:path extrusionOk="0" h="447" w="24087">
                    <a:moveTo>
                      <a:pt x="229" y="0"/>
                    </a:moveTo>
                    <a:cubicBezTo>
                      <a:pt x="103" y="0"/>
                      <a:pt x="1" y="103"/>
                      <a:pt x="1" y="225"/>
                    </a:cubicBezTo>
                    <a:cubicBezTo>
                      <a:pt x="1" y="348"/>
                      <a:pt x="103" y="447"/>
                      <a:pt x="229" y="447"/>
                    </a:cubicBezTo>
                    <a:lnTo>
                      <a:pt x="23858" y="447"/>
                    </a:lnTo>
                    <a:cubicBezTo>
                      <a:pt x="23985" y="447"/>
                      <a:pt x="24087" y="348"/>
                      <a:pt x="24087" y="225"/>
                    </a:cubicBezTo>
                    <a:cubicBezTo>
                      <a:pt x="24087" y="103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7" name="Google Shape;1137;p23"/>
              <p:cNvSpPr/>
              <p:nvPr/>
            </p:nvSpPr>
            <p:spPr>
              <a:xfrm>
                <a:off x="5021420" y="3712893"/>
                <a:ext cx="958783" cy="17713"/>
              </a:xfrm>
              <a:custGeom>
                <a:rect b="b" l="l" r="r" t="t"/>
                <a:pathLst>
                  <a:path extrusionOk="0" h="445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3"/>
                    </a:cubicBezTo>
                    <a:cubicBezTo>
                      <a:pt x="1" y="346"/>
                      <a:pt x="103" y="445"/>
                      <a:pt x="229" y="445"/>
                    </a:cubicBezTo>
                    <a:lnTo>
                      <a:pt x="23858" y="445"/>
                    </a:lnTo>
                    <a:cubicBezTo>
                      <a:pt x="23985" y="445"/>
                      <a:pt x="24087" y="346"/>
                      <a:pt x="24087" y="223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8" name="Google Shape;1138;p23"/>
              <p:cNvSpPr/>
              <p:nvPr/>
            </p:nvSpPr>
            <p:spPr>
              <a:xfrm>
                <a:off x="6084275" y="3530980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3"/>
                    </a:moveTo>
                    <a:cubicBezTo>
                      <a:pt x="6032" y="443"/>
                      <a:pt x="7162" y="1546"/>
                      <a:pt x="7162" y="2901"/>
                    </a:cubicBezTo>
                    <a:lnTo>
                      <a:pt x="7162" y="4536"/>
                    </a:lnTo>
                    <a:cubicBezTo>
                      <a:pt x="7162" y="5888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88"/>
                      <a:pt x="458" y="4536"/>
                    </a:cubicBezTo>
                    <a:lnTo>
                      <a:pt x="458" y="2901"/>
                    </a:lnTo>
                    <a:cubicBezTo>
                      <a:pt x="458" y="1546"/>
                      <a:pt x="1585" y="443"/>
                      <a:pt x="2973" y="443"/>
                    </a:cubicBezTo>
                    <a:close/>
                    <a:moveTo>
                      <a:pt x="2973" y="0"/>
                    </a:moveTo>
                    <a:cubicBezTo>
                      <a:pt x="1335" y="0"/>
                      <a:pt x="0" y="1300"/>
                      <a:pt x="0" y="2901"/>
                    </a:cubicBezTo>
                    <a:lnTo>
                      <a:pt x="0" y="4536"/>
                    </a:lnTo>
                    <a:cubicBezTo>
                      <a:pt x="0" y="6134"/>
                      <a:pt x="1335" y="7438"/>
                      <a:pt x="2973" y="7438"/>
                    </a:cubicBezTo>
                    <a:lnTo>
                      <a:pt x="4646" y="7438"/>
                    </a:lnTo>
                    <a:cubicBezTo>
                      <a:pt x="6285" y="7438"/>
                      <a:pt x="7619" y="6134"/>
                      <a:pt x="7619" y="4536"/>
                    </a:cubicBezTo>
                    <a:lnTo>
                      <a:pt x="7619" y="2901"/>
                    </a:lnTo>
                    <a:cubicBezTo>
                      <a:pt x="7619" y="1300"/>
                      <a:pt x="6285" y="0"/>
                      <a:pt x="4646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39" name="Google Shape;1139;p23"/>
            <p:cNvSpPr/>
            <p:nvPr/>
          </p:nvSpPr>
          <p:spPr>
            <a:xfrm>
              <a:off x="6038032" y="24132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Google Shape;1140;p23"/>
            <p:cNvSpPr/>
            <p:nvPr/>
          </p:nvSpPr>
          <p:spPr>
            <a:xfrm>
              <a:off x="6038032" y="2878918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Google Shape;1141;p23"/>
            <p:cNvSpPr/>
            <p:nvPr/>
          </p:nvSpPr>
          <p:spPr>
            <a:xfrm>
              <a:off x="6038032" y="34198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23"/>
            <p:cNvSpPr/>
            <p:nvPr/>
          </p:nvSpPr>
          <p:spPr>
            <a:xfrm>
              <a:off x="6038032" y="39231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43" name="Google Shape;1143;p23"/>
            <p:cNvGrpSpPr/>
            <p:nvPr/>
          </p:nvGrpSpPr>
          <p:grpSpPr>
            <a:xfrm>
              <a:off x="6108638" y="1591541"/>
              <a:ext cx="2333554" cy="3119355"/>
              <a:chOff x="6283248" y="1922125"/>
              <a:chExt cx="2158899" cy="2886154"/>
            </a:xfrm>
          </p:grpSpPr>
          <p:sp>
            <p:nvSpPr>
              <p:cNvPr id="1144" name="Google Shape;1144;p23"/>
              <p:cNvSpPr/>
              <p:nvPr/>
            </p:nvSpPr>
            <p:spPr>
              <a:xfrm rot="5400000">
                <a:off x="6967400" y="2210175"/>
                <a:ext cx="534300" cy="352800"/>
              </a:xfrm>
              <a:prstGeom prst="doubleWave">
                <a:avLst>
                  <a:gd fmla="val 6250" name="adj1"/>
                  <a:gd fmla="val 0" name="adj2"/>
                </a:avLst>
              </a:prstGeom>
              <a:solidFill>
                <a:srgbClr val="493A3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45" name="Google Shape;1145;p23"/>
              <p:cNvGrpSpPr/>
              <p:nvPr/>
            </p:nvGrpSpPr>
            <p:grpSpPr>
              <a:xfrm>
                <a:off x="6283248" y="2002366"/>
                <a:ext cx="2158899" cy="2805913"/>
                <a:chOff x="6283248" y="2002366"/>
                <a:chExt cx="2158899" cy="2805913"/>
              </a:xfrm>
            </p:grpSpPr>
            <p:grpSp>
              <p:nvGrpSpPr>
                <p:cNvPr id="1146" name="Google Shape;1146;p23"/>
                <p:cNvGrpSpPr/>
                <p:nvPr/>
              </p:nvGrpSpPr>
              <p:grpSpPr>
                <a:xfrm>
                  <a:off x="6283248" y="2002366"/>
                  <a:ext cx="2158899" cy="2805913"/>
                  <a:chOff x="5921198" y="2000316"/>
                  <a:chExt cx="2158899" cy="2805913"/>
                </a:xfrm>
              </p:grpSpPr>
              <p:sp>
                <p:nvSpPr>
                  <p:cNvPr id="1147" name="Google Shape;1147;p23"/>
                  <p:cNvSpPr/>
                  <p:nvPr/>
                </p:nvSpPr>
                <p:spPr>
                  <a:xfrm flipH="1">
                    <a:off x="7047405" y="2721884"/>
                    <a:ext cx="605304" cy="614032"/>
                  </a:xfrm>
                  <a:custGeom>
                    <a:rect b="b" l="l" r="r" t="t"/>
                    <a:pathLst>
                      <a:path extrusionOk="0" h="10764" w="10611">
                        <a:moveTo>
                          <a:pt x="9692" y="0"/>
                        </a:moveTo>
                        <a:cubicBezTo>
                          <a:pt x="7656" y="0"/>
                          <a:pt x="0" y="3688"/>
                          <a:pt x="1653" y="7106"/>
                        </a:cubicBezTo>
                        <a:cubicBezTo>
                          <a:pt x="3117" y="10123"/>
                          <a:pt x="5374" y="10763"/>
                          <a:pt x="6296" y="10763"/>
                        </a:cubicBezTo>
                        <a:cubicBezTo>
                          <a:pt x="6451" y="10763"/>
                          <a:pt x="6568" y="10745"/>
                          <a:pt x="6637" y="10717"/>
                        </a:cubicBezTo>
                        <a:cubicBezTo>
                          <a:pt x="7112" y="10519"/>
                          <a:pt x="7924" y="9888"/>
                          <a:pt x="7784" y="9365"/>
                        </a:cubicBezTo>
                        <a:cubicBezTo>
                          <a:pt x="7644" y="8840"/>
                          <a:pt x="5937" y="6491"/>
                          <a:pt x="7518" y="4979"/>
                        </a:cubicBezTo>
                        <a:cubicBezTo>
                          <a:pt x="9099" y="3466"/>
                          <a:pt x="10037" y="3384"/>
                          <a:pt x="10324" y="2097"/>
                        </a:cubicBezTo>
                        <a:cubicBezTo>
                          <a:pt x="10611" y="811"/>
                          <a:pt x="10337" y="80"/>
                          <a:pt x="9874" y="12"/>
                        </a:cubicBezTo>
                        <a:cubicBezTo>
                          <a:pt x="9820" y="4"/>
                          <a:pt x="9759" y="0"/>
                          <a:pt x="9692" y="0"/>
                        </a:cubicBezTo>
                        <a:close/>
                      </a:path>
                    </a:pathLst>
                  </a:custGeom>
                  <a:solidFill>
                    <a:srgbClr val="FAE07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8" name="Google Shape;1148;p23"/>
                  <p:cNvSpPr/>
                  <p:nvPr/>
                </p:nvSpPr>
                <p:spPr>
                  <a:xfrm flipH="1">
                    <a:off x="7458478" y="4134913"/>
                    <a:ext cx="621619" cy="603935"/>
                  </a:xfrm>
                  <a:custGeom>
                    <a:rect b="b" l="l" r="r" t="t"/>
                    <a:pathLst>
                      <a:path extrusionOk="0" h="10587" w="10897">
                        <a:moveTo>
                          <a:pt x="4120" y="1"/>
                        </a:moveTo>
                        <a:lnTo>
                          <a:pt x="686" y="4538"/>
                        </a:lnTo>
                        <a:cubicBezTo>
                          <a:pt x="273" y="5135"/>
                          <a:pt x="0" y="7866"/>
                          <a:pt x="2239" y="9439"/>
                        </a:cubicBezTo>
                        <a:cubicBezTo>
                          <a:pt x="3470" y="10304"/>
                          <a:pt x="4559" y="10587"/>
                          <a:pt x="5432" y="10587"/>
                        </a:cubicBezTo>
                        <a:cubicBezTo>
                          <a:pt x="6595" y="10587"/>
                          <a:pt x="7375" y="10086"/>
                          <a:pt x="7599" y="9788"/>
                        </a:cubicBezTo>
                        <a:lnTo>
                          <a:pt x="10897" y="5436"/>
                        </a:lnTo>
                        <a:lnTo>
                          <a:pt x="4120" y="1"/>
                        </a:ln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9" name="Google Shape;1149;p23"/>
                  <p:cNvSpPr/>
                  <p:nvPr/>
                </p:nvSpPr>
                <p:spPr>
                  <a:xfrm flipH="1">
                    <a:off x="6248412" y="2870146"/>
                    <a:ext cx="17798" cy="10553"/>
                  </a:xfrm>
                  <a:custGeom>
                    <a:rect b="b" l="l" r="r" t="t"/>
                    <a:pathLst>
                      <a:path extrusionOk="0" h="185" w="312">
                        <a:moveTo>
                          <a:pt x="56" y="1"/>
                        </a:moveTo>
                        <a:lnTo>
                          <a:pt x="1" y="72"/>
                        </a:lnTo>
                        <a:lnTo>
                          <a:pt x="284" y="185"/>
                        </a:lnTo>
                        <a:lnTo>
                          <a:pt x="305" y="133"/>
                        </a:lnTo>
                        <a:cubicBezTo>
                          <a:pt x="311" y="117"/>
                          <a:pt x="301" y="100"/>
                          <a:pt x="287" y="92"/>
                        </a:cubicBezTo>
                        <a:lnTo>
                          <a:pt x="56" y="1"/>
                        </a:lnTo>
                        <a:close/>
                      </a:path>
                    </a:pathLst>
                  </a:custGeom>
                  <a:solidFill>
                    <a:srgbClr val="F4BB6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0" name="Google Shape;1150;p23"/>
                  <p:cNvSpPr/>
                  <p:nvPr/>
                </p:nvSpPr>
                <p:spPr>
                  <a:xfrm flipH="1">
                    <a:off x="6276250" y="2900153"/>
                    <a:ext cx="13520" cy="9983"/>
                  </a:xfrm>
                  <a:custGeom>
                    <a:rect b="b" l="l" r="r" t="t"/>
                    <a:pathLst>
                      <a:path extrusionOk="0" h="175" w="237">
                        <a:moveTo>
                          <a:pt x="69" y="1"/>
                        </a:moveTo>
                        <a:lnTo>
                          <a:pt x="1" y="92"/>
                        </a:lnTo>
                        <a:lnTo>
                          <a:pt x="199" y="174"/>
                        </a:lnTo>
                        <a:lnTo>
                          <a:pt x="229" y="99"/>
                        </a:lnTo>
                        <a:cubicBezTo>
                          <a:pt x="237" y="82"/>
                          <a:pt x="226" y="62"/>
                          <a:pt x="209" y="55"/>
                        </a:cubicBezTo>
                        <a:lnTo>
                          <a:pt x="69" y="1"/>
                        </a:lnTo>
                        <a:close/>
                      </a:path>
                    </a:pathLst>
                  </a:custGeom>
                  <a:solidFill>
                    <a:srgbClr val="F4BB6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1" name="Google Shape;1151;p23"/>
                  <p:cNvSpPr/>
                  <p:nvPr/>
                </p:nvSpPr>
                <p:spPr>
                  <a:xfrm flipH="1">
                    <a:off x="6109190" y="2262949"/>
                    <a:ext cx="1787676" cy="2241811"/>
                  </a:xfrm>
                  <a:custGeom>
                    <a:rect b="b" l="l" r="r" t="t"/>
                    <a:pathLst>
                      <a:path extrusionOk="0" h="39299" w="31338">
                        <a:moveTo>
                          <a:pt x="26787" y="1"/>
                        </a:moveTo>
                        <a:lnTo>
                          <a:pt x="110" y="34444"/>
                        </a:lnTo>
                        <a:cubicBezTo>
                          <a:pt x="1" y="35547"/>
                          <a:pt x="308" y="37291"/>
                          <a:pt x="1926" y="38432"/>
                        </a:cubicBezTo>
                        <a:cubicBezTo>
                          <a:pt x="2509" y="38841"/>
                          <a:pt x="3062" y="39121"/>
                          <a:pt x="3574" y="39298"/>
                        </a:cubicBezTo>
                        <a:lnTo>
                          <a:pt x="31338" y="3455"/>
                        </a:lnTo>
                        <a:lnTo>
                          <a:pt x="26787" y="1"/>
                        </a:lnTo>
                        <a:close/>
                      </a:path>
                    </a:pathLst>
                  </a:custGeom>
                  <a:solidFill>
                    <a:srgbClr val="FFBD3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2" name="Google Shape;1152;p23"/>
                  <p:cNvSpPr/>
                  <p:nvPr/>
                </p:nvSpPr>
                <p:spPr>
                  <a:xfrm flipH="1">
                    <a:off x="6011092" y="2458252"/>
                    <a:ext cx="1683683" cy="2060522"/>
                  </a:xfrm>
                  <a:custGeom>
                    <a:rect b="b" l="l" r="r" t="t"/>
                    <a:pathLst>
                      <a:path extrusionOk="0" h="36121" w="29515">
                        <a:moveTo>
                          <a:pt x="27764" y="0"/>
                        </a:moveTo>
                        <a:lnTo>
                          <a:pt x="0" y="35843"/>
                        </a:lnTo>
                        <a:cubicBezTo>
                          <a:pt x="567" y="36042"/>
                          <a:pt x="1085" y="36120"/>
                          <a:pt x="1543" y="36120"/>
                        </a:cubicBezTo>
                        <a:cubicBezTo>
                          <a:pt x="2705" y="36120"/>
                          <a:pt x="3486" y="35621"/>
                          <a:pt x="3711" y="35325"/>
                        </a:cubicBezTo>
                        <a:lnTo>
                          <a:pt x="3714" y="35321"/>
                        </a:lnTo>
                        <a:lnTo>
                          <a:pt x="29514" y="1332"/>
                        </a:lnTo>
                        <a:lnTo>
                          <a:pt x="27764" y="0"/>
                        </a:ln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3" name="Google Shape;1153;p23"/>
                  <p:cNvSpPr/>
                  <p:nvPr/>
                </p:nvSpPr>
                <p:spPr>
                  <a:xfrm flipH="1">
                    <a:off x="6367011" y="2238271"/>
                    <a:ext cx="1521847" cy="1991384"/>
                  </a:xfrm>
                  <a:custGeom>
                    <a:rect b="b" l="l" r="r" t="t"/>
                    <a:pathLst>
                      <a:path extrusionOk="0" h="34909" w="26678">
                        <a:moveTo>
                          <a:pt x="26063" y="1"/>
                        </a:moveTo>
                        <a:lnTo>
                          <a:pt x="260" y="33990"/>
                        </a:lnTo>
                        <a:lnTo>
                          <a:pt x="260" y="33993"/>
                        </a:lnTo>
                        <a:cubicBezTo>
                          <a:pt x="147" y="34157"/>
                          <a:pt x="42" y="34485"/>
                          <a:pt x="1" y="34908"/>
                        </a:cubicBezTo>
                        <a:lnTo>
                          <a:pt x="26678" y="465"/>
                        </a:lnTo>
                        <a:lnTo>
                          <a:pt x="26063" y="1"/>
                        </a:ln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4" name="Google Shape;1154;p23"/>
                  <p:cNvSpPr/>
                  <p:nvPr/>
                </p:nvSpPr>
                <p:spPr>
                  <a:xfrm flipH="1">
                    <a:off x="6222913" y="2821030"/>
                    <a:ext cx="80490" cy="55619"/>
                  </a:xfrm>
                  <a:custGeom>
                    <a:rect b="b" l="l" r="r" t="t"/>
                    <a:pathLst>
                      <a:path extrusionOk="0" h="975" w="1411">
                        <a:moveTo>
                          <a:pt x="422" y="1"/>
                        </a:moveTo>
                        <a:cubicBezTo>
                          <a:pt x="273" y="1"/>
                          <a:pt x="133" y="91"/>
                          <a:pt x="76" y="236"/>
                        </a:cubicBezTo>
                        <a:cubicBezTo>
                          <a:pt x="1" y="428"/>
                          <a:pt x="93" y="646"/>
                          <a:pt x="284" y="721"/>
                        </a:cubicBezTo>
                        <a:lnTo>
                          <a:pt x="851" y="947"/>
                        </a:lnTo>
                        <a:cubicBezTo>
                          <a:pt x="896" y="965"/>
                          <a:pt x="944" y="974"/>
                          <a:pt x="990" y="974"/>
                        </a:cubicBezTo>
                        <a:cubicBezTo>
                          <a:pt x="1138" y="974"/>
                          <a:pt x="1279" y="884"/>
                          <a:pt x="1336" y="739"/>
                        </a:cubicBezTo>
                        <a:cubicBezTo>
                          <a:pt x="1411" y="548"/>
                          <a:pt x="1319" y="329"/>
                          <a:pt x="1127" y="254"/>
                        </a:cubicBezTo>
                        <a:lnTo>
                          <a:pt x="561" y="28"/>
                        </a:lnTo>
                        <a:cubicBezTo>
                          <a:pt x="515" y="10"/>
                          <a:pt x="468" y="1"/>
                          <a:pt x="422" y="1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5" name="Google Shape;1155;p23"/>
                  <p:cNvSpPr/>
                  <p:nvPr/>
                </p:nvSpPr>
                <p:spPr>
                  <a:xfrm flipH="1">
                    <a:off x="6242594" y="2854915"/>
                    <a:ext cx="77695" cy="54535"/>
                  </a:xfrm>
                  <a:custGeom>
                    <a:rect b="b" l="l" r="r" t="t"/>
                    <a:pathLst>
                      <a:path extrusionOk="0" h="956" w="1362">
                        <a:moveTo>
                          <a:pt x="421" y="1"/>
                        </a:moveTo>
                        <a:cubicBezTo>
                          <a:pt x="273" y="1"/>
                          <a:pt x="132" y="91"/>
                          <a:pt x="75" y="236"/>
                        </a:cubicBezTo>
                        <a:cubicBezTo>
                          <a:pt x="0" y="428"/>
                          <a:pt x="92" y="646"/>
                          <a:pt x="283" y="721"/>
                        </a:cubicBezTo>
                        <a:lnTo>
                          <a:pt x="799" y="930"/>
                        </a:lnTo>
                        <a:cubicBezTo>
                          <a:pt x="843" y="947"/>
                          <a:pt x="889" y="955"/>
                          <a:pt x="934" y="955"/>
                        </a:cubicBezTo>
                        <a:cubicBezTo>
                          <a:pt x="1083" y="955"/>
                          <a:pt x="1226" y="865"/>
                          <a:pt x="1284" y="718"/>
                        </a:cubicBezTo>
                        <a:cubicBezTo>
                          <a:pt x="1362" y="527"/>
                          <a:pt x="1267" y="309"/>
                          <a:pt x="1075" y="233"/>
                        </a:cubicBezTo>
                        <a:lnTo>
                          <a:pt x="560" y="28"/>
                        </a:lnTo>
                        <a:cubicBezTo>
                          <a:pt x="514" y="10"/>
                          <a:pt x="467" y="1"/>
                          <a:pt x="421" y="1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6" name="Google Shape;1156;p23"/>
                  <p:cNvSpPr/>
                  <p:nvPr/>
                </p:nvSpPr>
                <p:spPr>
                  <a:xfrm flipH="1">
                    <a:off x="6270603" y="2888173"/>
                    <a:ext cx="64347" cy="49116"/>
                  </a:xfrm>
                  <a:custGeom>
                    <a:rect b="b" l="l" r="r" t="t"/>
                    <a:pathLst>
                      <a:path extrusionOk="0" h="861" w="1128">
                        <a:moveTo>
                          <a:pt x="429" y="0"/>
                        </a:moveTo>
                        <a:cubicBezTo>
                          <a:pt x="278" y="0"/>
                          <a:pt x="134" y="91"/>
                          <a:pt x="76" y="238"/>
                        </a:cubicBezTo>
                        <a:cubicBezTo>
                          <a:pt x="1" y="428"/>
                          <a:pt x="93" y="647"/>
                          <a:pt x="284" y="723"/>
                        </a:cubicBezTo>
                        <a:lnTo>
                          <a:pt x="564" y="835"/>
                        </a:lnTo>
                        <a:cubicBezTo>
                          <a:pt x="609" y="853"/>
                          <a:pt x="656" y="861"/>
                          <a:pt x="702" y="861"/>
                        </a:cubicBezTo>
                        <a:cubicBezTo>
                          <a:pt x="852" y="861"/>
                          <a:pt x="995" y="773"/>
                          <a:pt x="1053" y="627"/>
                        </a:cubicBezTo>
                        <a:cubicBezTo>
                          <a:pt x="1127" y="436"/>
                          <a:pt x="1035" y="217"/>
                          <a:pt x="844" y="138"/>
                        </a:cubicBezTo>
                        <a:lnTo>
                          <a:pt x="564" y="26"/>
                        </a:lnTo>
                        <a:cubicBezTo>
                          <a:pt x="520" y="9"/>
                          <a:pt x="474" y="0"/>
                          <a:pt x="429" y="0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7" name="Google Shape;1157;p23"/>
                  <p:cNvSpPr/>
                  <p:nvPr/>
                </p:nvSpPr>
                <p:spPr>
                  <a:xfrm flipH="1">
                    <a:off x="5943378" y="2073638"/>
                    <a:ext cx="496468" cy="505990"/>
                  </a:xfrm>
                  <a:custGeom>
                    <a:rect b="b" l="l" r="r" t="t"/>
                    <a:pathLst>
                      <a:path extrusionOk="0" h="9013" w="8843">
                        <a:moveTo>
                          <a:pt x="5718" y="0"/>
                        </a:moveTo>
                        <a:cubicBezTo>
                          <a:pt x="3497" y="1127"/>
                          <a:pt x="926" y="2619"/>
                          <a:pt x="683" y="2967"/>
                        </a:cubicBezTo>
                        <a:cubicBezTo>
                          <a:pt x="274" y="3561"/>
                          <a:pt x="1" y="6295"/>
                          <a:pt x="2240" y="7869"/>
                        </a:cubicBezTo>
                        <a:cubicBezTo>
                          <a:pt x="3468" y="8731"/>
                          <a:pt x="4556" y="9013"/>
                          <a:pt x="5429" y="9013"/>
                        </a:cubicBezTo>
                        <a:cubicBezTo>
                          <a:pt x="6592" y="9013"/>
                          <a:pt x="7373" y="8513"/>
                          <a:pt x="7599" y="8217"/>
                        </a:cubicBezTo>
                        <a:cubicBezTo>
                          <a:pt x="7828" y="7913"/>
                          <a:pt x="8470" y="4909"/>
                          <a:pt x="8842" y="2359"/>
                        </a:cubicBezTo>
                        <a:cubicBezTo>
                          <a:pt x="6326" y="2222"/>
                          <a:pt x="5818" y="720"/>
                          <a:pt x="5718" y="0"/>
                        </a:cubicBezTo>
                        <a:close/>
                      </a:path>
                    </a:pathLst>
                  </a:custGeom>
                  <a:solidFill>
                    <a:srgbClr val="FDDFC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8" name="Google Shape;1158;p23"/>
                  <p:cNvSpPr/>
                  <p:nvPr/>
                </p:nvSpPr>
                <p:spPr>
                  <a:xfrm flipH="1">
                    <a:off x="5943347" y="2201749"/>
                    <a:ext cx="253820" cy="379843"/>
                  </a:xfrm>
                  <a:custGeom>
                    <a:rect b="b" l="l" r="r" t="t"/>
                    <a:pathLst>
                      <a:path extrusionOk="0" h="6766" w="4521">
                        <a:moveTo>
                          <a:pt x="3684" y="0"/>
                        </a:moveTo>
                        <a:cubicBezTo>
                          <a:pt x="2868" y="2396"/>
                          <a:pt x="1659" y="5165"/>
                          <a:pt x="0" y="6619"/>
                        </a:cubicBezTo>
                        <a:cubicBezTo>
                          <a:pt x="400" y="6721"/>
                          <a:pt x="772" y="6766"/>
                          <a:pt x="1110" y="6766"/>
                        </a:cubicBezTo>
                        <a:cubicBezTo>
                          <a:pt x="2271" y="6766"/>
                          <a:pt x="3052" y="6263"/>
                          <a:pt x="3277" y="5967"/>
                        </a:cubicBezTo>
                        <a:cubicBezTo>
                          <a:pt x="3506" y="5663"/>
                          <a:pt x="4148" y="2659"/>
                          <a:pt x="4520" y="109"/>
                        </a:cubicBezTo>
                        <a:cubicBezTo>
                          <a:pt x="4213" y="92"/>
                          <a:pt x="3933" y="54"/>
                          <a:pt x="3684" y="0"/>
                        </a:cubicBezTo>
                        <a:close/>
                      </a:path>
                    </a:pathLst>
                  </a:custGeom>
                  <a:solidFill>
                    <a:srgbClr val="FBC398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9" name="Google Shape;1159;p23"/>
                  <p:cNvSpPr/>
                  <p:nvPr/>
                </p:nvSpPr>
                <p:spPr>
                  <a:xfrm flipH="1">
                    <a:off x="5921198" y="2000316"/>
                    <a:ext cx="197622" cy="205753"/>
                  </a:xfrm>
                  <a:custGeom>
                    <a:rect b="b" l="l" r="r" t="t"/>
                    <a:pathLst>
                      <a:path extrusionOk="0" h="3665" w="3520">
                        <a:moveTo>
                          <a:pt x="3144" y="1"/>
                        </a:moveTo>
                        <a:cubicBezTo>
                          <a:pt x="2739" y="1"/>
                          <a:pt x="1444" y="575"/>
                          <a:pt x="0" y="1306"/>
                        </a:cubicBezTo>
                        <a:cubicBezTo>
                          <a:pt x="100" y="2026"/>
                          <a:pt x="608" y="3528"/>
                          <a:pt x="3124" y="3665"/>
                        </a:cubicBezTo>
                        <a:cubicBezTo>
                          <a:pt x="3394" y="1801"/>
                          <a:pt x="3520" y="180"/>
                          <a:pt x="3240" y="19"/>
                        </a:cubicBezTo>
                        <a:cubicBezTo>
                          <a:pt x="3218" y="7"/>
                          <a:pt x="3186" y="1"/>
                          <a:pt x="3144" y="1"/>
                        </a:cubicBezTo>
                        <a:close/>
                      </a:path>
                    </a:pathLst>
                  </a:custGeom>
                  <a:solidFill>
                    <a:srgbClr val="1528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0" name="Google Shape;1160;p23"/>
                  <p:cNvSpPr/>
                  <p:nvPr/>
                </p:nvSpPr>
                <p:spPr>
                  <a:xfrm flipH="1">
                    <a:off x="6768162" y="4692652"/>
                    <a:ext cx="332858" cy="72846"/>
                  </a:xfrm>
                  <a:custGeom>
                    <a:rect b="b" l="l" r="r" t="t"/>
                    <a:pathLst>
                      <a:path extrusionOk="0" h="1277" w="5835">
                        <a:moveTo>
                          <a:pt x="342" y="1"/>
                        </a:moveTo>
                        <a:cubicBezTo>
                          <a:pt x="342" y="1"/>
                          <a:pt x="130" y="96"/>
                          <a:pt x="141" y="280"/>
                        </a:cubicBezTo>
                        <a:cubicBezTo>
                          <a:pt x="151" y="461"/>
                          <a:pt x="1" y="936"/>
                          <a:pt x="677" y="936"/>
                        </a:cubicBezTo>
                        <a:cubicBezTo>
                          <a:pt x="1257" y="936"/>
                          <a:pt x="3726" y="1276"/>
                          <a:pt x="4705" y="1276"/>
                        </a:cubicBezTo>
                        <a:cubicBezTo>
                          <a:pt x="4873" y="1276"/>
                          <a:pt x="4997" y="1266"/>
                          <a:pt x="5060" y="1243"/>
                        </a:cubicBezTo>
                        <a:cubicBezTo>
                          <a:pt x="5262" y="1226"/>
                          <a:pt x="5667" y="1127"/>
                          <a:pt x="5705" y="943"/>
                        </a:cubicBezTo>
                        <a:cubicBezTo>
                          <a:pt x="5835" y="352"/>
                          <a:pt x="5561" y="260"/>
                          <a:pt x="5561" y="260"/>
                        </a:cubicBezTo>
                        <a:lnTo>
                          <a:pt x="342" y="1"/>
                        </a:lnTo>
                        <a:close/>
                      </a:path>
                    </a:pathLst>
                  </a:custGeom>
                  <a:solidFill>
                    <a:srgbClr val="E1E5E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1" name="Google Shape;1161;p23"/>
                  <p:cNvSpPr/>
                  <p:nvPr/>
                </p:nvSpPr>
                <p:spPr>
                  <a:xfrm flipH="1">
                    <a:off x="6864910" y="4531440"/>
                    <a:ext cx="227553" cy="194752"/>
                  </a:xfrm>
                  <a:custGeom>
                    <a:rect b="b" l="l" r="r" t="t"/>
                    <a:pathLst>
                      <a:path extrusionOk="0" h="3414" w="3989">
                        <a:moveTo>
                          <a:pt x="2432" y="0"/>
                        </a:moveTo>
                        <a:lnTo>
                          <a:pt x="455" y="136"/>
                        </a:lnTo>
                        <a:cubicBezTo>
                          <a:pt x="455" y="136"/>
                          <a:pt x="520" y="1110"/>
                          <a:pt x="325" y="1812"/>
                        </a:cubicBezTo>
                        <a:cubicBezTo>
                          <a:pt x="134" y="2512"/>
                          <a:pt x="1" y="3233"/>
                          <a:pt x="1045" y="3274"/>
                        </a:cubicBezTo>
                        <a:lnTo>
                          <a:pt x="2859" y="3413"/>
                        </a:lnTo>
                        <a:cubicBezTo>
                          <a:pt x="2859" y="3413"/>
                          <a:pt x="2824" y="1574"/>
                          <a:pt x="3988" y="1468"/>
                        </a:cubicBezTo>
                        <a:cubicBezTo>
                          <a:pt x="3988" y="1468"/>
                          <a:pt x="2506" y="1185"/>
                          <a:pt x="2432" y="0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2" name="Google Shape;1162;p23"/>
                  <p:cNvSpPr/>
                  <p:nvPr/>
                </p:nvSpPr>
                <p:spPr>
                  <a:xfrm flipH="1">
                    <a:off x="6773065" y="4614784"/>
                    <a:ext cx="165944" cy="124073"/>
                  </a:xfrm>
                  <a:custGeom>
                    <a:rect b="b" l="l" r="r" t="t"/>
                    <a:pathLst>
                      <a:path extrusionOk="0" h="2175" w="2909">
                        <a:moveTo>
                          <a:pt x="1501" y="1"/>
                        </a:moveTo>
                        <a:cubicBezTo>
                          <a:pt x="1302" y="1"/>
                          <a:pt x="1076" y="59"/>
                          <a:pt x="810" y="178"/>
                        </a:cubicBezTo>
                        <a:cubicBezTo>
                          <a:pt x="1" y="536"/>
                          <a:pt x="100" y="1813"/>
                          <a:pt x="100" y="1813"/>
                        </a:cubicBezTo>
                        <a:cubicBezTo>
                          <a:pt x="116" y="2096"/>
                          <a:pt x="726" y="2175"/>
                          <a:pt x="1317" y="2175"/>
                        </a:cubicBezTo>
                        <a:cubicBezTo>
                          <a:pt x="1759" y="2175"/>
                          <a:pt x="2191" y="2131"/>
                          <a:pt x="2356" y="2096"/>
                        </a:cubicBezTo>
                        <a:cubicBezTo>
                          <a:pt x="2735" y="2014"/>
                          <a:pt x="2909" y="1386"/>
                          <a:pt x="2483" y="703"/>
                        </a:cubicBezTo>
                        <a:cubicBezTo>
                          <a:pt x="2199" y="243"/>
                          <a:pt x="1907" y="1"/>
                          <a:pt x="1501" y="1"/>
                        </a:cubicBezTo>
                        <a:close/>
                      </a:path>
                    </a:pathLst>
                  </a:custGeom>
                  <a:solidFill>
                    <a:srgbClr val="DCE0E0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3" name="Google Shape;1163;p23"/>
                  <p:cNvSpPr/>
                  <p:nvPr/>
                </p:nvSpPr>
                <p:spPr>
                  <a:xfrm flipH="1">
                    <a:off x="6892804" y="4541936"/>
                    <a:ext cx="122533" cy="84769"/>
                  </a:xfrm>
                  <a:custGeom>
                    <a:rect b="b" l="l" r="r" t="t"/>
                    <a:pathLst>
                      <a:path extrusionOk="0" h="1486" w="2148">
                        <a:moveTo>
                          <a:pt x="155" y="1"/>
                        </a:moveTo>
                        <a:lnTo>
                          <a:pt x="1" y="28"/>
                        </a:lnTo>
                        <a:cubicBezTo>
                          <a:pt x="7" y="75"/>
                          <a:pt x="209" y="1206"/>
                          <a:pt x="831" y="1403"/>
                        </a:cubicBezTo>
                        <a:cubicBezTo>
                          <a:pt x="1008" y="1458"/>
                          <a:pt x="1179" y="1485"/>
                          <a:pt x="1332" y="1485"/>
                        </a:cubicBezTo>
                        <a:cubicBezTo>
                          <a:pt x="1718" y="1485"/>
                          <a:pt x="2019" y="1335"/>
                          <a:pt x="2148" y="1137"/>
                        </a:cubicBezTo>
                        <a:lnTo>
                          <a:pt x="2014" y="1052"/>
                        </a:lnTo>
                        <a:cubicBezTo>
                          <a:pt x="1924" y="1191"/>
                          <a:pt x="1676" y="1327"/>
                          <a:pt x="1332" y="1327"/>
                        </a:cubicBezTo>
                        <a:cubicBezTo>
                          <a:pt x="1194" y="1327"/>
                          <a:pt x="1042" y="1305"/>
                          <a:pt x="878" y="1253"/>
                        </a:cubicBezTo>
                        <a:cubicBezTo>
                          <a:pt x="346" y="1086"/>
                          <a:pt x="158" y="10"/>
                          <a:pt x="155" y="1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4" name="Google Shape;1164;p23"/>
                  <p:cNvSpPr/>
                  <p:nvPr/>
                </p:nvSpPr>
                <p:spPr>
                  <a:xfrm flipH="1">
                    <a:off x="6912427" y="4565496"/>
                    <a:ext cx="87507" cy="65317"/>
                  </a:xfrm>
                  <a:custGeom>
                    <a:rect b="b" l="l" r="r" t="t"/>
                    <a:pathLst>
                      <a:path extrusionOk="0" h="1145" w="1534">
                        <a:moveTo>
                          <a:pt x="1194" y="1"/>
                        </a:moveTo>
                        <a:cubicBezTo>
                          <a:pt x="879" y="1"/>
                          <a:pt x="275" y="115"/>
                          <a:pt x="24" y="939"/>
                        </a:cubicBezTo>
                        <a:cubicBezTo>
                          <a:pt x="0" y="1025"/>
                          <a:pt x="49" y="1113"/>
                          <a:pt x="131" y="1137"/>
                        </a:cubicBezTo>
                        <a:cubicBezTo>
                          <a:pt x="147" y="1144"/>
                          <a:pt x="161" y="1144"/>
                          <a:pt x="178" y="1144"/>
                        </a:cubicBezTo>
                        <a:cubicBezTo>
                          <a:pt x="243" y="1144"/>
                          <a:pt x="307" y="1100"/>
                          <a:pt x="328" y="1031"/>
                        </a:cubicBezTo>
                        <a:cubicBezTo>
                          <a:pt x="518" y="402"/>
                          <a:pt x="944" y="312"/>
                          <a:pt x="1175" y="312"/>
                        </a:cubicBezTo>
                        <a:cubicBezTo>
                          <a:pt x="1251" y="312"/>
                          <a:pt x="1306" y="321"/>
                          <a:pt x="1325" y="325"/>
                        </a:cubicBezTo>
                        <a:cubicBezTo>
                          <a:pt x="1337" y="328"/>
                          <a:pt x="1349" y="329"/>
                          <a:pt x="1361" y="329"/>
                        </a:cubicBezTo>
                        <a:cubicBezTo>
                          <a:pt x="1433" y="329"/>
                          <a:pt x="1498" y="278"/>
                          <a:pt x="1513" y="205"/>
                        </a:cubicBezTo>
                        <a:cubicBezTo>
                          <a:pt x="1533" y="120"/>
                          <a:pt x="1478" y="35"/>
                          <a:pt x="1393" y="18"/>
                        </a:cubicBezTo>
                        <a:cubicBezTo>
                          <a:pt x="1390" y="17"/>
                          <a:pt x="1313" y="1"/>
                          <a:pt x="1194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5" name="Google Shape;1165;p23"/>
                  <p:cNvSpPr/>
                  <p:nvPr/>
                </p:nvSpPr>
                <p:spPr>
                  <a:xfrm flipH="1">
                    <a:off x="6889266" y="4585177"/>
                    <a:ext cx="77182" cy="51055"/>
                  </a:xfrm>
                  <a:custGeom>
                    <a:rect b="b" l="l" r="r" t="t"/>
                    <a:pathLst>
                      <a:path extrusionOk="0" h="895" w="1353">
                        <a:moveTo>
                          <a:pt x="1194" y="0"/>
                        </a:moveTo>
                        <a:cubicBezTo>
                          <a:pt x="1192" y="0"/>
                          <a:pt x="1190" y="0"/>
                          <a:pt x="1189" y="0"/>
                        </a:cubicBezTo>
                        <a:cubicBezTo>
                          <a:pt x="1154" y="4"/>
                          <a:pt x="325" y="27"/>
                          <a:pt x="35" y="673"/>
                        </a:cubicBezTo>
                        <a:cubicBezTo>
                          <a:pt x="1" y="755"/>
                          <a:pt x="38" y="847"/>
                          <a:pt x="117" y="881"/>
                        </a:cubicBezTo>
                        <a:cubicBezTo>
                          <a:pt x="137" y="891"/>
                          <a:pt x="161" y="894"/>
                          <a:pt x="182" y="894"/>
                        </a:cubicBezTo>
                        <a:cubicBezTo>
                          <a:pt x="243" y="894"/>
                          <a:pt x="301" y="861"/>
                          <a:pt x="325" y="802"/>
                        </a:cubicBezTo>
                        <a:cubicBezTo>
                          <a:pt x="530" y="341"/>
                          <a:pt x="1185" y="317"/>
                          <a:pt x="1198" y="317"/>
                        </a:cubicBezTo>
                        <a:cubicBezTo>
                          <a:pt x="1284" y="314"/>
                          <a:pt x="1352" y="243"/>
                          <a:pt x="1352" y="157"/>
                        </a:cubicBezTo>
                        <a:cubicBezTo>
                          <a:pt x="1349" y="70"/>
                          <a:pt x="1277" y="0"/>
                          <a:pt x="1194" y="0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6" name="Google Shape;1166;p23"/>
                  <p:cNvSpPr/>
                  <p:nvPr/>
                </p:nvSpPr>
                <p:spPr>
                  <a:xfrm flipH="1">
                    <a:off x="6879116" y="4733725"/>
                    <a:ext cx="332686" cy="72504"/>
                  </a:xfrm>
                  <a:custGeom>
                    <a:rect b="b" l="l" r="r" t="t"/>
                    <a:pathLst>
                      <a:path extrusionOk="0" h="1271" w="5832">
                        <a:moveTo>
                          <a:pt x="342" y="1"/>
                        </a:moveTo>
                        <a:cubicBezTo>
                          <a:pt x="342" y="1"/>
                          <a:pt x="127" y="97"/>
                          <a:pt x="137" y="281"/>
                        </a:cubicBezTo>
                        <a:cubicBezTo>
                          <a:pt x="147" y="461"/>
                          <a:pt x="1" y="888"/>
                          <a:pt x="676" y="936"/>
                        </a:cubicBezTo>
                        <a:cubicBezTo>
                          <a:pt x="1285" y="977"/>
                          <a:pt x="3644" y="1271"/>
                          <a:pt x="4668" y="1271"/>
                        </a:cubicBezTo>
                        <a:cubicBezTo>
                          <a:pt x="4840" y="1271"/>
                          <a:pt x="4974" y="1263"/>
                          <a:pt x="5056" y="1244"/>
                        </a:cubicBezTo>
                        <a:cubicBezTo>
                          <a:pt x="5261" y="1226"/>
                          <a:pt x="5663" y="1127"/>
                          <a:pt x="5704" y="943"/>
                        </a:cubicBezTo>
                        <a:cubicBezTo>
                          <a:pt x="5831" y="352"/>
                          <a:pt x="5558" y="264"/>
                          <a:pt x="5558" y="264"/>
                        </a:cubicBezTo>
                        <a:lnTo>
                          <a:pt x="342" y="1"/>
                        </a:lnTo>
                        <a:close/>
                      </a:path>
                    </a:pathLst>
                  </a:custGeom>
                  <a:solidFill>
                    <a:srgbClr val="E1E5E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7" name="Google Shape;1167;p23"/>
                  <p:cNvSpPr/>
                  <p:nvPr/>
                </p:nvSpPr>
                <p:spPr>
                  <a:xfrm flipH="1">
                    <a:off x="6975750" y="4572513"/>
                    <a:ext cx="227495" cy="194809"/>
                  </a:xfrm>
                  <a:custGeom>
                    <a:rect b="b" l="l" r="r" t="t"/>
                    <a:pathLst>
                      <a:path extrusionOk="0" h="3415" w="3988">
                        <a:moveTo>
                          <a:pt x="2431" y="0"/>
                        </a:moveTo>
                        <a:lnTo>
                          <a:pt x="451" y="137"/>
                        </a:lnTo>
                        <a:cubicBezTo>
                          <a:pt x="451" y="137"/>
                          <a:pt x="516" y="1110"/>
                          <a:pt x="325" y="1813"/>
                        </a:cubicBezTo>
                        <a:cubicBezTo>
                          <a:pt x="131" y="2513"/>
                          <a:pt x="0" y="3233"/>
                          <a:pt x="1042" y="3277"/>
                        </a:cubicBezTo>
                        <a:lnTo>
                          <a:pt x="2855" y="3414"/>
                        </a:lnTo>
                        <a:cubicBezTo>
                          <a:pt x="2855" y="3414"/>
                          <a:pt x="2820" y="1577"/>
                          <a:pt x="3988" y="1472"/>
                        </a:cubicBezTo>
                        <a:cubicBezTo>
                          <a:pt x="3988" y="1472"/>
                          <a:pt x="2502" y="1185"/>
                          <a:pt x="2431" y="0"/>
                        </a:cubicBezTo>
                        <a:close/>
                      </a:path>
                    </a:pathLst>
                  </a:custGeom>
                  <a:solidFill>
                    <a:srgbClr val="CD302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8" name="Google Shape;1168;p23"/>
                  <p:cNvSpPr/>
                  <p:nvPr/>
                </p:nvSpPr>
                <p:spPr>
                  <a:xfrm flipH="1">
                    <a:off x="7138727" y="4677078"/>
                    <a:ext cx="45636" cy="59840"/>
                  </a:xfrm>
                  <a:custGeom>
                    <a:rect b="b" l="l" r="r" t="t"/>
                    <a:pathLst>
                      <a:path extrusionOk="0" h="1049" w="800">
                        <a:moveTo>
                          <a:pt x="373" y="0"/>
                        </a:moveTo>
                        <a:lnTo>
                          <a:pt x="236" y="311"/>
                        </a:lnTo>
                        <a:lnTo>
                          <a:pt x="0" y="311"/>
                        </a:lnTo>
                        <a:lnTo>
                          <a:pt x="141" y="574"/>
                        </a:lnTo>
                        <a:lnTo>
                          <a:pt x="55" y="942"/>
                        </a:lnTo>
                        <a:lnTo>
                          <a:pt x="349" y="731"/>
                        </a:lnTo>
                        <a:lnTo>
                          <a:pt x="608" y="1049"/>
                        </a:lnTo>
                        <a:lnTo>
                          <a:pt x="544" y="584"/>
                        </a:lnTo>
                        <a:lnTo>
                          <a:pt x="799" y="488"/>
                        </a:lnTo>
                        <a:lnTo>
                          <a:pt x="482" y="397"/>
                        </a:lnTo>
                        <a:lnTo>
                          <a:pt x="373" y="0"/>
                        </a:ln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9" name="Google Shape;1169;p23"/>
                  <p:cNvSpPr/>
                  <p:nvPr/>
                </p:nvSpPr>
                <p:spPr>
                  <a:xfrm flipH="1">
                    <a:off x="6884019" y="4655857"/>
                    <a:ext cx="166001" cy="124130"/>
                  </a:xfrm>
                  <a:custGeom>
                    <a:rect b="b" l="l" r="r" t="t"/>
                    <a:pathLst>
                      <a:path extrusionOk="0" h="2176" w="2910">
                        <a:moveTo>
                          <a:pt x="1503" y="1"/>
                        </a:moveTo>
                        <a:cubicBezTo>
                          <a:pt x="1304" y="1"/>
                          <a:pt x="1077" y="59"/>
                          <a:pt x="810" y="178"/>
                        </a:cubicBezTo>
                        <a:cubicBezTo>
                          <a:pt x="1" y="536"/>
                          <a:pt x="100" y="1816"/>
                          <a:pt x="100" y="1816"/>
                        </a:cubicBezTo>
                        <a:cubicBezTo>
                          <a:pt x="116" y="2097"/>
                          <a:pt x="726" y="2176"/>
                          <a:pt x="1318" y="2176"/>
                        </a:cubicBezTo>
                        <a:cubicBezTo>
                          <a:pt x="1762" y="2176"/>
                          <a:pt x="2195" y="2132"/>
                          <a:pt x="2360" y="2097"/>
                        </a:cubicBezTo>
                        <a:cubicBezTo>
                          <a:pt x="2739" y="2015"/>
                          <a:pt x="2909" y="1386"/>
                          <a:pt x="2486" y="704"/>
                        </a:cubicBezTo>
                        <a:cubicBezTo>
                          <a:pt x="2200" y="243"/>
                          <a:pt x="1909" y="1"/>
                          <a:pt x="1503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0" name="Google Shape;1170;p23"/>
                  <p:cNvSpPr/>
                  <p:nvPr/>
                </p:nvSpPr>
                <p:spPr>
                  <a:xfrm flipH="1">
                    <a:off x="7003758" y="4583009"/>
                    <a:ext cx="122590" cy="84769"/>
                  </a:xfrm>
                  <a:custGeom>
                    <a:rect b="b" l="l" r="r" t="t"/>
                    <a:pathLst>
                      <a:path extrusionOk="0" h="1486" w="2149">
                        <a:moveTo>
                          <a:pt x="158" y="1"/>
                        </a:moveTo>
                        <a:lnTo>
                          <a:pt x="1" y="28"/>
                        </a:lnTo>
                        <a:cubicBezTo>
                          <a:pt x="8" y="76"/>
                          <a:pt x="209" y="1206"/>
                          <a:pt x="831" y="1403"/>
                        </a:cubicBezTo>
                        <a:cubicBezTo>
                          <a:pt x="1008" y="1461"/>
                          <a:pt x="1179" y="1485"/>
                          <a:pt x="1332" y="1485"/>
                        </a:cubicBezTo>
                        <a:cubicBezTo>
                          <a:pt x="1718" y="1485"/>
                          <a:pt x="2022" y="1335"/>
                          <a:pt x="2148" y="1141"/>
                        </a:cubicBezTo>
                        <a:lnTo>
                          <a:pt x="2015" y="1052"/>
                        </a:lnTo>
                        <a:cubicBezTo>
                          <a:pt x="1925" y="1191"/>
                          <a:pt x="1678" y="1327"/>
                          <a:pt x="1334" y="1327"/>
                        </a:cubicBezTo>
                        <a:cubicBezTo>
                          <a:pt x="1196" y="1327"/>
                          <a:pt x="1043" y="1305"/>
                          <a:pt x="878" y="1253"/>
                        </a:cubicBezTo>
                        <a:cubicBezTo>
                          <a:pt x="349" y="1086"/>
                          <a:pt x="158" y="11"/>
                          <a:pt x="158" y="1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1" name="Google Shape;1171;p23"/>
                  <p:cNvSpPr/>
                  <p:nvPr/>
                </p:nvSpPr>
                <p:spPr>
                  <a:xfrm flipH="1">
                    <a:off x="7023438" y="4606569"/>
                    <a:ext cx="87507" cy="65317"/>
                  </a:xfrm>
                  <a:custGeom>
                    <a:rect b="b" l="l" r="r" t="t"/>
                    <a:pathLst>
                      <a:path extrusionOk="0" h="1145" w="1534">
                        <a:moveTo>
                          <a:pt x="1196" y="1"/>
                        </a:moveTo>
                        <a:cubicBezTo>
                          <a:pt x="882" y="1"/>
                          <a:pt x="279" y="116"/>
                          <a:pt x="28" y="943"/>
                        </a:cubicBezTo>
                        <a:cubicBezTo>
                          <a:pt x="0" y="1025"/>
                          <a:pt x="49" y="1113"/>
                          <a:pt x="131" y="1138"/>
                        </a:cubicBezTo>
                        <a:cubicBezTo>
                          <a:pt x="147" y="1144"/>
                          <a:pt x="161" y="1144"/>
                          <a:pt x="178" y="1144"/>
                        </a:cubicBezTo>
                        <a:cubicBezTo>
                          <a:pt x="246" y="1144"/>
                          <a:pt x="308" y="1103"/>
                          <a:pt x="328" y="1035"/>
                        </a:cubicBezTo>
                        <a:cubicBezTo>
                          <a:pt x="521" y="407"/>
                          <a:pt x="945" y="314"/>
                          <a:pt x="1177" y="314"/>
                        </a:cubicBezTo>
                        <a:cubicBezTo>
                          <a:pt x="1253" y="314"/>
                          <a:pt x="1309" y="324"/>
                          <a:pt x="1329" y="328"/>
                        </a:cubicBezTo>
                        <a:cubicBezTo>
                          <a:pt x="1339" y="330"/>
                          <a:pt x="1350" y="331"/>
                          <a:pt x="1360" y="331"/>
                        </a:cubicBezTo>
                        <a:cubicBezTo>
                          <a:pt x="1433" y="331"/>
                          <a:pt x="1498" y="280"/>
                          <a:pt x="1516" y="205"/>
                        </a:cubicBezTo>
                        <a:cubicBezTo>
                          <a:pt x="1533" y="120"/>
                          <a:pt x="1478" y="35"/>
                          <a:pt x="1393" y="18"/>
                        </a:cubicBezTo>
                        <a:cubicBezTo>
                          <a:pt x="1391" y="17"/>
                          <a:pt x="1314" y="1"/>
                          <a:pt x="1196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2" name="Google Shape;1172;p23"/>
                  <p:cNvSpPr/>
                  <p:nvPr/>
                </p:nvSpPr>
                <p:spPr>
                  <a:xfrm flipH="1">
                    <a:off x="7000106" y="4626250"/>
                    <a:ext cx="77353" cy="51283"/>
                  </a:xfrm>
                  <a:custGeom>
                    <a:rect b="b" l="l" r="r" t="t"/>
                    <a:pathLst>
                      <a:path extrusionOk="0" h="899" w="1356">
                        <a:moveTo>
                          <a:pt x="1192" y="1"/>
                        </a:moveTo>
                        <a:cubicBezTo>
                          <a:pt x="1154" y="4"/>
                          <a:pt x="325" y="28"/>
                          <a:pt x="39" y="673"/>
                        </a:cubicBezTo>
                        <a:cubicBezTo>
                          <a:pt x="1" y="755"/>
                          <a:pt x="39" y="847"/>
                          <a:pt x="117" y="885"/>
                        </a:cubicBezTo>
                        <a:cubicBezTo>
                          <a:pt x="138" y="891"/>
                          <a:pt x="161" y="898"/>
                          <a:pt x="182" y="898"/>
                        </a:cubicBezTo>
                        <a:cubicBezTo>
                          <a:pt x="243" y="898"/>
                          <a:pt x="302" y="861"/>
                          <a:pt x="329" y="803"/>
                        </a:cubicBezTo>
                        <a:cubicBezTo>
                          <a:pt x="533" y="342"/>
                          <a:pt x="1192" y="318"/>
                          <a:pt x="1199" y="318"/>
                        </a:cubicBezTo>
                        <a:cubicBezTo>
                          <a:pt x="1285" y="318"/>
                          <a:pt x="1356" y="243"/>
                          <a:pt x="1353" y="158"/>
                        </a:cubicBezTo>
                        <a:cubicBezTo>
                          <a:pt x="1349" y="69"/>
                          <a:pt x="1277" y="4"/>
                          <a:pt x="1192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3" name="Google Shape;1173;p23"/>
                  <p:cNvSpPr/>
                  <p:nvPr/>
                </p:nvSpPr>
                <p:spPr>
                  <a:xfrm flipH="1">
                    <a:off x="6709351" y="2692905"/>
                    <a:ext cx="601368" cy="528750"/>
                  </a:xfrm>
                  <a:custGeom>
                    <a:rect b="b" l="l" r="r" t="t"/>
                    <a:pathLst>
                      <a:path extrusionOk="0" h="9269" w="10542">
                        <a:moveTo>
                          <a:pt x="6645" y="1"/>
                        </a:moveTo>
                        <a:cubicBezTo>
                          <a:pt x="5506" y="1"/>
                          <a:pt x="4402" y="359"/>
                          <a:pt x="3879" y="520"/>
                        </a:cubicBezTo>
                        <a:cubicBezTo>
                          <a:pt x="2967" y="800"/>
                          <a:pt x="561" y="2227"/>
                          <a:pt x="280" y="4043"/>
                        </a:cubicBezTo>
                        <a:cubicBezTo>
                          <a:pt x="0" y="5862"/>
                          <a:pt x="2288" y="8873"/>
                          <a:pt x="2346" y="9228"/>
                        </a:cubicBezTo>
                        <a:cubicBezTo>
                          <a:pt x="2350" y="9256"/>
                          <a:pt x="2401" y="9269"/>
                          <a:pt x="2490" y="9269"/>
                        </a:cubicBezTo>
                        <a:cubicBezTo>
                          <a:pt x="3555" y="9269"/>
                          <a:pt x="10121" y="7453"/>
                          <a:pt x="10121" y="7453"/>
                        </a:cubicBezTo>
                        <a:cubicBezTo>
                          <a:pt x="10121" y="7453"/>
                          <a:pt x="10542" y="2227"/>
                          <a:pt x="8992" y="800"/>
                        </a:cubicBezTo>
                        <a:cubicBezTo>
                          <a:pt x="8336" y="194"/>
                          <a:pt x="7481" y="1"/>
                          <a:pt x="6645" y="1"/>
                        </a:cubicBezTo>
                        <a:close/>
                      </a:path>
                    </a:pathLst>
                  </a:custGeom>
                  <a:solidFill>
                    <a:srgbClr val="FAE07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4" name="Google Shape;1174;p23"/>
                  <p:cNvSpPr/>
                  <p:nvPr/>
                </p:nvSpPr>
                <p:spPr>
                  <a:xfrm flipH="1">
                    <a:off x="7045060" y="2953319"/>
                    <a:ext cx="214432" cy="254364"/>
                  </a:xfrm>
                  <a:custGeom>
                    <a:rect b="b" l="l" r="r" t="t"/>
                    <a:pathLst>
                      <a:path extrusionOk="0" h="4459" w="3759">
                        <a:moveTo>
                          <a:pt x="1386" y="1"/>
                        </a:moveTo>
                        <a:cubicBezTo>
                          <a:pt x="1302" y="1"/>
                          <a:pt x="1220" y="23"/>
                          <a:pt x="1140" y="72"/>
                        </a:cubicBezTo>
                        <a:cubicBezTo>
                          <a:pt x="93" y="717"/>
                          <a:pt x="0" y="2048"/>
                          <a:pt x="0" y="2048"/>
                        </a:cubicBezTo>
                        <a:lnTo>
                          <a:pt x="1202" y="4458"/>
                        </a:lnTo>
                        <a:lnTo>
                          <a:pt x="3759" y="3400"/>
                        </a:lnTo>
                        <a:cubicBezTo>
                          <a:pt x="3759" y="3400"/>
                          <a:pt x="2416" y="1"/>
                          <a:pt x="1386" y="1"/>
                        </a:cubicBezTo>
                        <a:close/>
                      </a:path>
                    </a:pathLst>
                  </a:custGeom>
                  <a:solidFill>
                    <a:srgbClr val="DEC670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5" name="Google Shape;1175;p23"/>
                  <p:cNvSpPr/>
                  <p:nvPr/>
                </p:nvSpPr>
                <p:spPr>
                  <a:xfrm flipH="1">
                    <a:off x="6668850" y="3103921"/>
                    <a:ext cx="691328" cy="1379006"/>
                  </a:xfrm>
                  <a:custGeom>
                    <a:rect b="b" l="l" r="r" t="t"/>
                    <a:pathLst>
                      <a:path extrusionOk="0" h="24174" w="12119">
                        <a:moveTo>
                          <a:pt x="9345" y="1"/>
                        </a:moveTo>
                        <a:cubicBezTo>
                          <a:pt x="6833" y="1"/>
                          <a:pt x="3500" y="1145"/>
                          <a:pt x="2779" y="1590"/>
                        </a:cubicBezTo>
                        <a:cubicBezTo>
                          <a:pt x="2608" y="1696"/>
                          <a:pt x="3213" y="2921"/>
                          <a:pt x="3213" y="2921"/>
                        </a:cubicBezTo>
                        <a:cubicBezTo>
                          <a:pt x="3213" y="2921"/>
                          <a:pt x="219" y="5798"/>
                          <a:pt x="127" y="10270"/>
                        </a:cubicBezTo>
                        <a:cubicBezTo>
                          <a:pt x="0" y="16230"/>
                          <a:pt x="2595" y="23498"/>
                          <a:pt x="2595" y="23498"/>
                        </a:cubicBezTo>
                        <a:cubicBezTo>
                          <a:pt x="2595" y="23498"/>
                          <a:pt x="2803" y="24174"/>
                          <a:pt x="3943" y="24174"/>
                        </a:cubicBezTo>
                        <a:cubicBezTo>
                          <a:pt x="5086" y="24174"/>
                          <a:pt x="5879" y="23662"/>
                          <a:pt x="5879" y="23662"/>
                        </a:cubicBezTo>
                        <a:cubicBezTo>
                          <a:pt x="5929" y="23664"/>
                          <a:pt x="5978" y="23665"/>
                          <a:pt x="6026" y="23665"/>
                        </a:cubicBezTo>
                        <a:cubicBezTo>
                          <a:pt x="7377" y="23665"/>
                          <a:pt x="7506" y="22754"/>
                          <a:pt x="7506" y="22754"/>
                        </a:cubicBezTo>
                        <a:cubicBezTo>
                          <a:pt x="7763" y="21962"/>
                          <a:pt x="10022" y="16534"/>
                          <a:pt x="11070" y="11574"/>
                        </a:cubicBezTo>
                        <a:cubicBezTo>
                          <a:pt x="12119" y="6614"/>
                          <a:pt x="11654" y="1959"/>
                          <a:pt x="11675" y="1655"/>
                        </a:cubicBezTo>
                        <a:cubicBezTo>
                          <a:pt x="11699" y="1351"/>
                          <a:pt x="11675" y="607"/>
                          <a:pt x="11675" y="607"/>
                        </a:cubicBezTo>
                        <a:cubicBezTo>
                          <a:pt x="11147" y="168"/>
                          <a:pt x="10306" y="1"/>
                          <a:pt x="9345" y="1"/>
                        </a:cubicBezTo>
                        <a:close/>
                      </a:path>
                    </a:pathLst>
                  </a:custGeom>
                  <a:solidFill>
                    <a:srgbClr val="2AB0A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6" name="Google Shape;1176;p23"/>
                  <p:cNvSpPr/>
                  <p:nvPr/>
                </p:nvSpPr>
                <p:spPr>
                  <a:xfrm flipH="1">
                    <a:off x="6700958" y="3139061"/>
                    <a:ext cx="92185" cy="221049"/>
                  </a:xfrm>
                  <a:custGeom>
                    <a:rect b="b" l="l" r="r" t="t"/>
                    <a:pathLst>
                      <a:path extrusionOk="0" h="3875" w="1616">
                        <a:moveTo>
                          <a:pt x="1524" y="1"/>
                        </a:moveTo>
                        <a:cubicBezTo>
                          <a:pt x="1478" y="1"/>
                          <a:pt x="1442" y="35"/>
                          <a:pt x="1445" y="79"/>
                        </a:cubicBezTo>
                        <a:cubicBezTo>
                          <a:pt x="1462" y="1721"/>
                          <a:pt x="1373" y="3486"/>
                          <a:pt x="1196" y="3605"/>
                        </a:cubicBezTo>
                        <a:cubicBezTo>
                          <a:pt x="1043" y="3695"/>
                          <a:pt x="747" y="3719"/>
                          <a:pt x="490" y="3719"/>
                        </a:cubicBezTo>
                        <a:cubicBezTo>
                          <a:pt x="327" y="3719"/>
                          <a:pt x="179" y="3709"/>
                          <a:pt x="93" y="3701"/>
                        </a:cubicBezTo>
                        <a:cubicBezTo>
                          <a:pt x="89" y="3701"/>
                          <a:pt x="84" y="3700"/>
                          <a:pt x="80" y="3700"/>
                        </a:cubicBezTo>
                        <a:cubicBezTo>
                          <a:pt x="42" y="3700"/>
                          <a:pt x="11" y="3729"/>
                          <a:pt x="8" y="3769"/>
                        </a:cubicBezTo>
                        <a:cubicBezTo>
                          <a:pt x="0" y="3813"/>
                          <a:pt x="35" y="3851"/>
                          <a:pt x="76" y="3858"/>
                        </a:cubicBezTo>
                        <a:cubicBezTo>
                          <a:pt x="93" y="3858"/>
                          <a:pt x="274" y="3875"/>
                          <a:pt x="499" y="3875"/>
                        </a:cubicBezTo>
                        <a:cubicBezTo>
                          <a:pt x="766" y="3875"/>
                          <a:pt x="1089" y="3851"/>
                          <a:pt x="1274" y="3742"/>
                        </a:cubicBezTo>
                        <a:cubicBezTo>
                          <a:pt x="1615" y="3547"/>
                          <a:pt x="1612" y="888"/>
                          <a:pt x="1601" y="79"/>
                        </a:cubicBezTo>
                        <a:cubicBezTo>
                          <a:pt x="1601" y="35"/>
                          <a:pt x="1564" y="1"/>
                          <a:pt x="1524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7" name="Google Shape;1177;p23"/>
                  <p:cNvSpPr/>
                  <p:nvPr/>
                </p:nvSpPr>
                <p:spPr>
                  <a:xfrm flipH="1">
                    <a:off x="6709970" y="3134212"/>
                    <a:ext cx="23388" cy="49116"/>
                  </a:xfrm>
                  <a:custGeom>
                    <a:rect b="b" l="l" r="r" t="t"/>
                    <a:pathLst>
                      <a:path extrusionOk="0" h="861" w="410">
                        <a:moveTo>
                          <a:pt x="205" y="0"/>
                        </a:moveTo>
                        <a:cubicBezTo>
                          <a:pt x="93" y="0"/>
                          <a:pt x="0" y="191"/>
                          <a:pt x="0" y="431"/>
                        </a:cubicBezTo>
                        <a:cubicBezTo>
                          <a:pt x="0" y="666"/>
                          <a:pt x="93" y="861"/>
                          <a:pt x="205" y="861"/>
                        </a:cubicBezTo>
                        <a:cubicBezTo>
                          <a:pt x="318" y="861"/>
                          <a:pt x="410" y="666"/>
                          <a:pt x="410" y="431"/>
                        </a:cubicBezTo>
                        <a:cubicBezTo>
                          <a:pt x="410" y="191"/>
                          <a:pt x="318" y="0"/>
                          <a:pt x="205" y="0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8" name="Google Shape;1178;p23"/>
                  <p:cNvSpPr/>
                  <p:nvPr/>
                </p:nvSpPr>
                <p:spPr>
                  <a:xfrm flipH="1">
                    <a:off x="6744375" y="3189946"/>
                    <a:ext cx="437649" cy="85111"/>
                  </a:xfrm>
                  <a:custGeom>
                    <a:rect b="b" l="l" r="r" t="t"/>
                    <a:pathLst>
                      <a:path extrusionOk="0" h="1492" w="7672">
                        <a:moveTo>
                          <a:pt x="6523" y="1"/>
                        </a:moveTo>
                        <a:cubicBezTo>
                          <a:pt x="3032" y="1"/>
                          <a:pt x="90" y="1325"/>
                          <a:pt x="59" y="1341"/>
                        </a:cubicBezTo>
                        <a:cubicBezTo>
                          <a:pt x="18" y="1358"/>
                          <a:pt x="0" y="1406"/>
                          <a:pt x="18" y="1444"/>
                        </a:cubicBezTo>
                        <a:cubicBezTo>
                          <a:pt x="32" y="1475"/>
                          <a:pt x="62" y="1491"/>
                          <a:pt x="90" y="1491"/>
                        </a:cubicBezTo>
                        <a:cubicBezTo>
                          <a:pt x="103" y="1491"/>
                          <a:pt x="113" y="1488"/>
                          <a:pt x="123" y="1484"/>
                        </a:cubicBezTo>
                        <a:cubicBezTo>
                          <a:pt x="155" y="1469"/>
                          <a:pt x="3067" y="158"/>
                          <a:pt x="6523" y="158"/>
                        </a:cubicBezTo>
                        <a:cubicBezTo>
                          <a:pt x="6871" y="158"/>
                          <a:pt x="7225" y="171"/>
                          <a:pt x="7583" y="201"/>
                        </a:cubicBezTo>
                        <a:cubicBezTo>
                          <a:pt x="7585" y="201"/>
                          <a:pt x="7588" y="201"/>
                          <a:pt x="7590" y="201"/>
                        </a:cubicBezTo>
                        <a:cubicBezTo>
                          <a:pt x="7631" y="201"/>
                          <a:pt x="7665" y="171"/>
                          <a:pt x="7668" y="129"/>
                        </a:cubicBezTo>
                        <a:cubicBezTo>
                          <a:pt x="7671" y="85"/>
                          <a:pt x="7640" y="47"/>
                          <a:pt x="7596" y="44"/>
                        </a:cubicBezTo>
                        <a:cubicBezTo>
                          <a:pt x="7234" y="14"/>
                          <a:pt x="6876" y="1"/>
                          <a:pt x="6523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9" name="Google Shape;1179;p23"/>
                  <p:cNvSpPr/>
                  <p:nvPr/>
                </p:nvSpPr>
                <p:spPr>
                  <a:xfrm flipH="1">
                    <a:off x="7055555" y="3137521"/>
                    <a:ext cx="79521" cy="118654"/>
                  </a:xfrm>
                  <a:custGeom>
                    <a:rect b="b" l="l" r="r" t="t"/>
                    <a:pathLst>
                      <a:path extrusionOk="0" h="2080" w="1394">
                        <a:moveTo>
                          <a:pt x="1202" y="1"/>
                        </a:moveTo>
                        <a:lnTo>
                          <a:pt x="263" y="223"/>
                        </a:lnTo>
                        <a:cubicBezTo>
                          <a:pt x="1" y="1393"/>
                          <a:pt x="673" y="2079"/>
                          <a:pt x="673" y="2079"/>
                        </a:cubicBezTo>
                        <a:lnTo>
                          <a:pt x="1394" y="1878"/>
                        </a:lnTo>
                        <a:cubicBezTo>
                          <a:pt x="800" y="1226"/>
                          <a:pt x="1202" y="1"/>
                          <a:pt x="1202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80" name="Google Shape;1180;p23"/>
                  <p:cNvSpPr/>
                  <p:nvPr/>
                </p:nvSpPr>
                <p:spPr>
                  <a:xfrm flipH="1">
                    <a:off x="7050706" y="3133071"/>
                    <a:ext cx="89047" cy="127553"/>
                  </a:xfrm>
                  <a:custGeom>
                    <a:rect b="b" l="l" r="r" t="t"/>
                    <a:pathLst>
                      <a:path extrusionOk="0" h="2236" w="1561">
                        <a:moveTo>
                          <a:pt x="1172" y="188"/>
                        </a:moveTo>
                        <a:lnTo>
                          <a:pt x="1172" y="188"/>
                        </a:lnTo>
                        <a:cubicBezTo>
                          <a:pt x="1090" y="512"/>
                          <a:pt x="929" y="1352"/>
                          <a:pt x="1339" y="1911"/>
                        </a:cubicBezTo>
                        <a:lnTo>
                          <a:pt x="779" y="2069"/>
                        </a:lnTo>
                        <a:cubicBezTo>
                          <a:pt x="660" y="1922"/>
                          <a:pt x="219" y="1314"/>
                          <a:pt x="410" y="365"/>
                        </a:cubicBezTo>
                        <a:lnTo>
                          <a:pt x="1172" y="188"/>
                        </a:lnTo>
                        <a:close/>
                        <a:moveTo>
                          <a:pt x="1287" y="1"/>
                        </a:moveTo>
                        <a:cubicBezTo>
                          <a:pt x="1280" y="1"/>
                          <a:pt x="1273" y="2"/>
                          <a:pt x="1267" y="3"/>
                        </a:cubicBezTo>
                        <a:lnTo>
                          <a:pt x="324" y="222"/>
                        </a:lnTo>
                        <a:cubicBezTo>
                          <a:pt x="297" y="228"/>
                          <a:pt x="274" y="252"/>
                          <a:pt x="267" y="283"/>
                        </a:cubicBezTo>
                        <a:cubicBezTo>
                          <a:pt x="1" y="1484"/>
                          <a:pt x="669" y="2181"/>
                          <a:pt x="697" y="2212"/>
                        </a:cubicBezTo>
                        <a:cubicBezTo>
                          <a:pt x="714" y="2226"/>
                          <a:pt x="734" y="2236"/>
                          <a:pt x="755" y="2236"/>
                        </a:cubicBezTo>
                        <a:cubicBezTo>
                          <a:pt x="762" y="2236"/>
                          <a:pt x="768" y="2236"/>
                          <a:pt x="775" y="2232"/>
                        </a:cubicBezTo>
                        <a:lnTo>
                          <a:pt x="1496" y="2031"/>
                        </a:lnTo>
                        <a:cubicBezTo>
                          <a:pt x="1523" y="2024"/>
                          <a:pt x="1544" y="2004"/>
                          <a:pt x="1553" y="1976"/>
                        </a:cubicBezTo>
                        <a:cubicBezTo>
                          <a:pt x="1561" y="1952"/>
                          <a:pt x="1553" y="1922"/>
                          <a:pt x="1533" y="1901"/>
                        </a:cubicBezTo>
                        <a:cubicBezTo>
                          <a:pt x="977" y="1294"/>
                          <a:pt x="1356" y="116"/>
                          <a:pt x="1359" y="102"/>
                        </a:cubicBezTo>
                        <a:cubicBezTo>
                          <a:pt x="1369" y="75"/>
                          <a:pt x="1362" y="47"/>
                          <a:pt x="1345" y="27"/>
                        </a:cubicBezTo>
                        <a:cubicBezTo>
                          <a:pt x="1330" y="9"/>
                          <a:pt x="1308" y="1"/>
                          <a:pt x="1287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81" name="Google Shape;1181;p23"/>
                  <p:cNvSpPr/>
                  <p:nvPr/>
                </p:nvSpPr>
                <p:spPr>
                  <a:xfrm flipH="1">
                    <a:off x="6884988" y="3100498"/>
                    <a:ext cx="73075" cy="118882"/>
                  </a:xfrm>
                  <a:custGeom>
                    <a:rect b="b" l="l" r="r" t="t"/>
                    <a:pathLst>
                      <a:path extrusionOk="0" h="2084" w="1281">
                        <a:moveTo>
                          <a:pt x="1281" y="1"/>
                        </a:moveTo>
                        <a:lnTo>
                          <a:pt x="416" y="127"/>
                        </a:lnTo>
                        <a:cubicBezTo>
                          <a:pt x="416" y="127"/>
                          <a:pt x="0" y="984"/>
                          <a:pt x="403" y="2083"/>
                        </a:cubicBezTo>
                        <a:lnTo>
                          <a:pt x="1141" y="1950"/>
                        </a:lnTo>
                        <a:cubicBezTo>
                          <a:pt x="1141" y="1950"/>
                          <a:pt x="867" y="913"/>
                          <a:pt x="1281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82" name="Google Shape;1182;p23"/>
                  <p:cNvSpPr/>
                  <p:nvPr/>
                </p:nvSpPr>
                <p:spPr>
                  <a:xfrm flipH="1">
                    <a:off x="6880310" y="3095991"/>
                    <a:ext cx="82430" cy="128066"/>
                  </a:xfrm>
                  <a:custGeom>
                    <a:rect b="b" l="l" r="r" t="t"/>
                    <a:pathLst>
                      <a:path extrusionOk="0" h="2245" w="1445">
                        <a:moveTo>
                          <a:pt x="1236" y="179"/>
                        </a:moveTo>
                        <a:lnTo>
                          <a:pt x="1236" y="179"/>
                        </a:lnTo>
                        <a:cubicBezTo>
                          <a:pt x="949" y="926"/>
                          <a:pt x="1072" y="1712"/>
                          <a:pt x="1127" y="1967"/>
                        </a:cubicBezTo>
                        <a:lnTo>
                          <a:pt x="539" y="2073"/>
                        </a:lnTo>
                        <a:cubicBezTo>
                          <a:pt x="232" y="1176"/>
                          <a:pt x="485" y="448"/>
                          <a:pt x="553" y="278"/>
                        </a:cubicBezTo>
                        <a:lnTo>
                          <a:pt x="1236" y="179"/>
                        </a:lnTo>
                        <a:close/>
                        <a:moveTo>
                          <a:pt x="1360" y="0"/>
                        </a:moveTo>
                        <a:cubicBezTo>
                          <a:pt x="1356" y="0"/>
                          <a:pt x="1352" y="1"/>
                          <a:pt x="1349" y="1"/>
                        </a:cubicBezTo>
                        <a:lnTo>
                          <a:pt x="489" y="127"/>
                        </a:lnTo>
                        <a:cubicBezTo>
                          <a:pt x="462" y="131"/>
                          <a:pt x="441" y="148"/>
                          <a:pt x="430" y="172"/>
                        </a:cubicBezTo>
                        <a:cubicBezTo>
                          <a:pt x="410" y="206"/>
                          <a:pt x="0" y="1069"/>
                          <a:pt x="413" y="2189"/>
                        </a:cubicBezTo>
                        <a:cubicBezTo>
                          <a:pt x="424" y="2224"/>
                          <a:pt x="454" y="2244"/>
                          <a:pt x="485" y="2244"/>
                        </a:cubicBezTo>
                        <a:cubicBezTo>
                          <a:pt x="492" y="2244"/>
                          <a:pt x="495" y="2244"/>
                          <a:pt x="503" y="2241"/>
                        </a:cubicBezTo>
                        <a:lnTo>
                          <a:pt x="1236" y="2107"/>
                        </a:lnTo>
                        <a:cubicBezTo>
                          <a:pt x="1256" y="2104"/>
                          <a:pt x="1277" y="2090"/>
                          <a:pt x="1287" y="2073"/>
                        </a:cubicBezTo>
                        <a:cubicBezTo>
                          <a:pt x="1301" y="2053"/>
                          <a:pt x="1305" y="2029"/>
                          <a:pt x="1297" y="2008"/>
                        </a:cubicBezTo>
                        <a:cubicBezTo>
                          <a:pt x="1294" y="1998"/>
                          <a:pt x="1038" y="984"/>
                          <a:pt x="1434" y="111"/>
                        </a:cubicBezTo>
                        <a:cubicBezTo>
                          <a:pt x="1445" y="86"/>
                          <a:pt x="1441" y="56"/>
                          <a:pt x="1424" y="32"/>
                        </a:cubicBezTo>
                        <a:cubicBezTo>
                          <a:pt x="1409" y="11"/>
                          <a:pt x="1386" y="0"/>
                          <a:pt x="1360" y="0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83" name="Google Shape;1183;p23"/>
                  <p:cNvSpPr/>
                  <p:nvPr/>
                </p:nvSpPr>
                <p:spPr>
                  <a:xfrm flipH="1">
                    <a:off x="7010205" y="3297535"/>
                    <a:ext cx="218768" cy="218768"/>
                  </a:xfrm>
                  <a:custGeom>
                    <a:rect b="b" l="l" r="r" t="t"/>
                    <a:pathLst>
                      <a:path extrusionOk="0" h="3835" w="3835">
                        <a:moveTo>
                          <a:pt x="3043" y="1"/>
                        </a:moveTo>
                        <a:cubicBezTo>
                          <a:pt x="3035" y="1"/>
                          <a:pt x="3027" y="2"/>
                          <a:pt x="3019" y="5"/>
                        </a:cubicBezTo>
                        <a:cubicBezTo>
                          <a:pt x="2978" y="15"/>
                          <a:pt x="2950" y="60"/>
                          <a:pt x="2964" y="104"/>
                        </a:cubicBezTo>
                        <a:cubicBezTo>
                          <a:pt x="2994" y="203"/>
                          <a:pt x="3637" y="2595"/>
                          <a:pt x="66" y="3681"/>
                        </a:cubicBezTo>
                        <a:cubicBezTo>
                          <a:pt x="25" y="3695"/>
                          <a:pt x="1" y="3739"/>
                          <a:pt x="15" y="3780"/>
                        </a:cubicBezTo>
                        <a:cubicBezTo>
                          <a:pt x="25" y="3814"/>
                          <a:pt x="56" y="3835"/>
                          <a:pt x="90" y="3835"/>
                        </a:cubicBezTo>
                        <a:cubicBezTo>
                          <a:pt x="97" y="3835"/>
                          <a:pt x="103" y="3835"/>
                          <a:pt x="114" y="3832"/>
                        </a:cubicBezTo>
                        <a:cubicBezTo>
                          <a:pt x="3834" y="2702"/>
                          <a:pt x="3125" y="83"/>
                          <a:pt x="3117" y="60"/>
                        </a:cubicBezTo>
                        <a:cubicBezTo>
                          <a:pt x="3107" y="23"/>
                          <a:pt x="3076" y="1"/>
                          <a:pt x="3043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84" name="Google Shape;1184;p23"/>
                  <p:cNvSpPr/>
                  <p:nvPr/>
                </p:nvSpPr>
                <p:spPr>
                  <a:xfrm flipH="1">
                    <a:off x="7128630" y="3256120"/>
                    <a:ext cx="37593" cy="39418"/>
                  </a:xfrm>
                  <a:custGeom>
                    <a:rect b="b" l="l" r="r" t="t"/>
                    <a:pathLst>
                      <a:path extrusionOk="0" h="691" w="659">
                        <a:moveTo>
                          <a:pt x="123" y="0"/>
                        </a:moveTo>
                        <a:lnTo>
                          <a:pt x="79" y="85"/>
                        </a:lnTo>
                        <a:cubicBezTo>
                          <a:pt x="0" y="233"/>
                          <a:pt x="62" y="564"/>
                          <a:pt x="72" y="628"/>
                        </a:cubicBezTo>
                        <a:cubicBezTo>
                          <a:pt x="79" y="666"/>
                          <a:pt x="113" y="690"/>
                          <a:pt x="150" y="690"/>
                        </a:cubicBezTo>
                        <a:lnTo>
                          <a:pt x="164" y="690"/>
                        </a:lnTo>
                        <a:cubicBezTo>
                          <a:pt x="208" y="683"/>
                          <a:pt x="235" y="638"/>
                          <a:pt x="229" y="597"/>
                        </a:cubicBezTo>
                        <a:cubicBezTo>
                          <a:pt x="208" y="502"/>
                          <a:pt x="194" y="365"/>
                          <a:pt x="199" y="266"/>
                        </a:cubicBezTo>
                        <a:lnTo>
                          <a:pt x="199" y="266"/>
                        </a:lnTo>
                        <a:cubicBezTo>
                          <a:pt x="335" y="386"/>
                          <a:pt x="481" y="543"/>
                          <a:pt x="495" y="625"/>
                        </a:cubicBezTo>
                        <a:cubicBezTo>
                          <a:pt x="501" y="665"/>
                          <a:pt x="535" y="691"/>
                          <a:pt x="574" y="691"/>
                        </a:cubicBezTo>
                        <a:cubicBezTo>
                          <a:pt x="579" y="691"/>
                          <a:pt x="583" y="691"/>
                          <a:pt x="588" y="690"/>
                        </a:cubicBezTo>
                        <a:cubicBezTo>
                          <a:pt x="629" y="683"/>
                          <a:pt x="659" y="642"/>
                          <a:pt x="652" y="597"/>
                        </a:cubicBezTo>
                        <a:cubicBezTo>
                          <a:pt x="618" y="400"/>
                          <a:pt x="270" y="113"/>
                          <a:pt x="199" y="58"/>
                        </a:cubicBezTo>
                        <a:lnTo>
                          <a:pt x="123" y="0"/>
                        </a:ln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85" name="Google Shape;1185;p23"/>
                  <p:cNvSpPr/>
                  <p:nvPr/>
                </p:nvSpPr>
                <p:spPr>
                  <a:xfrm flipH="1">
                    <a:off x="6847222" y="3191429"/>
                    <a:ext cx="21278" cy="32630"/>
                  </a:xfrm>
                  <a:custGeom>
                    <a:rect b="b" l="l" r="r" t="t"/>
                    <a:pathLst>
                      <a:path extrusionOk="0" h="572" w="373">
                        <a:moveTo>
                          <a:pt x="282" y="1"/>
                        </a:moveTo>
                        <a:cubicBezTo>
                          <a:pt x="267" y="1"/>
                          <a:pt x="251" y="5"/>
                          <a:pt x="236" y="15"/>
                        </a:cubicBezTo>
                        <a:cubicBezTo>
                          <a:pt x="223" y="25"/>
                          <a:pt x="93" y="121"/>
                          <a:pt x="11" y="472"/>
                        </a:cubicBezTo>
                        <a:cubicBezTo>
                          <a:pt x="1" y="516"/>
                          <a:pt x="28" y="557"/>
                          <a:pt x="69" y="568"/>
                        </a:cubicBezTo>
                        <a:cubicBezTo>
                          <a:pt x="75" y="568"/>
                          <a:pt x="83" y="571"/>
                          <a:pt x="86" y="571"/>
                        </a:cubicBezTo>
                        <a:cubicBezTo>
                          <a:pt x="124" y="571"/>
                          <a:pt x="157" y="543"/>
                          <a:pt x="165" y="510"/>
                        </a:cubicBezTo>
                        <a:cubicBezTo>
                          <a:pt x="233" y="223"/>
                          <a:pt x="329" y="144"/>
                          <a:pt x="325" y="144"/>
                        </a:cubicBezTo>
                        <a:cubicBezTo>
                          <a:pt x="362" y="121"/>
                          <a:pt x="373" y="69"/>
                          <a:pt x="346" y="35"/>
                        </a:cubicBezTo>
                        <a:cubicBezTo>
                          <a:pt x="331" y="12"/>
                          <a:pt x="307" y="1"/>
                          <a:pt x="282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86" name="Google Shape;1186;p23"/>
                  <p:cNvSpPr/>
                  <p:nvPr/>
                </p:nvSpPr>
                <p:spPr>
                  <a:xfrm flipH="1">
                    <a:off x="6792690" y="3402385"/>
                    <a:ext cx="237022" cy="1055846"/>
                  </a:xfrm>
                  <a:custGeom>
                    <a:rect b="b" l="l" r="r" t="t"/>
                    <a:pathLst>
                      <a:path extrusionOk="0" h="18509" w="4155">
                        <a:moveTo>
                          <a:pt x="4068" y="1"/>
                        </a:moveTo>
                        <a:cubicBezTo>
                          <a:pt x="4059" y="1"/>
                          <a:pt x="4048" y="3"/>
                          <a:pt x="4039" y="7"/>
                        </a:cubicBezTo>
                        <a:cubicBezTo>
                          <a:pt x="3489" y="222"/>
                          <a:pt x="3349" y="713"/>
                          <a:pt x="3196" y="1437"/>
                        </a:cubicBezTo>
                        <a:cubicBezTo>
                          <a:pt x="3045" y="2154"/>
                          <a:pt x="273" y="15979"/>
                          <a:pt x="7" y="18420"/>
                        </a:cubicBezTo>
                        <a:cubicBezTo>
                          <a:pt x="0" y="18464"/>
                          <a:pt x="31" y="18505"/>
                          <a:pt x="75" y="18508"/>
                        </a:cubicBezTo>
                        <a:lnTo>
                          <a:pt x="86" y="18508"/>
                        </a:lnTo>
                        <a:cubicBezTo>
                          <a:pt x="123" y="18508"/>
                          <a:pt x="157" y="18478"/>
                          <a:pt x="164" y="18440"/>
                        </a:cubicBezTo>
                        <a:cubicBezTo>
                          <a:pt x="423" y="16057"/>
                          <a:pt x="3205" y="2157"/>
                          <a:pt x="3352" y="1471"/>
                        </a:cubicBezTo>
                        <a:cubicBezTo>
                          <a:pt x="3495" y="775"/>
                          <a:pt x="3618" y="341"/>
                          <a:pt x="4097" y="154"/>
                        </a:cubicBezTo>
                        <a:cubicBezTo>
                          <a:pt x="4138" y="140"/>
                          <a:pt x="4155" y="92"/>
                          <a:pt x="4141" y="51"/>
                        </a:cubicBezTo>
                        <a:cubicBezTo>
                          <a:pt x="4128" y="20"/>
                          <a:pt x="4099" y="1"/>
                          <a:pt x="4068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87" name="Google Shape;1187;p23"/>
                  <p:cNvSpPr/>
                  <p:nvPr/>
                </p:nvSpPr>
                <p:spPr>
                  <a:xfrm flipH="1">
                    <a:off x="6909749" y="4378728"/>
                    <a:ext cx="331888" cy="216486"/>
                  </a:xfrm>
                  <a:custGeom>
                    <a:rect b="b" l="l" r="r" t="t"/>
                    <a:pathLst>
                      <a:path extrusionOk="0" h="3795" w="5818">
                        <a:moveTo>
                          <a:pt x="5576" y="1"/>
                        </a:moveTo>
                        <a:lnTo>
                          <a:pt x="5463" y="311"/>
                        </a:lnTo>
                        <a:cubicBezTo>
                          <a:pt x="5463" y="311"/>
                          <a:pt x="5149" y="772"/>
                          <a:pt x="4634" y="858"/>
                        </a:cubicBezTo>
                        <a:cubicBezTo>
                          <a:pt x="4566" y="869"/>
                          <a:pt x="4504" y="874"/>
                          <a:pt x="4446" y="874"/>
                        </a:cubicBezTo>
                        <a:cubicBezTo>
                          <a:pt x="4062" y="874"/>
                          <a:pt x="3889" y="659"/>
                          <a:pt x="3889" y="659"/>
                        </a:cubicBezTo>
                        <a:lnTo>
                          <a:pt x="3848" y="933"/>
                        </a:lnTo>
                        <a:cubicBezTo>
                          <a:pt x="3368" y="1402"/>
                          <a:pt x="2627" y="1597"/>
                          <a:pt x="1953" y="1597"/>
                        </a:cubicBezTo>
                        <a:cubicBezTo>
                          <a:pt x="1587" y="1597"/>
                          <a:pt x="1241" y="1540"/>
                          <a:pt x="968" y="1438"/>
                        </a:cubicBezTo>
                        <a:cubicBezTo>
                          <a:pt x="377" y="1216"/>
                          <a:pt x="431" y="913"/>
                          <a:pt x="431" y="913"/>
                        </a:cubicBezTo>
                        <a:cubicBezTo>
                          <a:pt x="431" y="913"/>
                          <a:pt x="429" y="912"/>
                          <a:pt x="425" y="912"/>
                        </a:cubicBezTo>
                        <a:cubicBezTo>
                          <a:pt x="393" y="912"/>
                          <a:pt x="243" y="921"/>
                          <a:pt x="131" y="1072"/>
                        </a:cubicBezTo>
                        <a:cubicBezTo>
                          <a:pt x="1" y="1247"/>
                          <a:pt x="288" y="2807"/>
                          <a:pt x="346" y="3281"/>
                        </a:cubicBezTo>
                        <a:cubicBezTo>
                          <a:pt x="386" y="3627"/>
                          <a:pt x="974" y="3795"/>
                          <a:pt x="1641" y="3795"/>
                        </a:cubicBezTo>
                        <a:cubicBezTo>
                          <a:pt x="1889" y="3795"/>
                          <a:pt x="2148" y="3771"/>
                          <a:pt x="2394" y="3725"/>
                        </a:cubicBezTo>
                        <a:cubicBezTo>
                          <a:pt x="3298" y="3555"/>
                          <a:pt x="3569" y="2752"/>
                          <a:pt x="3569" y="2752"/>
                        </a:cubicBezTo>
                        <a:cubicBezTo>
                          <a:pt x="3684" y="2880"/>
                          <a:pt x="4000" y="2943"/>
                          <a:pt x="4342" y="2943"/>
                        </a:cubicBezTo>
                        <a:cubicBezTo>
                          <a:pt x="4768" y="2943"/>
                          <a:pt x="5234" y="2845"/>
                          <a:pt x="5405" y="2649"/>
                        </a:cubicBezTo>
                        <a:cubicBezTo>
                          <a:pt x="5682" y="2336"/>
                          <a:pt x="5764" y="786"/>
                          <a:pt x="5791" y="445"/>
                        </a:cubicBezTo>
                        <a:cubicBezTo>
                          <a:pt x="5818" y="100"/>
                          <a:pt x="5576" y="1"/>
                          <a:pt x="5576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88" name="Google Shape;1188;p23"/>
                  <p:cNvSpPr/>
                  <p:nvPr/>
                </p:nvSpPr>
                <p:spPr>
                  <a:xfrm flipH="1">
                    <a:off x="7013511" y="4402230"/>
                    <a:ext cx="28865" cy="135482"/>
                  </a:xfrm>
                  <a:custGeom>
                    <a:rect b="b" l="l" r="r" t="t"/>
                    <a:pathLst>
                      <a:path extrusionOk="0" h="2375" w="506">
                        <a:moveTo>
                          <a:pt x="422" y="1"/>
                        </a:moveTo>
                        <a:cubicBezTo>
                          <a:pt x="382" y="1"/>
                          <a:pt x="348" y="29"/>
                          <a:pt x="342" y="70"/>
                        </a:cubicBezTo>
                        <a:lnTo>
                          <a:pt x="7" y="2282"/>
                        </a:lnTo>
                        <a:cubicBezTo>
                          <a:pt x="0" y="2327"/>
                          <a:pt x="27" y="2368"/>
                          <a:pt x="72" y="2374"/>
                        </a:cubicBezTo>
                        <a:lnTo>
                          <a:pt x="82" y="2374"/>
                        </a:lnTo>
                        <a:cubicBezTo>
                          <a:pt x="123" y="2374"/>
                          <a:pt x="158" y="2347"/>
                          <a:pt x="161" y="2306"/>
                        </a:cubicBezTo>
                        <a:lnTo>
                          <a:pt x="498" y="94"/>
                        </a:lnTo>
                        <a:cubicBezTo>
                          <a:pt x="506" y="50"/>
                          <a:pt x="475" y="9"/>
                          <a:pt x="434" y="2"/>
                        </a:cubicBezTo>
                        <a:cubicBezTo>
                          <a:pt x="430" y="1"/>
                          <a:pt x="426" y="1"/>
                          <a:pt x="422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89" name="Google Shape;1189;p23"/>
                  <p:cNvSpPr/>
                  <p:nvPr/>
                </p:nvSpPr>
                <p:spPr>
                  <a:xfrm flipH="1">
                    <a:off x="7234850" y="3369356"/>
                    <a:ext cx="64803" cy="52196"/>
                  </a:xfrm>
                  <a:custGeom>
                    <a:rect b="b" l="l" r="r" t="t"/>
                    <a:pathLst>
                      <a:path extrusionOk="0" h="915" w="1136">
                        <a:moveTo>
                          <a:pt x="403" y="1"/>
                        </a:moveTo>
                        <a:cubicBezTo>
                          <a:pt x="375" y="1"/>
                          <a:pt x="348" y="6"/>
                          <a:pt x="321" y="19"/>
                        </a:cubicBezTo>
                        <a:cubicBezTo>
                          <a:pt x="0" y="173"/>
                          <a:pt x="344" y="914"/>
                          <a:pt x="635" y="914"/>
                        </a:cubicBezTo>
                        <a:cubicBezTo>
                          <a:pt x="646" y="914"/>
                          <a:pt x="658" y="913"/>
                          <a:pt x="670" y="910"/>
                        </a:cubicBezTo>
                        <a:cubicBezTo>
                          <a:pt x="1136" y="809"/>
                          <a:pt x="734" y="1"/>
                          <a:pt x="403" y="1"/>
                        </a:cubicBezTo>
                        <a:close/>
                      </a:path>
                    </a:pathLst>
                  </a:custGeom>
                  <a:solidFill>
                    <a:srgbClr val="FFA49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90" name="Google Shape;1190;p23"/>
                  <p:cNvSpPr/>
                  <p:nvPr/>
                </p:nvSpPr>
                <p:spPr>
                  <a:xfrm flipH="1">
                    <a:off x="7215911" y="3350531"/>
                    <a:ext cx="65031" cy="52082"/>
                  </a:xfrm>
                  <a:custGeom>
                    <a:rect b="b" l="l" r="r" t="t"/>
                    <a:pathLst>
                      <a:path extrusionOk="0" h="913" w="1140">
                        <a:moveTo>
                          <a:pt x="406" y="0"/>
                        </a:moveTo>
                        <a:cubicBezTo>
                          <a:pt x="378" y="0"/>
                          <a:pt x="351" y="6"/>
                          <a:pt x="325" y="18"/>
                        </a:cubicBezTo>
                        <a:cubicBezTo>
                          <a:pt x="0" y="172"/>
                          <a:pt x="343" y="912"/>
                          <a:pt x="638" y="912"/>
                        </a:cubicBezTo>
                        <a:cubicBezTo>
                          <a:pt x="650" y="912"/>
                          <a:pt x="662" y="911"/>
                          <a:pt x="673" y="909"/>
                        </a:cubicBezTo>
                        <a:cubicBezTo>
                          <a:pt x="1139" y="808"/>
                          <a:pt x="736" y="0"/>
                          <a:pt x="406" y="0"/>
                        </a:cubicBezTo>
                        <a:close/>
                      </a:path>
                    </a:pathLst>
                  </a:custGeom>
                  <a:solidFill>
                    <a:srgbClr val="FFA49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91" name="Google Shape;1191;p23"/>
                  <p:cNvSpPr/>
                  <p:nvPr/>
                </p:nvSpPr>
                <p:spPr>
                  <a:xfrm rot="4341851">
                    <a:off x="7307518" y="3183355"/>
                    <a:ext cx="219684" cy="381933"/>
                  </a:xfrm>
                  <a:custGeom>
                    <a:rect b="b" l="l" r="r" t="t"/>
                    <a:pathLst>
                      <a:path extrusionOk="0" h="9692" w="4647">
                        <a:moveTo>
                          <a:pt x="4178" y="0"/>
                        </a:moveTo>
                        <a:cubicBezTo>
                          <a:pt x="4016" y="0"/>
                          <a:pt x="3864" y="96"/>
                          <a:pt x="3800" y="254"/>
                        </a:cubicBezTo>
                        <a:lnTo>
                          <a:pt x="89" y="9120"/>
                        </a:lnTo>
                        <a:cubicBezTo>
                          <a:pt x="0" y="9328"/>
                          <a:pt x="99" y="9570"/>
                          <a:pt x="311" y="9660"/>
                        </a:cubicBezTo>
                        <a:cubicBezTo>
                          <a:pt x="362" y="9682"/>
                          <a:pt x="416" y="9692"/>
                          <a:pt x="469" y="9692"/>
                        </a:cubicBezTo>
                        <a:cubicBezTo>
                          <a:pt x="630" y="9692"/>
                          <a:pt x="783" y="9596"/>
                          <a:pt x="850" y="9438"/>
                        </a:cubicBezTo>
                        <a:lnTo>
                          <a:pt x="4558" y="572"/>
                        </a:lnTo>
                        <a:cubicBezTo>
                          <a:pt x="4646" y="364"/>
                          <a:pt x="4547" y="122"/>
                          <a:pt x="4339" y="33"/>
                        </a:cubicBezTo>
                        <a:cubicBezTo>
                          <a:pt x="4286" y="11"/>
                          <a:pt x="4231" y="0"/>
                          <a:pt x="4178" y="0"/>
                        </a:cubicBezTo>
                        <a:close/>
                      </a:path>
                    </a:pathLst>
                  </a:custGeom>
                  <a:solidFill>
                    <a:srgbClr val="936F48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92" name="Google Shape;1192;p23"/>
                  <p:cNvSpPr/>
                  <p:nvPr/>
                </p:nvSpPr>
                <p:spPr>
                  <a:xfrm flipH="1">
                    <a:off x="7140497" y="3275972"/>
                    <a:ext cx="148203" cy="145864"/>
                  </a:xfrm>
                  <a:custGeom>
                    <a:rect b="b" l="l" r="r" t="t"/>
                    <a:pathLst>
                      <a:path extrusionOk="0" h="2557" w="2598">
                        <a:moveTo>
                          <a:pt x="1372" y="0"/>
                        </a:moveTo>
                        <a:cubicBezTo>
                          <a:pt x="1226" y="372"/>
                          <a:pt x="768" y="741"/>
                          <a:pt x="406" y="929"/>
                        </a:cubicBezTo>
                        <a:cubicBezTo>
                          <a:pt x="605" y="1735"/>
                          <a:pt x="0" y="2297"/>
                          <a:pt x="293" y="2499"/>
                        </a:cubicBezTo>
                        <a:cubicBezTo>
                          <a:pt x="354" y="2541"/>
                          <a:pt x="416" y="2557"/>
                          <a:pt x="476" y="2557"/>
                        </a:cubicBezTo>
                        <a:cubicBezTo>
                          <a:pt x="642" y="2557"/>
                          <a:pt x="785" y="2434"/>
                          <a:pt x="785" y="2434"/>
                        </a:cubicBezTo>
                        <a:cubicBezTo>
                          <a:pt x="785" y="2434"/>
                          <a:pt x="874" y="2542"/>
                          <a:pt x="1090" y="2542"/>
                        </a:cubicBezTo>
                        <a:cubicBezTo>
                          <a:pt x="1105" y="2542"/>
                          <a:pt x="1121" y="2541"/>
                          <a:pt x="1137" y="2540"/>
                        </a:cubicBezTo>
                        <a:cubicBezTo>
                          <a:pt x="1386" y="2523"/>
                          <a:pt x="1533" y="2223"/>
                          <a:pt x="1533" y="2223"/>
                        </a:cubicBezTo>
                        <a:cubicBezTo>
                          <a:pt x="1533" y="2223"/>
                          <a:pt x="1582" y="2238"/>
                          <a:pt x="1661" y="2238"/>
                        </a:cubicBezTo>
                        <a:cubicBezTo>
                          <a:pt x="1739" y="2238"/>
                          <a:pt x="1845" y="2223"/>
                          <a:pt x="1960" y="2161"/>
                        </a:cubicBezTo>
                        <a:cubicBezTo>
                          <a:pt x="2141" y="2066"/>
                          <a:pt x="2215" y="1656"/>
                          <a:pt x="2215" y="1656"/>
                        </a:cubicBezTo>
                        <a:cubicBezTo>
                          <a:pt x="2215" y="1656"/>
                          <a:pt x="2598" y="1448"/>
                          <a:pt x="2437" y="1147"/>
                        </a:cubicBezTo>
                        <a:cubicBezTo>
                          <a:pt x="2301" y="895"/>
                          <a:pt x="1639" y="287"/>
                          <a:pt x="1372" y="0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93" name="Google Shape;1193;p23"/>
                  <p:cNvSpPr/>
                  <p:nvPr/>
                </p:nvSpPr>
                <p:spPr>
                  <a:xfrm flipH="1">
                    <a:off x="6839639" y="2617946"/>
                    <a:ext cx="276155" cy="104678"/>
                  </a:xfrm>
                  <a:custGeom>
                    <a:rect b="b" l="l" r="r" t="t"/>
                    <a:pathLst>
                      <a:path extrusionOk="0" h="1835" w="4841">
                        <a:moveTo>
                          <a:pt x="3269" y="1"/>
                        </a:moveTo>
                        <a:cubicBezTo>
                          <a:pt x="2709" y="1"/>
                          <a:pt x="1908" y="23"/>
                          <a:pt x="1056" y="134"/>
                        </a:cubicBezTo>
                        <a:cubicBezTo>
                          <a:pt x="0" y="274"/>
                          <a:pt x="462" y="1834"/>
                          <a:pt x="462" y="1834"/>
                        </a:cubicBezTo>
                        <a:cubicBezTo>
                          <a:pt x="462" y="1834"/>
                          <a:pt x="4640" y="1776"/>
                          <a:pt x="4742" y="1584"/>
                        </a:cubicBezTo>
                        <a:cubicBezTo>
                          <a:pt x="4841" y="1394"/>
                          <a:pt x="4786" y="765"/>
                          <a:pt x="4615" y="414"/>
                        </a:cubicBezTo>
                        <a:cubicBezTo>
                          <a:pt x="4492" y="158"/>
                          <a:pt x="4295" y="18"/>
                          <a:pt x="3827" y="7"/>
                        </a:cubicBezTo>
                        <a:cubicBezTo>
                          <a:pt x="3691" y="4"/>
                          <a:pt x="3500" y="1"/>
                          <a:pt x="3269" y="1"/>
                        </a:cubicBezTo>
                        <a:close/>
                      </a:path>
                    </a:pathLst>
                  </a:custGeom>
                  <a:solidFill>
                    <a:srgbClr val="FAE07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94" name="Google Shape;1194;p23"/>
                  <p:cNvSpPr/>
                  <p:nvPr/>
                </p:nvSpPr>
                <p:spPr>
                  <a:xfrm flipH="1">
                    <a:off x="6603990" y="2017594"/>
                    <a:ext cx="760638" cy="616942"/>
                  </a:xfrm>
                  <a:custGeom>
                    <a:rect b="b" l="l" r="r" t="t"/>
                    <a:pathLst>
                      <a:path extrusionOk="0" h="10815" w="13334">
                        <a:moveTo>
                          <a:pt x="8359" y="0"/>
                        </a:moveTo>
                        <a:cubicBezTo>
                          <a:pt x="8359" y="0"/>
                          <a:pt x="6373" y="5141"/>
                          <a:pt x="3441" y="7398"/>
                        </a:cubicBezTo>
                        <a:cubicBezTo>
                          <a:pt x="3441" y="7398"/>
                          <a:pt x="2802" y="6968"/>
                          <a:pt x="2083" y="6968"/>
                        </a:cubicBezTo>
                        <a:cubicBezTo>
                          <a:pt x="1694" y="6968"/>
                          <a:pt x="1282" y="7093"/>
                          <a:pt x="935" y="7480"/>
                        </a:cubicBezTo>
                        <a:cubicBezTo>
                          <a:pt x="0" y="8525"/>
                          <a:pt x="764" y="10178"/>
                          <a:pt x="2687" y="10178"/>
                        </a:cubicBezTo>
                        <a:cubicBezTo>
                          <a:pt x="2793" y="10178"/>
                          <a:pt x="2902" y="10173"/>
                          <a:pt x="3014" y="10163"/>
                        </a:cubicBezTo>
                        <a:cubicBezTo>
                          <a:pt x="3391" y="10129"/>
                          <a:pt x="3708" y="10113"/>
                          <a:pt x="3977" y="10113"/>
                        </a:cubicBezTo>
                        <a:cubicBezTo>
                          <a:pt x="5246" y="10113"/>
                          <a:pt x="5420" y="10457"/>
                          <a:pt x="5594" y="10815"/>
                        </a:cubicBezTo>
                        <a:cubicBezTo>
                          <a:pt x="5594" y="10815"/>
                          <a:pt x="6711" y="10630"/>
                          <a:pt x="8169" y="10630"/>
                        </a:cubicBezTo>
                        <a:cubicBezTo>
                          <a:pt x="8169" y="10630"/>
                          <a:pt x="8032" y="9951"/>
                          <a:pt x="8940" y="9778"/>
                        </a:cubicBezTo>
                        <a:cubicBezTo>
                          <a:pt x="9848" y="9603"/>
                          <a:pt x="13313" y="8627"/>
                          <a:pt x="13327" y="6647"/>
                        </a:cubicBezTo>
                        <a:cubicBezTo>
                          <a:pt x="13333" y="5585"/>
                          <a:pt x="12862" y="4657"/>
                          <a:pt x="12927" y="3985"/>
                        </a:cubicBezTo>
                        <a:cubicBezTo>
                          <a:pt x="13043" y="2762"/>
                          <a:pt x="12418" y="254"/>
                          <a:pt x="8359" y="0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95" name="Google Shape;1195;p23"/>
                  <p:cNvSpPr/>
                  <p:nvPr/>
                </p:nvSpPr>
                <p:spPr>
                  <a:xfrm flipH="1">
                    <a:off x="6913967" y="2228607"/>
                    <a:ext cx="87963" cy="52767"/>
                  </a:xfrm>
                  <a:custGeom>
                    <a:rect b="b" l="l" r="r" t="t"/>
                    <a:pathLst>
                      <a:path extrusionOk="0" h="925" w="1542">
                        <a:moveTo>
                          <a:pt x="1327" y="1"/>
                        </a:moveTo>
                        <a:cubicBezTo>
                          <a:pt x="996" y="1"/>
                          <a:pt x="0" y="708"/>
                          <a:pt x="145" y="866"/>
                        </a:cubicBezTo>
                        <a:cubicBezTo>
                          <a:pt x="182" y="907"/>
                          <a:pt x="236" y="925"/>
                          <a:pt x="301" y="925"/>
                        </a:cubicBezTo>
                        <a:cubicBezTo>
                          <a:pt x="704" y="925"/>
                          <a:pt x="1542" y="242"/>
                          <a:pt x="1418" y="40"/>
                        </a:cubicBezTo>
                        <a:cubicBezTo>
                          <a:pt x="1402" y="13"/>
                          <a:pt x="1370" y="1"/>
                          <a:pt x="1327" y="1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96" name="Google Shape;1196;p23"/>
                  <p:cNvSpPr/>
                  <p:nvPr/>
                </p:nvSpPr>
                <p:spPr>
                  <a:xfrm flipH="1">
                    <a:off x="6625485" y="2209953"/>
                    <a:ext cx="46435" cy="23788"/>
                  </a:xfrm>
                  <a:custGeom>
                    <a:rect b="b" l="l" r="r" t="t"/>
                    <a:pathLst>
                      <a:path extrusionOk="0" h="417" w="814">
                        <a:moveTo>
                          <a:pt x="211" y="1"/>
                        </a:moveTo>
                        <a:cubicBezTo>
                          <a:pt x="141" y="1"/>
                          <a:pt x="87" y="23"/>
                          <a:pt x="67" y="77"/>
                        </a:cubicBezTo>
                        <a:cubicBezTo>
                          <a:pt x="0" y="257"/>
                          <a:pt x="407" y="416"/>
                          <a:pt x="599" y="416"/>
                        </a:cubicBezTo>
                        <a:cubicBezTo>
                          <a:pt x="643" y="416"/>
                          <a:pt x="675" y="408"/>
                          <a:pt x="689" y="391"/>
                        </a:cubicBezTo>
                        <a:cubicBezTo>
                          <a:pt x="814" y="229"/>
                          <a:pt x="435" y="1"/>
                          <a:pt x="211" y="1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97" name="Google Shape;1197;p23"/>
                  <p:cNvSpPr/>
                  <p:nvPr/>
                </p:nvSpPr>
                <p:spPr>
                  <a:xfrm flipH="1">
                    <a:off x="6741689" y="2363350"/>
                    <a:ext cx="100913" cy="45693"/>
                  </a:xfrm>
                  <a:custGeom>
                    <a:rect b="b" l="l" r="r" t="t"/>
                    <a:pathLst>
                      <a:path extrusionOk="0" h="801" w="1769">
                        <a:moveTo>
                          <a:pt x="92" y="0"/>
                        </a:moveTo>
                        <a:cubicBezTo>
                          <a:pt x="83" y="0"/>
                          <a:pt x="74" y="2"/>
                          <a:pt x="65" y="5"/>
                        </a:cubicBezTo>
                        <a:cubicBezTo>
                          <a:pt x="24" y="19"/>
                          <a:pt x="1" y="63"/>
                          <a:pt x="18" y="104"/>
                        </a:cubicBezTo>
                        <a:cubicBezTo>
                          <a:pt x="21" y="115"/>
                          <a:pt x="274" y="801"/>
                          <a:pt x="1162" y="801"/>
                        </a:cubicBezTo>
                        <a:cubicBezTo>
                          <a:pt x="1321" y="801"/>
                          <a:pt x="1499" y="777"/>
                          <a:pt x="1701" y="726"/>
                        </a:cubicBezTo>
                        <a:cubicBezTo>
                          <a:pt x="1742" y="716"/>
                          <a:pt x="1769" y="671"/>
                          <a:pt x="1756" y="630"/>
                        </a:cubicBezTo>
                        <a:cubicBezTo>
                          <a:pt x="1747" y="593"/>
                          <a:pt x="1716" y="570"/>
                          <a:pt x="1679" y="570"/>
                        </a:cubicBezTo>
                        <a:cubicBezTo>
                          <a:pt x="1673" y="570"/>
                          <a:pt x="1666" y="571"/>
                          <a:pt x="1660" y="572"/>
                        </a:cubicBezTo>
                        <a:cubicBezTo>
                          <a:pt x="1470" y="621"/>
                          <a:pt x="1302" y="642"/>
                          <a:pt x="1155" y="642"/>
                        </a:cubicBezTo>
                        <a:cubicBezTo>
                          <a:pt x="389" y="642"/>
                          <a:pt x="176" y="82"/>
                          <a:pt x="165" y="54"/>
                        </a:cubicBezTo>
                        <a:cubicBezTo>
                          <a:pt x="154" y="22"/>
                          <a:pt x="124" y="0"/>
                          <a:pt x="92" y="0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98" name="Google Shape;1198;p23"/>
                  <p:cNvSpPr/>
                  <p:nvPr/>
                </p:nvSpPr>
                <p:spPr>
                  <a:xfrm flipH="1">
                    <a:off x="6645451" y="2267798"/>
                    <a:ext cx="26925" cy="46606"/>
                  </a:xfrm>
                  <a:custGeom>
                    <a:rect b="b" l="l" r="r" t="t"/>
                    <a:pathLst>
                      <a:path extrusionOk="0" h="817" w="472">
                        <a:moveTo>
                          <a:pt x="236" y="1"/>
                        </a:moveTo>
                        <a:cubicBezTo>
                          <a:pt x="106" y="1"/>
                          <a:pt x="0" y="182"/>
                          <a:pt x="0" y="407"/>
                        </a:cubicBezTo>
                        <a:cubicBezTo>
                          <a:pt x="0" y="636"/>
                          <a:pt x="106" y="817"/>
                          <a:pt x="236" y="817"/>
                        </a:cubicBezTo>
                        <a:cubicBezTo>
                          <a:pt x="365" y="817"/>
                          <a:pt x="472" y="636"/>
                          <a:pt x="472" y="407"/>
                        </a:cubicBezTo>
                        <a:cubicBezTo>
                          <a:pt x="472" y="182"/>
                          <a:pt x="365" y="1"/>
                          <a:pt x="236" y="1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99" name="Google Shape;1199;p23"/>
                  <p:cNvSpPr/>
                  <p:nvPr/>
                </p:nvSpPr>
                <p:spPr>
                  <a:xfrm flipH="1">
                    <a:off x="6648417" y="2275556"/>
                    <a:ext cx="6845" cy="11808"/>
                  </a:xfrm>
                  <a:custGeom>
                    <a:rect b="b" l="l" r="r" t="t"/>
                    <a:pathLst>
                      <a:path extrusionOk="0" h="207" w="120">
                        <a:moveTo>
                          <a:pt x="51" y="1"/>
                        </a:moveTo>
                        <a:cubicBezTo>
                          <a:pt x="49" y="1"/>
                          <a:pt x="47" y="1"/>
                          <a:pt x="45" y="2"/>
                        </a:cubicBezTo>
                        <a:cubicBezTo>
                          <a:pt x="18" y="5"/>
                          <a:pt x="0" y="53"/>
                          <a:pt x="8" y="107"/>
                        </a:cubicBezTo>
                        <a:cubicBezTo>
                          <a:pt x="14" y="163"/>
                          <a:pt x="39" y="207"/>
                          <a:pt x="69" y="207"/>
                        </a:cubicBezTo>
                        <a:cubicBezTo>
                          <a:pt x="70" y="207"/>
                          <a:pt x="71" y="207"/>
                          <a:pt x="72" y="206"/>
                        </a:cubicBezTo>
                        <a:cubicBezTo>
                          <a:pt x="99" y="203"/>
                          <a:pt x="120" y="152"/>
                          <a:pt x="110" y="97"/>
                        </a:cubicBezTo>
                        <a:cubicBezTo>
                          <a:pt x="103" y="43"/>
                          <a:pt x="79" y="1"/>
                          <a:pt x="5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0" name="Google Shape;1200;p23"/>
                  <p:cNvSpPr/>
                  <p:nvPr/>
                </p:nvSpPr>
                <p:spPr>
                  <a:xfrm flipH="1">
                    <a:off x="6888695" y="2291016"/>
                    <a:ext cx="39361" cy="59042"/>
                  </a:xfrm>
                  <a:custGeom>
                    <a:rect b="b" l="l" r="r" t="t"/>
                    <a:pathLst>
                      <a:path extrusionOk="0" h="1035" w="690">
                        <a:moveTo>
                          <a:pt x="345" y="0"/>
                        </a:moveTo>
                        <a:cubicBezTo>
                          <a:pt x="153" y="0"/>
                          <a:pt x="0" y="233"/>
                          <a:pt x="0" y="520"/>
                        </a:cubicBezTo>
                        <a:cubicBezTo>
                          <a:pt x="0" y="802"/>
                          <a:pt x="153" y="1035"/>
                          <a:pt x="345" y="1035"/>
                        </a:cubicBezTo>
                        <a:cubicBezTo>
                          <a:pt x="533" y="1035"/>
                          <a:pt x="689" y="802"/>
                          <a:pt x="689" y="520"/>
                        </a:cubicBezTo>
                        <a:cubicBezTo>
                          <a:pt x="689" y="233"/>
                          <a:pt x="533" y="0"/>
                          <a:pt x="345" y="0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1" name="Google Shape;1201;p23"/>
                  <p:cNvSpPr/>
                  <p:nvPr/>
                </p:nvSpPr>
                <p:spPr>
                  <a:xfrm flipH="1">
                    <a:off x="6894342" y="2302653"/>
                    <a:ext cx="7815" cy="13406"/>
                  </a:xfrm>
                  <a:custGeom>
                    <a:rect b="b" l="l" r="r" t="t"/>
                    <a:pathLst>
                      <a:path extrusionOk="0" h="235" w="137">
                        <a:moveTo>
                          <a:pt x="58" y="1"/>
                        </a:moveTo>
                        <a:cubicBezTo>
                          <a:pt x="57" y="1"/>
                          <a:pt x="56" y="1"/>
                          <a:pt x="55" y="1"/>
                        </a:cubicBezTo>
                        <a:cubicBezTo>
                          <a:pt x="21" y="4"/>
                          <a:pt x="0" y="62"/>
                          <a:pt x="10" y="124"/>
                        </a:cubicBezTo>
                        <a:cubicBezTo>
                          <a:pt x="17" y="185"/>
                          <a:pt x="47" y="234"/>
                          <a:pt x="77" y="234"/>
                        </a:cubicBezTo>
                        <a:cubicBezTo>
                          <a:pt x="78" y="234"/>
                          <a:pt x="80" y="234"/>
                          <a:pt x="82" y="234"/>
                        </a:cubicBezTo>
                        <a:cubicBezTo>
                          <a:pt x="116" y="230"/>
                          <a:pt x="137" y="175"/>
                          <a:pt x="126" y="111"/>
                        </a:cubicBezTo>
                        <a:cubicBezTo>
                          <a:pt x="120" y="47"/>
                          <a:pt x="88" y="1"/>
                          <a:pt x="58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2" name="Google Shape;1202;p23"/>
                  <p:cNvSpPr/>
                  <p:nvPr/>
                </p:nvSpPr>
                <p:spPr>
                  <a:xfrm flipH="1">
                    <a:off x="6913967" y="2228721"/>
                    <a:ext cx="87906" cy="52824"/>
                  </a:xfrm>
                  <a:custGeom>
                    <a:rect b="b" l="l" r="r" t="t"/>
                    <a:pathLst>
                      <a:path extrusionOk="0" h="926" w="1541">
                        <a:moveTo>
                          <a:pt x="1325" y="0"/>
                        </a:moveTo>
                        <a:cubicBezTo>
                          <a:pt x="994" y="0"/>
                          <a:pt x="1" y="706"/>
                          <a:pt x="144" y="864"/>
                        </a:cubicBezTo>
                        <a:cubicBezTo>
                          <a:pt x="178" y="905"/>
                          <a:pt x="233" y="925"/>
                          <a:pt x="301" y="925"/>
                        </a:cubicBezTo>
                        <a:cubicBezTo>
                          <a:pt x="704" y="925"/>
                          <a:pt x="1540" y="239"/>
                          <a:pt x="1417" y="38"/>
                        </a:cubicBezTo>
                        <a:cubicBezTo>
                          <a:pt x="1400" y="10"/>
                          <a:pt x="1369" y="0"/>
                          <a:pt x="1325" y="0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3" name="Google Shape;1203;p23"/>
                  <p:cNvSpPr/>
                  <p:nvPr/>
                </p:nvSpPr>
                <p:spPr>
                  <a:xfrm flipH="1">
                    <a:off x="6804153" y="2363236"/>
                    <a:ext cx="38448" cy="38791"/>
                  </a:xfrm>
                  <a:custGeom>
                    <a:rect b="b" l="l" r="r" t="t"/>
                    <a:pathLst>
                      <a:path extrusionOk="0" h="680" w="674">
                        <a:moveTo>
                          <a:pt x="92" y="1"/>
                        </a:moveTo>
                        <a:cubicBezTo>
                          <a:pt x="83" y="1"/>
                          <a:pt x="72" y="4"/>
                          <a:pt x="65" y="7"/>
                        </a:cubicBezTo>
                        <a:cubicBezTo>
                          <a:pt x="24" y="21"/>
                          <a:pt x="1" y="65"/>
                          <a:pt x="18" y="106"/>
                        </a:cubicBezTo>
                        <a:cubicBezTo>
                          <a:pt x="18" y="114"/>
                          <a:pt x="158" y="486"/>
                          <a:pt x="581" y="680"/>
                        </a:cubicBezTo>
                        <a:cubicBezTo>
                          <a:pt x="612" y="639"/>
                          <a:pt x="642" y="595"/>
                          <a:pt x="673" y="554"/>
                        </a:cubicBezTo>
                        <a:cubicBezTo>
                          <a:pt x="294" y="393"/>
                          <a:pt x="174" y="76"/>
                          <a:pt x="165" y="56"/>
                        </a:cubicBezTo>
                        <a:cubicBezTo>
                          <a:pt x="154" y="21"/>
                          <a:pt x="124" y="1"/>
                          <a:pt x="92" y="1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4" name="Google Shape;1204;p23"/>
                  <p:cNvSpPr/>
                  <p:nvPr/>
                </p:nvSpPr>
                <p:spPr>
                  <a:xfrm flipH="1">
                    <a:off x="6888695" y="2291016"/>
                    <a:ext cx="39361" cy="59042"/>
                  </a:xfrm>
                  <a:custGeom>
                    <a:rect b="b" l="l" r="r" t="t"/>
                    <a:pathLst>
                      <a:path extrusionOk="0" h="1035" w="690">
                        <a:moveTo>
                          <a:pt x="512" y="205"/>
                        </a:moveTo>
                        <a:cubicBezTo>
                          <a:pt x="543" y="205"/>
                          <a:pt x="574" y="253"/>
                          <a:pt x="580" y="315"/>
                        </a:cubicBezTo>
                        <a:cubicBezTo>
                          <a:pt x="591" y="379"/>
                          <a:pt x="570" y="434"/>
                          <a:pt x="536" y="438"/>
                        </a:cubicBezTo>
                        <a:lnTo>
                          <a:pt x="533" y="438"/>
                        </a:lnTo>
                        <a:cubicBezTo>
                          <a:pt x="502" y="438"/>
                          <a:pt x="471" y="393"/>
                          <a:pt x="464" y="328"/>
                        </a:cubicBezTo>
                        <a:cubicBezTo>
                          <a:pt x="454" y="266"/>
                          <a:pt x="475" y="208"/>
                          <a:pt x="509" y="205"/>
                        </a:cubicBezTo>
                        <a:close/>
                        <a:moveTo>
                          <a:pt x="345" y="0"/>
                        </a:moveTo>
                        <a:cubicBezTo>
                          <a:pt x="153" y="0"/>
                          <a:pt x="0" y="233"/>
                          <a:pt x="0" y="520"/>
                        </a:cubicBezTo>
                        <a:cubicBezTo>
                          <a:pt x="0" y="802"/>
                          <a:pt x="153" y="1035"/>
                          <a:pt x="345" y="1035"/>
                        </a:cubicBezTo>
                        <a:cubicBezTo>
                          <a:pt x="533" y="1035"/>
                          <a:pt x="689" y="802"/>
                          <a:pt x="689" y="520"/>
                        </a:cubicBezTo>
                        <a:cubicBezTo>
                          <a:pt x="689" y="233"/>
                          <a:pt x="533" y="0"/>
                          <a:pt x="345" y="0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5" name="Google Shape;1205;p23"/>
                  <p:cNvSpPr/>
                  <p:nvPr/>
                </p:nvSpPr>
                <p:spPr>
                  <a:xfrm flipH="1">
                    <a:off x="6894342" y="2302653"/>
                    <a:ext cx="7815" cy="13349"/>
                  </a:xfrm>
                  <a:custGeom>
                    <a:rect b="b" l="l" r="r" t="t"/>
                    <a:pathLst>
                      <a:path extrusionOk="0" h="234" w="137">
                        <a:moveTo>
                          <a:pt x="55" y="1"/>
                        </a:moveTo>
                        <a:cubicBezTo>
                          <a:pt x="21" y="4"/>
                          <a:pt x="0" y="62"/>
                          <a:pt x="10" y="124"/>
                        </a:cubicBezTo>
                        <a:cubicBezTo>
                          <a:pt x="17" y="189"/>
                          <a:pt x="48" y="234"/>
                          <a:pt x="79" y="234"/>
                        </a:cubicBezTo>
                        <a:lnTo>
                          <a:pt x="82" y="234"/>
                        </a:lnTo>
                        <a:cubicBezTo>
                          <a:pt x="116" y="230"/>
                          <a:pt x="137" y="175"/>
                          <a:pt x="126" y="111"/>
                        </a:cubicBezTo>
                        <a:cubicBezTo>
                          <a:pt x="120" y="49"/>
                          <a:pt x="89" y="1"/>
                          <a:pt x="58" y="1"/>
                        </a:cubicBezTo>
                        <a:close/>
                      </a:path>
                    </a:pathLst>
                  </a:custGeom>
                  <a:solidFill>
                    <a:srgbClr val="D1DBD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6" name="Google Shape;1206;p23"/>
                  <p:cNvSpPr/>
                  <p:nvPr/>
                </p:nvSpPr>
                <p:spPr>
                  <a:xfrm flipH="1">
                    <a:off x="7171644" y="2476244"/>
                    <a:ext cx="107758" cy="68967"/>
                  </a:xfrm>
                  <a:custGeom>
                    <a:rect b="b" l="l" r="r" t="t"/>
                    <a:pathLst>
                      <a:path extrusionOk="0" h="1209" w="1889">
                        <a:moveTo>
                          <a:pt x="977" y="0"/>
                        </a:moveTo>
                        <a:cubicBezTo>
                          <a:pt x="867" y="0"/>
                          <a:pt x="770" y="18"/>
                          <a:pt x="697" y="38"/>
                        </a:cubicBezTo>
                        <a:cubicBezTo>
                          <a:pt x="360" y="133"/>
                          <a:pt x="76" y="392"/>
                          <a:pt x="12" y="673"/>
                        </a:cubicBezTo>
                        <a:cubicBezTo>
                          <a:pt x="1" y="714"/>
                          <a:pt x="28" y="758"/>
                          <a:pt x="69" y="764"/>
                        </a:cubicBezTo>
                        <a:cubicBezTo>
                          <a:pt x="77" y="767"/>
                          <a:pt x="85" y="768"/>
                          <a:pt x="92" y="768"/>
                        </a:cubicBezTo>
                        <a:cubicBezTo>
                          <a:pt x="127" y="768"/>
                          <a:pt x="157" y="743"/>
                          <a:pt x="165" y="706"/>
                        </a:cubicBezTo>
                        <a:cubicBezTo>
                          <a:pt x="220" y="484"/>
                          <a:pt x="458" y="269"/>
                          <a:pt x="738" y="191"/>
                        </a:cubicBezTo>
                        <a:cubicBezTo>
                          <a:pt x="800" y="173"/>
                          <a:pt x="882" y="158"/>
                          <a:pt x="975" y="158"/>
                        </a:cubicBezTo>
                        <a:cubicBezTo>
                          <a:pt x="1118" y="158"/>
                          <a:pt x="1288" y="194"/>
                          <a:pt x="1462" y="314"/>
                        </a:cubicBezTo>
                        <a:cubicBezTo>
                          <a:pt x="1277" y="324"/>
                          <a:pt x="1028" y="365"/>
                          <a:pt x="878" y="505"/>
                        </a:cubicBezTo>
                        <a:cubicBezTo>
                          <a:pt x="790" y="591"/>
                          <a:pt x="749" y="700"/>
                          <a:pt x="755" y="829"/>
                        </a:cubicBezTo>
                        <a:cubicBezTo>
                          <a:pt x="762" y="983"/>
                          <a:pt x="817" y="1092"/>
                          <a:pt x="919" y="1157"/>
                        </a:cubicBezTo>
                        <a:cubicBezTo>
                          <a:pt x="984" y="1194"/>
                          <a:pt x="1059" y="1208"/>
                          <a:pt x="1131" y="1208"/>
                        </a:cubicBezTo>
                        <a:cubicBezTo>
                          <a:pt x="1291" y="1208"/>
                          <a:pt x="1441" y="1144"/>
                          <a:pt x="1466" y="1133"/>
                        </a:cubicBezTo>
                        <a:cubicBezTo>
                          <a:pt x="1503" y="1116"/>
                          <a:pt x="1523" y="1068"/>
                          <a:pt x="1503" y="1027"/>
                        </a:cubicBezTo>
                        <a:cubicBezTo>
                          <a:pt x="1491" y="1000"/>
                          <a:pt x="1462" y="982"/>
                          <a:pt x="1432" y="982"/>
                        </a:cubicBezTo>
                        <a:cubicBezTo>
                          <a:pt x="1421" y="982"/>
                          <a:pt x="1410" y="984"/>
                          <a:pt x="1400" y="990"/>
                        </a:cubicBezTo>
                        <a:cubicBezTo>
                          <a:pt x="1353" y="1011"/>
                          <a:pt x="1235" y="1051"/>
                          <a:pt x="1130" y="1051"/>
                        </a:cubicBezTo>
                        <a:cubicBezTo>
                          <a:pt x="1082" y="1051"/>
                          <a:pt x="1036" y="1043"/>
                          <a:pt x="1001" y="1021"/>
                        </a:cubicBezTo>
                        <a:cubicBezTo>
                          <a:pt x="946" y="986"/>
                          <a:pt x="916" y="922"/>
                          <a:pt x="913" y="822"/>
                        </a:cubicBezTo>
                        <a:cubicBezTo>
                          <a:pt x="909" y="737"/>
                          <a:pt x="933" y="673"/>
                          <a:pt x="987" y="621"/>
                        </a:cubicBezTo>
                        <a:cubicBezTo>
                          <a:pt x="1116" y="498"/>
                          <a:pt x="1380" y="469"/>
                          <a:pt x="1554" y="469"/>
                        </a:cubicBezTo>
                        <a:cubicBezTo>
                          <a:pt x="1603" y="469"/>
                          <a:pt x="1644" y="471"/>
                          <a:pt x="1674" y="474"/>
                        </a:cubicBezTo>
                        <a:lnTo>
                          <a:pt x="1888" y="495"/>
                        </a:lnTo>
                        <a:lnTo>
                          <a:pt x="1888" y="495"/>
                        </a:lnTo>
                        <a:lnTo>
                          <a:pt x="1735" y="341"/>
                        </a:lnTo>
                        <a:cubicBezTo>
                          <a:pt x="1471" y="71"/>
                          <a:pt x="1196" y="0"/>
                          <a:pt x="977" y="0"/>
                        </a:cubicBezTo>
                        <a:close/>
                      </a:path>
                    </a:pathLst>
                  </a:custGeom>
                  <a:solidFill>
                    <a:srgbClr val="FCB39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7" name="Google Shape;1207;p23"/>
                  <p:cNvSpPr/>
                  <p:nvPr/>
                </p:nvSpPr>
                <p:spPr>
                  <a:xfrm flipH="1">
                    <a:off x="6625371" y="2210010"/>
                    <a:ext cx="46435" cy="23617"/>
                  </a:xfrm>
                  <a:custGeom>
                    <a:rect b="b" l="l" r="r" t="t"/>
                    <a:pathLst>
                      <a:path extrusionOk="0" h="414" w="814">
                        <a:moveTo>
                          <a:pt x="208" y="0"/>
                        </a:moveTo>
                        <a:cubicBezTo>
                          <a:pt x="140" y="0"/>
                          <a:pt x="86" y="21"/>
                          <a:pt x="65" y="76"/>
                        </a:cubicBezTo>
                        <a:cubicBezTo>
                          <a:pt x="0" y="256"/>
                          <a:pt x="403" y="413"/>
                          <a:pt x="594" y="413"/>
                        </a:cubicBezTo>
                        <a:cubicBezTo>
                          <a:pt x="639" y="413"/>
                          <a:pt x="673" y="407"/>
                          <a:pt x="687" y="390"/>
                        </a:cubicBezTo>
                        <a:cubicBezTo>
                          <a:pt x="813" y="229"/>
                          <a:pt x="434" y="0"/>
                          <a:pt x="208" y="0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8" name="Google Shape;1208;p23"/>
                  <p:cNvSpPr/>
                  <p:nvPr/>
                </p:nvSpPr>
                <p:spPr>
                  <a:xfrm flipH="1">
                    <a:off x="6604378" y="2312008"/>
                    <a:ext cx="12721" cy="85339"/>
                  </a:xfrm>
                  <a:custGeom>
                    <a:rect b="b" l="l" r="r" t="t"/>
                    <a:pathLst>
                      <a:path extrusionOk="0" h="1496" w="223">
                        <a:moveTo>
                          <a:pt x="223" y="1493"/>
                        </a:moveTo>
                        <a:lnTo>
                          <a:pt x="223" y="1496"/>
                        </a:lnTo>
                        <a:lnTo>
                          <a:pt x="223" y="1493"/>
                        </a:lnTo>
                        <a:close/>
                        <a:moveTo>
                          <a:pt x="223" y="1486"/>
                        </a:moveTo>
                        <a:lnTo>
                          <a:pt x="223" y="1493"/>
                        </a:lnTo>
                        <a:lnTo>
                          <a:pt x="223" y="1486"/>
                        </a:lnTo>
                        <a:close/>
                        <a:moveTo>
                          <a:pt x="199" y="1045"/>
                        </a:moveTo>
                        <a:lnTo>
                          <a:pt x="199" y="1045"/>
                        </a:lnTo>
                        <a:lnTo>
                          <a:pt x="199" y="1045"/>
                        </a:lnTo>
                        <a:close/>
                        <a:moveTo>
                          <a:pt x="199" y="1039"/>
                        </a:moveTo>
                        <a:lnTo>
                          <a:pt x="199" y="1039"/>
                        </a:lnTo>
                        <a:lnTo>
                          <a:pt x="199" y="1039"/>
                        </a:lnTo>
                        <a:close/>
                        <a:moveTo>
                          <a:pt x="199" y="1032"/>
                        </a:moveTo>
                        <a:lnTo>
                          <a:pt x="199" y="1032"/>
                        </a:lnTo>
                        <a:lnTo>
                          <a:pt x="199" y="1032"/>
                        </a:lnTo>
                        <a:close/>
                        <a:moveTo>
                          <a:pt x="199" y="1025"/>
                        </a:moveTo>
                        <a:lnTo>
                          <a:pt x="199" y="1028"/>
                        </a:lnTo>
                        <a:lnTo>
                          <a:pt x="199" y="1025"/>
                        </a:lnTo>
                        <a:close/>
                        <a:moveTo>
                          <a:pt x="195" y="1018"/>
                        </a:moveTo>
                        <a:lnTo>
                          <a:pt x="195" y="1022"/>
                        </a:lnTo>
                        <a:lnTo>
                          <a:pt x="195" y="1018"/>
                        </a:lnTo>
                        <a:close/>
                        <a:moveTo>
                          <a:pt x="195" y="1015"/>
                        </a:moveTo>
                        <a:lnTo>
                          <a:pt x="195" y="1015"/>
                        </a:lnTo>
                        <a:lnTo>
                          <a:pt x="195" y="1015"/>
                        </a:lnTo>
                        <a:close/>
                        <a:moveTo>
                          <a:pt x="195" y="1008"/>
                        </a:moveTo>
                        <a:lnTo>
                          <a:pt x="195" y="1008"/>
                        </a:lnTo>
                        <a:lnTo>
                          <a:pt x="195" y="1008"/>
                        </a:lnTo>
                        <a:close/>
                        <a:moveTo>
                          <a:pt x="195" y="1001"/>
                        </a:moveTo>
                        <a:lnTo>
                          <a:pt x="195" y="1004"/>
                        </a:lnTo>
                        <a:lnTo>
                          <a:pt x="195" y="1001"/>
                        </a:lnTo>
                        <a:close/>
                        <a:moveTo>
                          <a:pt x="195" y="995"/>
                        </a:moveTo>
                        <a:lnTo>
                          <a:pt x="195" y="998"/>
                        </a:lnTo>
                        <a:lnTo>
                          <a:pt x="195" y="995"/>
                        </a:lnTo>
                        <a:close/>
                        <a:moveTo>
                          <a:pt x="192" y="987"/>
                        </a:moveTo>
                        <a:cubicBezTo>
                          <a:pt x="192" y="991"/>
                          <a:pt x="192" y="991"/>
                          <a:pt x="195" y="991"/>
                        </a:cubicBezTo>
                        <a:cubicBezTo>
                          <a:pt x="192" y="991"/>
                          <a:pt x="192" y="991"/>
                          <a:pt x="192" y="987"/>
                        </a:cubicBezTo>
                        <a:close/>
                        <a:moveTo>
                          <a:pt x="192" y="981"/>
                        </a:moveTo>
                        <a:lnTo>
                          <a:pt x="192" y="987"/>
                        </a:lnTo>
                        <a:lnTo>
                          <a:pt x="192" y="981"/>
                        </a:lnTo>
                        <a:close/>
                        <a:moveTo>
                          <a:pt x="192" y="977"/>
                        </a:moveTo>
                        <a:lnTo>
                          <a:pt x="192" y="981"/>
                        </a:lnTo>
                        <a:lnTo>
                          <a:pt x="192" y="977"/>
                        </a:lnTo>
                        <a:close/>
                        <a:moveTo>
                          <a:pt x="192" y="971"/>
                        </a:moveTo>
                        <a:lnTo>
                          <a:pt x="192" y="974"/>
                        </a:lnTo>
                        <a:lnTo>
                          <a:pt x="192" y="971"/>
                        </a:lnTo>
                        <a:close/>
                        <a:moveTo>
                          <a:pt x="192" y="963"/>
                        </a:moveTo>
                        <a:lnTo>
                          <a:pt x="192" y="971"/>
                        </a:lnTo>
                        <a:lnTo>
                          <a:pt x="192" y="963"/>
                        </a:lnTo>
                        <a:close/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72" y="302"/>
                          <a:pt x="147" y="626"/>
                          <a:pt x="192" y="963"/>
                        </a:cubicBezTo>
                        <a:cubicBezTo>
                          <a:pt x="147" y="626"/>
                          <a:pt x="72" y="302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D2CDB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9" name="Google Shape;1209;p23"/>
                  <p:cNvSpPr/>
                  <p:nvPr/>
                </p:nvSpPr>
                <p:spPr>
                  <a:xfrm flipH="1">
                    <a:off x="6645451" y="2267798"/>
                    <a:ext cx="26925" cy="46606"/>
                  </a:xfrm>
                  <a:custGeom>
                    <a:rect b="b" l="l" r="r" t="t"/>
                    <a:pathLst>
                      <a:path extrusionOk="0" h="817" w="472">
                        <a:moveTo>
                          <a:pt x="349" y="134"/>
                        </a:moveTo>
                        <a:cubicBezTo>
                          <a:pt x="379" y="134"/>
                          <a:pt x="403" y="179"/>
                          <a:pt x="410" y="233"/>
                        </a:cubicBezTo>
                        <a:cubicBezTo>
                          <a:pt x="420" y="288"/>
                          <a:pt x="399" y="339"/>
                          <a:pt x="372" y="342"/>
                        </a:cubicBezTo>
                        <a:lnTo>
                          <a:pt x="369" y="342"/>
                        </a:lnTo>
                        <a:cubicBezTo>
                          <a:pt x="341" y="342"/>
                          <a:pt x="314" y="298"/>
                          <a:pt x="308" y="243"/>
                        </a:cubicBezTo>
                        <a:cubicBezTo>
                          <a:pt x="300" y="189"/>
                          <a:pt x="318" y="141"/>
                          <a:pt x="345" y="138"/>
                        </a:cubicBezTo>
                        <a:lnTo>
                          <a:pt x="349" y="134"/>
                        </a:lnTo>
                        <a:close/>
                        <a:moveTo>
                          <a:pt x="236" y="1"/>
                        </a:moveTo>
                        <a:cubicBezTo>
                          <a:pt x="106" y="1"/>
                          <a:pt x="0" y="182"/>
                          <a:pt x="0" y="407"/>
                        </a:cubicBezTo>
                        <a:cubicBezTo>
                          <a:pt x="0" y="636"/>
                          <a:pt x="106" y="817"/>
                          <a:pt x="236" y="817"/>
                        </a:cubicBezTo>
                        <a:cubicBezTo>
                          <a:pt x="365" y="817"/>
                          <a:pt x="472" y="636"/>
                          <a:pt x="472" y="407"/>
                        </a:cubicBezTo>
                        <a:cubicBezTo>
                          <a:pt x="472" y="182"/>
                          <a:pt x="365" y="1"/>
                          <a:pt x="236" y="1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0" name="Google Shape;1210;p23"/>
                  <p:cNvSpPr/>
                  <p:nvPr/>
                </p:nvSpPr>
                <p:spPr>
                  <a:xfrm flipH="1">
                    <a:off x="6648417" y="2275442"/>
                    <a:ext cx="6845" cy="11922"/>
                  </a:xfrm>
                  <a:custGeom>
                    <a:rect b="b" l="l" r="r" t="t"/>
                    <a:pathLst>
                      <a:path extrusionOk="0" h="209" w="120">
                        <a:moveTo>
                          <a:pt x="49" y="0"/>
                        </a:moveTo>
                        <a:lnTo>
                          <a:pt x="45" y="4"/>
                        </a:lnTo>
                        <a:cubicBezTo>
                          <a:pt x="18" y="7"/>
                          <a:pt x="0" y="55"/>
                          <a:pt x="8" y="109"/>
                        </a:cubicBezTo>
                        <a:cubicBezTo>
                          <a:pt x="14" y="164"/>
                          <a:pt x="41" y="208"/>
                          <a:pt x="69" y="208"/>
                        </a:cubicBezTo>
                        <a:lnTo>
                          <a:pt x="72" y="208"/>
                        </a:lnTo>
                        <a:cubicBezTo>
                          <a:pt x="99" y="205"/>
                          <a:pt x="120" y="154"/>
                          <a:pt x="110" y="99"/>
                        </a:cubicBezTo>
                        <a:cubicBezTo>
                          <a:pt x="103" y="45"/>
                          <a:pt x="79" y="0"/>
                          <a:pt x="49" y="0"/>
                        </a:cubicBezTo>
                        <a:close/>
                      </a:path>
                    </a:pathLst>
                  </a:custGeom>
                  <a:solidFill>
                    <a:srgbClr val="D1DBD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1" name="Google Shape;1211;p23"/>
                  <p:cNvSpPr/>
                  <p:nvPr/>
                </p:nvSpPr>
                <p:spPr>
                  <a:xfrm flipH="1">
                    <a:off x="6701927" y="2253593"/>
                    <a:ext cx="63320" cy="117513"/>
                  </a:xfrm>
                  <a:custGeom>
                    <a:rect b="b" l="l" r="r" t="t"/>
                    <a:pathLst>
                      <a:path extrusionOk="0" h="2060" w="1110">
                        <a:moveTo>
                          <a:pt x="37" y="1"/>
                        </a:moveTo>
                        <a:cubicBezTo>
                          <a:pt x="37" y="1"/>
                          <a:pt x="0" y="1384"/>
                          <a:pt x="192" y="1384"/>
                        </a:cubicBezTo>
                        <a:cubicBezTo>
                          <a:pt x="193" y="1384"/>
                          <a:pt x="194" y="1384"/>
                          <a:pt x="195" y="1384"/>
                        </a:cubicBezTo>
                        <a:cubicBezTo>
                          <a:pt x="224" y="1382"/>
                          <a:pt x="257" y="1373"/>
                          <a:pt x="294" y="1359"/>
                        </a:cubicBezTo>
                        <a:lnTo>
                          <a:pt x="294" y="1359"/>
                        </a:lnTo>
                        <a:lnTo>
                          <a:pt x="427" y="2060"/>
                        </a:lnTo>
                        <a:cubicBezTo>
                          <a:pt x="427" y="2060"/>
                          <a:pt x="1109" y="1554"/>
                          <a:pt x="966" y="1308"/>
                        </a:cubicBezTo>
                        <a:cubicBezTo>
                          <a:pt x="918" y="1229"/>
                          <a:pt x="851" y="1200"/>
                          <a:pt x="773" y="1200"/>
                        </a:cubicBezTo>
                        <a:cubicBezTo>
                          <a:pt x="622" y="1200"/>
                          <a:pt x="435" y="1309"/>
                          <a:pt x="294" y="1359"/>
                        </a:cubicBezTo>
                        <a:lnTo>
                          <a:pt x="294" y="1359"/>
                        </a:lnTo>
                        <a:lnTo>
                          <a:pt x="37" y="1"/>
                        </a:ln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212" name="Google Shape;1212;p23"/>
                <p:cNvGrpSpPr/>
                <p:nvPr/>
              </p:nvGrpSpPr>
              <p:grpSpPr>
                <a:xfrm rot="5400000">
                  <a:off x="7588825" y="3480287"/>
                  <a:ext cx="468295" cy="265172"/>
                  <a:chOff x="4986800" y="2344025"/>
                  <a:chExt cx="741325" cy="419775"/>
                </a:xfrm>
              </p:grpSpPr>
              <p:sp>
                <p:nvSpPr>
                  <p:cNvPr id="1213" name="Google Shape;1213;p23"/>
                  <p:cNvSpPr/>
                  <p:nvPr/>
                </p:nvSpPr>
                <p:spPr>
                  <a:xfrm>
                    <a:off x="4986800" y="2344025"/>
                    <a:ext cx="741325" cy="419775"/>
                  </a:xfrm>
                  <a:custGeom>
                    <a:rect b="b" l="l" r="r" t="t"/>
                    <a:pathLst>
                      <a:path extrusionOk="0" h="16791" w="29653">
                        <a:moveTo>
                          <a:pt x="0" y="0"/>
                        </a:moveTo>
                        <a:lnTo>
                          <a:pt x="0" y="16791"/>
                        </a:lnTo>
                        <a:lnTo>
                          <a:pt x="29653" y="16791"/>
                        </a:lnTo>
                        <a:lnTo>
                          <a:pt x="2965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4" name="Google Shape;1214;p23"/>
                  <p:cNvSpPr/>
                  <p:nvPr/>
                </p:nvSpPr>
                <p:spPr>
                  <a:xfrm>
                    <a:off x="5163875" y="2344025"/>
                    <a:ext cx="46950" cy="419775"/>
                  </a:xfrm>
                  <a:custGeom>
                    <a:rect b="b" l="l" r="r" t="t"/>
                    <a:pathLst>
                      <a:path extrusionOk="0" h="16791" w="1878">
                        <a:moveTo>
                          <a:pt x="0" y="0"/>
                        </a:moveTo>
                        <a:lnTo>
                          <a:pt x="0" y="16791"/>
                        </a:lnTo>
                        <a:lnTo>
                          <a:pt x="1877" y="16791"/>
                        </a:lnTo>
                        <a:lnTo>
                          <a:pt x="1877" y="0"/>
                        </a:lnTo>
                        <a:close/>
                      </a:path>
                    </a:pathLst>
                  </a:custGeom>
                  <a:solidFill>
                    <a:srgbClr val="CD302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5" name="Google Shape;1215;p23"/>
                  <p:cNvSpPr/>
                  <p:nvPr/>
                </p:nvSpPr>
                <p:spPr>
                  <a:xfrm>
                    <a:off x="4986800" y="2530475"/>
                    <a:ext cx="741325" cy="46875"/>
                  </a:xfrm>
                  <a:custGeom>
                    <a:rect b="b" l="l" r="r" t="t"/>
                    <a:pathLst>
                      <a:path extrusionOk="0" h="1875" w="29653">
                        <a:moveTo>
                          <a:pt x="0" y="1"/>
                        </a:moveTo>
                        <a:lnTo>
                          <a:pt x="0" y="1874"/>
                        </a:lnTo>
                        <a:lnTo>
                          <a:pt x="29653" y="1874"/>
                        </a:lnTo>
                        <a:lnTo>
                          <a:pt x="29653" y="1"/>
                        </a:lnTo>
                        <a:close/>
                      </a:path>
                    </a:pathLst>
                  </a:custGeom>
                  <a:solidFill>
                    <a:srgbClr val="CD302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216" name="Google Shape;1216;p23"/>
              <p:cNvGrpSpPr/>
              <p:nvPr/>
            </p:nvGrpSpPr>
            <p:grpSpPr>
              <a:xfrm>
                <a:off x="6940160" y="1922125"/>
                <a:ext cx="790690" cy="731600"/>
                <a:chOff x="6940160" y="1922125"/>
                <a:chExt cx="790690" cy="731600"/>
              </a:xfrm>
            </p:grpSpPr>
            <p:sp>
              <p:nvSpPr>
                <p:cNvPr id="1217" name="Google Shape;1217;p23"/>
                <p:cNvSpPr/>
                <p:nvPr/>
              </p:nvSpPr>
              <p:spPr>
                <a:xfrm>
                  <a:off x="7315750" y="2071175"/>
                  <a:ext cx="227700" cy="227700"/>
                </a:xfrm>
                <a:prstGeom prst="ellipse">
                  <a:avLst/>
                </a:pr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8" name="Google Shape;1218;p23"/>
                <p:cNvSpPr/>
                <p:nvPr/>
              </p:nvSpPr>
              <p:spPr>
                <a:xfrm flipH="1">
                  <a:off x="6940160" y="1922125"/>
                  <a:ext cx="790690" cy="376745"/>
                </a:xfrm>
                <a:custGeom>
                  <a:rect b="b" l="l" r="r" t="t"/>
                  <a:pathLst>
                    <a:path extrusionOk="0" h="26332" w="55264">
                      <a:moveTo>
                        <a:pt x="15341" y="1"/>
                      </a:moveTo>
                      <a:cubicBezTo>
                        <a:pt x="14337" y="1"/>
                        <a:pt x="12723" y="2528"/>
                        <a:pt x="12723" y="2528"/>
                      </a:cubicBezTo>
                      <a:cubicBezTo>
                        <a:pt x="12723" y="2528"/>
                        <a:pt x="12326" y="696"/>
                        <a:pt x="10697" y="696"/>
                      </a:cubicBezTo>
                      <a:cubicBezTo>
                        <a:pt x="10498" y="696"/>
                        <a:pt x="10281" y="723"/>
                        <a:pt x="10044" y="785"/>
                      </a:cubicBezTo>
                      <a:cubicBezTo>
                        <a:pt x="8592" y="1158"/>
                        <a:pt x="9885" y="2556"/>
                        <a:pt x="10902" y="3446"/>
                      </a:cubicBezTo>
                      <a:cubicBezTo>
                        <a:pt x="4053" y="3491"/>
                        <a:pt x="0" y="10919"/>
                        <a:pt x="0" y="15989"/>
                      </a:cubicBezTo>
                      <a:cubicBezTo>
                        <a:pt x="0" y="21074"/>
                        <a:pt x="2912" y="26160"/>
                        <a:pt x="2912" y="26160"/>
                      </a:cubicBezTo>
                      <a:cubicBezTo>
                        <a:pt x="2912" y="26160"/>
                        <a:pt x="3663" y="23724"/>
                        <a:pt x="5369" y="22547"/>
                      </a:cubicBezTo>
                      <a:cubicBezTo>
                        <a:pt x="6732" y="21606"/>
                        <a:pt x="8352" y="21206"/>
                        <a:pt x="9502" y="21206"/>
                      </a:cubicBezTo>
                      <a:cubicBezTo>
                        <a:pt x="9694" y="21206"/>
                        <a:pt x="9874" y="21217"/>
                        <a:pt x="10037" y="21239"/>
                      </a:cubicBezTo>
                      <a:cubicBezTo>
                        <a:pt x="11685" y="21456"/>
                        <a:pt x="14084" y="24385"/>
                        <a:pt x="15368" y="26103"/>
                      </a:cubicBezTo>
                      <a:cubicBezTo>
                        <a:pt x="15483" y="26260"/>
                        <a:pt x="15649" y="26331"/>
                        <a:pt x="15812" y="26331"/>
                      </a:cubicBezTo>
                      <a:cubicBezTo>
                        <a:pt x="16084" y="26331"/>
                        <a:pt x="16352" y="26135"/>
                        <a:pt x="16377" y="25812"/>
                      </a:cubicBezTo>
                      <a:lnTo>
                        <a:pt x="17029" y="17846"/>
                      </a:lnTo>
                      <a:lnTo>
                        <a:pt x="33120" y="17846"/>
                      </a:lnTo>
                      <a:lnTo>
                        <a:pt x="34604" y="13229"/>
                      </a:lnTo>
                      <a:lnTo>
                        <a:pt x="36015" y="18003"/>
                      </a:lnTo>
                      <a:lnTo>
                        <a:pt x="53541" y="18003"/>
                      </a:lnTo>
                      <a:cubicBezTo>
                        <a:pt x="53541" y="18003"/>
                        <a:pt x="55264" y="3368"/>
                        <a:pt x="38284" y="3368"/>
                      </a:cubicBezTo>
                      <a:cubicBezTo>
                        <a:pt x="24289" y="3368"/>
                        <a:pt x="19482" y="3422"/>
                        <a:pt x="14372" y="3438"/>
                      </a:cubicBezTo>
                      <a:cubicBezTo>
                        <a:pt x="15065" y="2511"/>
                        <a:pt x="16344" y="612"/>
                        <a:pt x="15647" y="99"/>
                      </a:cubicBezTo>
                      <a:cubicBezTo>
                        <a:pt x="15555" y="31"/>
                        <a:pt x="15452" y="1"/>
                        <a:pt x="15341" y="1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9" name="Google Shape;1219;p23"/>
                <p:cNvSpPr/>
                <p:nvPr/>
              </p:nvSpPr>
              <p:spPr>
                <a:xfrm rot="5400000">
                  <a:off x="7287300" y="2210175"/>
                  <a:ext cx="534300" cy="352800"/>
                </a:xfrm>
                <a:prstGeom prst="doubleWave">
                  <a:avLst>
                    <a:gd fmla="val 6250" name="adj1"/>
                    <a:gd fmla="val 0" name="adj2"/>
                  </a:avLst>
                </a:pr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220" name="Google Shape;1220;p23"/>
              <p:cNvSpPr/>
              <p:nvPr/>
            </p:nvSpPr>
            <p:spPr>
              <a:xfrm flipH="1">
                <a:off x="7082026" y="2245315"/>
                <a:ext cx="73026" cy="109740"/>
              </a:xfrm>
              <a:custGeom>
                <a:rect b="b" l="l" r="r" t="t"/>
                <a:pathLst>
                  <a:path extrusionOk="0" h="1868" w="1243">
                    <a:moveTo>
                      <a:pt x="1" y="1"/>
                    </a:moveTo>
                    <a:lnTo>
                      <a:pt x="1" y="45"/>
                    </a:lnTo>
                    <a:cubicBezTo>
                      <a:pt x="1" y="158"/>
                      <a:pt x="10" y="451"/>
                      <a:pt x="31" y="714"/>
                    </a:cubicBezTo>
                    <a:cubicBezTo>
                      <a:pt x="42" y="848"/>
                      <a:pt x="51" y="971"/>
                      <a:pt x="62" y="1063"/>
                    </a:cubicBezTo>
                    <a:cubicBezTo>
                      <a:pt x="69" y="1107"/>
                      <a:pt x="75" y="1148"/>
                      <a:pt x="83" y="1172"/>
                    </a:cubicBezTo>
                    <a:cubicBezTo>
                      <a:pt x="86" y="1186"/>
                      <a:pt x="89" y="1196"/>
                      <a:pt x="92" y="1203"/>
                    </a:cubicBezTo>
                    <a:cubicBezTo>
                      <a:pt x="92" y="1209"/>
                      <a:pt x="96" y="1209"/>
                      <a:pt x="96" y="1213"/>
                    </a:cubicBezTo>
                    <a:cubicBezTo>
                      <a:pt x="100" y="1217"/>
                      <a:pt x="103" y="1217"/>
                      <a:pt x="106" y="1217"/>
                    </a:cubicBezTo>
                    <a:lnTo>
                      <a:pt x="110" y="1217"/>
                    </a:lnTo>
                    <a:cubicBezTo>
                      <a:pt x="116" y="1217"/>
                      <a:pt x="127" y="1209"/>
                      <a:pt x="141" y="1199"/>
                    </a:cubicBezTo>
                    <a:cubicBezTo>
                      <a:pt x="192" y="1172"/>
                      <a:pt x="297" y="1110"/>
                      <a:pt x="423" y="1056"/>
                    </a:cubicBezTo>
                    <a:cubicBezTo>
                      <a:pt x="550" y="1001"/>
                      <a:pt x="700" y="954"/>
                      <a:pt x="837" y="954"/>
                    </a:cubicBezTo>
                    <a:cubicBezTo>
                      <a:pt x="973" y="954"/>
                      <a:pt x="1099" y="1001"/>
                      <a:pt x="1181" y="1135"/>
                    </a:cubicBezTo>
                    <a:cubicBezTo>
                      <a:pt x="1216" y="1189"/>
                      <a:pt x="1233" y="1237"/>
                      <a:pt x="1233" y="1288"/>
                    </a:cubicBezTo>
                    <a:cubicBezTo>
                      <a:pt x="1233" y="1373"/>
                      <a:pt x="1185" y="1452"/>
                      <a:pt x="1113" y="1524"/>
                    </a:cubicBezTo>
                    <a:cubicBezTo>
                      <a:pt x="1008" y="1626"/>
                      <a:pt x="844" y="1712"/>
                      <a:pt x="710" y="1770"/>
                    </a:cubicBezTo>
                    <a:cubicBezTo>
                      <a:pt x="642" y="1797"/>
                      <a:pt x="581" y="1820"/>
                      <a:pt x="540" y="1834"/>
                    </a:cubicBezTo>
                    <a:cubicBezTo>
                      <a:pt x="516" y="1844"/>
                      <a:pt x="499" y="1848"/>
                      <a:pt x="485" y="1852"/>
                    </a:cubicBezTo>
                    <a:cubicBezTo>
                      <a:pt x="475" y="1858"/>
                      <a:pt x="468" y="1858"/>
                      <a:pt x="468" y="1858"/>
                    </a:cubicBezTo>
                    <a:lnTo>
                      <a:pt x="472" y="1868"/>
                    </a:lnTo>
                    <a:cubicBezTo>
                      <a:pt x="472" y="1868"/>
                      <a:pt x="663" y="1814"/>
                      <a:pt x="853" y="1712"/>
                    </a:cubicBezTo>
                    <a:cubicBezTo>
                      <a:pt x="953" y="1660"/>
                      <a:pt x="1048" y="1602"/>
                      <a:pt x="1120" y="1530"/>
                    </a:cubicBezTo>
                    <a:cubicBezTo>
                      <a:pt x="1192" y="1458"/>
                      <a:pt x="1243" y="1376"/>
                      <a:pt x="1243" y="1288"/>
                    </a:cubicBezTo>
                    <a:cubicBezTo>
                      <a:pt x="1243" y="1237"/>
                      <a:pt x="1226" y="1182"/>
                      <a:pt x="1192" y="1127"/>
                    </a:cubicBezTo>
                    <a:cubicBezTo>
                      <a:pt x="1107" y="991"/>
                      <a:pt x="976" y="943"/>
                      <a:pt x="837" y="943"/>
                    </a:cubicBezTo>
                    <a:cubicBezTo>
                      <a:pt x="677" y="943"/>
                      <a:pt x="505" y="1008"/>
                      <a:pt x="366" y="1069"/>
                    </a:cubicBezTo>
                    <a:cubicBezTo>
                      <a:pt x="297" y="1104"/>
                      <a:pt x="236" y="1135"/>
                      <a:pt x="192" y="1162"/>
                    </a:cubicBezTo>
                    <a:cubicBezTo>
                      <a:pt x="168" y="1172"/>
                      <a:pt x="151" y="1182"/>
                      <a:pt x="137" y="1192"/>
                    </a:cubicBezTo>
                    <a:cubicBezTo>
                      <a:pt x="120" y="1199"/>
                      <a:pt x="110" y="1206"/>
                      <a:pt x="106" y="1206"/>
                    </a:cubicBezTo>
                    <a:cubicBezTo>
                      <a:pt x="103" y="1206"/>
                      <a:pt x="100" y="1199"/>
                      <a:pt x="100" y="1192"/>
                    </a:cubicBezTo>
                    <a:cubicBezTo>
                      <a:pt x="86" y="1159"/>
                      <a:pt x="75" y="1083"/>
                      <a:pt x="65" y="987"/>
                    </a:cubicBezTo>
                    <a:cubicBezTo>
                      <a:pt x="34" y="694"/>
                      <a:pt x="10" y="202"/>
                      <a:pt x="10" y="45"/>
                    </a:cubicBezTo>
                    <a:lnTo>
                      <a:pt x="10" y="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493A33"/>
              </a:solidFill>
              <a:ln cap="flat" cmpd="sng" w="9525">
                <a:solidFill>
                  <a:srgbClr val="493A3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p23"/>
              <p:cNvSpPr/>
              <p:nvPr/>
            </p:nvSpPr>
            <p:spPr>
              <a:xfrm rot="1240465">
                <a:off x="7084766" y="2307853"/>
                <a:ext cx="67978" cy="40344"/>
              </a:xfrm>
              <a:prstGeom prst="ellipse">
                <a:avLst/>
              </a:prstGeom>
              <a:solidFill>
                <a:srgbClr val="C6775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22" name="Google Shape;1222;p23"/>
            <p:cNvSpPr/>
            <p:nvPr/>
          </p:nvSpPr>
          <p:spPr>
            <a:xfrm>
              <a:off x="7160350" y="2080875"/>
              <a:ext cx="110400" cy="80100"/>
            </a:xfrm>
            <a:prstGeom prst="ellipse">
              <a:avLst/>
            </a:prstGeom>
            <a:solidFill>
              <a:srgbClr val="DD83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23"/>
            <p:cNvSpPr/>
            <p:nvPr/>
          </p:nvSpPr>
          <p:spPr>
            <a:xfrm>
              <a:off x="6849100" y="2043525"/>
              <a:ext cx="87300" cy="71100"/>
            </a:xfrm>
            <a:prstGeom prst="ellipse">
              <a:avLst/>
            </a:prstGeom>
            <a:solidFill>
              <a:srgbClr val="DD83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4" name="Google Shape;1224;p23"/>
          <p:cNvSpPr txBox="1"/>
          <p:nvPr>
            <p:ph idx="2" type="title"/>
          </p:nvPr>
        </p:nvSpPr>
        <p:spPr>
          <a:xfrm>
            <a:off x="139232" y="555526"/>
            <a:ext cx="8856984" cy="57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7200"/>
              <a:buNone/>
            </a:pPr>
            <a:r>
              <a:rPr lang="es-PE" sz="9600">
                <a:latin typeface="Arial"/>
                <a:ea typeface="Arial"/>
                <a:cs typeface="Arial"/>
                <a:sym typeface="Arial"/>
              </a:rPr>
              <a:t>METACOGNITION</a:t>
            </a:r>
            <a:endParaRPr sz="96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5DDDA">
            <a:alpha val="71764"/>
          </a:srgbClr>
        </a:solidFill>
      </p:bgPr>
    </p:bg>
    <p:spTree>
      <p:nvGrpSpPr>
        <p:cNvPr id="1228" name="Shape 1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" name="Google Shape;1229;p24"/>
          <p:cNvSpPr txBox="1"/>
          <p:nvPr>
            <p:ph idx="1" type="subTitle"/>
          </p:nvPr>
        </p:nvSpPr>
        <p:spPr>
          <a:xfrm flipH="1">
            <a:off x="323528" y="1131590"/>
            <a:ext cx="8496944" cy="28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000">
              <a:solidFill>
                <a:srgbClr val="FF7C3E"/>
              </a:solidFill>
              <a:latin typeface="Denk One"/>
              <a:ea typeface="Denk One"/>
              <a:cs typeface="Denk One"/>
              <a:sym typeface="Denk One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000"/>
          </a:p>
          <a:p>
            <a:pPr indent="-292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★"/>
            </a:pPr>
            <a:r>
              <a:rPr lang="es-PE" sz="1000"/>
              <a:t>ECDC (2020). Coronavirus. Taken from:  </a:t>
            </a:r>
            <a:r>
              <a:rPr lang="es-PE" sz="1000" u="sng">
                <a:solidFill>
                  <a:schemeClr val="hlink"/>
                </a:solidFill>
                <a:hlinkClick r:id="rId3"/>
              </a:rPr>
              <a:t>https://www.deutschland.de/es/node/14782</a:t>
            </a:r>
            <a:endParaRPr sz="1000"/>
          </a:p>
          <a:p>
            <a:pPr indent="-292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★"/>
            </a:pPr>
            <a:r>
              <a:rPr lang="es-PE" sz="1000"/>
              <a:t>Pearson Online Resources. (2018).  Gold  Experience Second Edition. Taken from:  </a:t>
            </a:r>
            <a:r>
              <a:rPr lang="es-PE" sz="1000" u="sng">
                <a:solidFill>
                  <a:schemeClr val="hlink"/>
                </a:solidFill>
                <a:hlinkClick r:id="rId4"/>
              </a:rPr>
              <a:t>https://english-dashboard.pearson.com/toc/goldxpb2/lessons/gxp-b2%7C3.8.8/card</a:t>
            </a:r>
            <a:endParaRPr sz="1000"/>
          </a:p>
          <a:p>
            <a:pPr indent="-292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Barlow Semi Condensed Light"/>
              <a:buChar char="★"/>
            </a:pPr>
            <a:r>
              <a:rPr lang="es-PE" sz="1000"/>
              <a:t>S. Juliars (2020) . Fountain pen cartoon icon vector image. Taken from:  </a:t>
            </a:r>
            <a:r>
              <a:rPr lang="es-PE" sz="1000" u="sng">
                <a:solidFill>
                  <a:schemeClr val="hlink"/>
                </a:solidFill>
                <a:hlinkClick r:id="rId5"/>
              </a:rPr>
              <a:t>https://www.vectorstock.com/royalty-free-vector/fountain-pen-cartoon-icon-vector-7217062</a:t>
            </a:r>
            <a:endParaRPr sz="1000"/>
          </a:p>
          <a:p>
            <a:pPr indent="-292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Barlow Semi Condensed Light"/>
              <a:buChar char="★"/>
            </a:pPr>
            <a:r>
              <a:rPr lang="es-PE" sz="1000"/>
              <a:t>Giphy (2020). Readimg. Taken from: </a:t>
            </a:r>
            <a:r>
              <a:rPr lang="es-PE" sz="1000" u="sng">
                <a:solidFill>
                  <a:schemeClr val="hlink"/>
                </a:solidFill>
                <a:hlinkClick r:id="rId6"/>
              </a:rPr>
              <a:t>https://giphy.com/gifs/26vUO243JaWWq4los</a:t>
            </a:r>
            <a:r>
              <a:rPr lang="es-PE" sz="1000"/>
              <a:t> 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Barlow Semi Condensed Light"/>
              <a:buNone/>
            </a:pPr>
            <a:r>
              <a:t/>
            </a:r>
            <a:endParaRPr sz="1000"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t/>
            </a:r>
            <a:endParaRPr sz="1000"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t/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000"/>
          </a:p>
        </p:txBody>
      </p:sp>
      <p:sp>
        <p:nvSpPr>
          <p:cNvPr id="1230" name="Google Shape;1230;p24"/>
          <p:cNvSpPr txBox="1"/>
          <p:nvPr>
            <p:ph type="ctrTitle"/>
          </p:nvPr>
        </p:nvSpPr>
        <p:spPr>
          <a:xfrm>
            <a:off x="539552" y="555526"/>
            <a:ext cx="24405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PE"/>
              <a:t>RESOURCES</a:t>
            </a:r>
            <a:endParaRPr/>
          </a:p>
        </p:txBody>
      </p:sp>
      <p:sp>
        <p:nvSpPr>
          <p:cNvPr id="1231" name="Google Shape;1231;p24"/>
          <p:cNvSpPr/>
          <p:nvPr/>
        </p:nvSpPr>
        <p:spPr>
          <a:xfrm>
            <a:off x="2699793" y="2499742"/>
            <a:ext cx="3384375" cy="2160239"/>
          </a:xfrm>
          <a:custGeom>
            <a:rect b="b" l="l" r="r" t="t"/>
            <a:pathLst>
              <a:path extrusionOk="0" h="18118" w="19326">
                <a:moveTo>
                  <a:pt x="17628" y="6794"/>
                </a:moveTo>
                <a:cubicBezTo>
                  <a:pt x="17939" y="6794"/>
                  <a:pt x="18193" y="7048"/>
                  <a:pt x="18193" y="7362"/>
                </a:cubicBezTo>
                <a:lnTo>
                  <a:pt x="18193" y="7927"/>
                </a:lnTo>
                <a:lnTo>
                  <a:pt x="12532" y="7927"/>
                </a:lnTo>
                <a:lnTo>
                  <a:pt x="12532" y="7362"/>
                </a:lnTo>
                <a:cubicBezTo>
                  <a:pt x="12532" y="7048"/>
                  <a:pt x="12785" y="6794"/>
                  <a:pt x="13099" y="6794"/>
                </a:cubicBezTo>
                <a:close/>
                <a:moveTo>
                  <a:pt x="17628" y="1133"/>
                </a:moveTo>
                <a:cubicBezTo>
                  <a:pt x="17939" y="1133"/>
                  <a:pt x="18193" y="1387"/>
                  <a:pt x="18193" y="1701"/>
                </a:cubicBezTo>
                <a:lnTo>
                  <a:pt x="18193" y="5759"/>
                </a:lnTo>
                <a:cubicBezTo>
                  <a:pt x="18012" y="5695"/>
                  <a:pt x="17819" y="5662"/>
                  <a:pt x="17628" y="5662"/>
                </a:cubicBezTo>
                <a:lnTo>
                  <a:pt x="13099" y="5662"/>
                </a:lnTo>
                <a:cubicBezTo>
                  <a:pt x="12160" y="5662"/>
                  <a:pt x="11399" y="6423"/>
                  <a:pt x="11399" y="7362"/>
                </a:cubicBezTo>
                <a:lnTo>
                  <a:pt x="11399" y="11324"/>
                </a:lnTo>
                <a:lnTo>
                  <a:pt x="1133" y="11324"/>
                </a:lnTo>
                <a:lnTo>
                  <a:pt x="1133" y="1701"/>
                </a:lnTo>
                <a:cubicBezTo>
                  <a:pt x="1133" y="1387"/>
                  <a:pt x="1387" y="1133"/>
                  <a:pt x="1701" y="1133"/>
                </a:cubicBezTo>
                <a:close/>
                <a:moveTo>
                  <a:pt x="11399" y="12456"/>
                </a:moveTo>
                <a:lnTo>
                  <a:pt x="11399" y="13588"/>
                </a:lnTo>
                <a:lnTo>
                  <a:pt x="1701" y="13588"/>
                </a:lnTo>
                <a:cubicBezTo>
                  <a:pt x="1387" y="13588"/>
                  <a:pt x="1133" y="13335"/>
                  <a:pt x="1133" y="13024"/>
                </a:cubicBezTo>
                <a:lnTo>
                  <a:pt x="1133" y="12456"/>
                </a:lnTo>
                <a:close/>
                <a:moveTo>
                  <a:pt x="18193" y="9059"/>
                </a:moveTo>
                <a:lnTo>
                  <a:pt x="18193" y="14720"/>
                </a:lnTo>
                <a:lnTo>
                  <a:pt x="12532" y="14720"/>
                </a:lnTo>
                <a:lnTo>
                  <a:pt x="12532" y="9059"/>
                </a:lnTo>
                <a:close/>
                <a:moveTo>
                  <a:pt x="11399" y="14720"/>
                </a:moveTo>
                <a:lnTo>
                  <a:pt x="11399" y="16420"/>
                </a:lnTo>
                <a:cubicBezTo>
                  <a:pt x="11399" y="16611"/>
                  <a:pt x="11432" y="16804"/>
                  <a:pt x="11496" y="16985"/>
                </a:cubicBezTo>
                <a:lnTo>
                  <a:pt x="7051" y="16985"/>
                </a:lnTo>
                <a:lnTo>
                  <a:pt x="7806" y="14720"/>
                </a:lnTo>
                <a:close/>
                <a:moveTo>
                  <a:pt x="18193" y="15853"/>
                </a:moveTo>
                <a:lnTo>
                  <a:pt x="18193" y="16420"/>
                </a:lnTo>
                <a:cubicBezTo>
                  <a:pt x="18193" y="16731"/>
                  <a:pt x="17939" y="16985"/>
                  <a:pt x="17628" y="16985"/>
                </a:cubicBezTo>
                <a:lnTo>
                  <a:pt x="13099" y="16985"/>
                </a:lnTo>
                <a:cubicBezTo>
                  <a:pt x="12785" y="16985"/>
                  <a:pt x="12532" y="16731"/>
                  <a:pt x="12532" y="16420"/>
                </a:cubicBezTo>
                <a:lnTo>
                  <a:pt x="12532" y="15853"/>
                </a:lnTo>
                <a:close/>
                <a:moveTo>
                  <a:pt x="1701" y="1"/>
                </a:moveTo>
                <a:cubicBezTo>
                  <a:pt x="762" y="1"/>
                  <a:pt x="1" y="762"/>
                  <a:pt x="1" y="1701"/>
                </a:cubicBezTo>
                <a:lnTo>
                  <a:pt x="1" y="13024"/>
                </a:lnTo>
                <a:cubicBezTo>
                  <a:pt x="1" y="13960"/>
                  <a:pt x="762" y="14720"/>
                  <a:pt x="1701" y="14720"/>
                </a:cubicBezTo>
                <a:lnTo>
                  <a:pt x="6613" y="14720"/>
                </a:lnTo>
                <a:lnTo>
                  <a:pt x="5859" y="16985"/>
                </a:lnTo>
                <a:lnTo>
                  <a:pt x="4002" y="16985"/>
                </a:lnTo>
                <a:cubicBezTo>
                  <a:pt x="3688" y="16985"/>
                  <a:pt x="3437" y="17239"/>
                  <a:pt x="3437" y="17553"/>
                </a:cubicBezTo>
                <a:cubicBezTo>
                  <a:pt x="3437" y="17864"/>
                  <a:pt x="3688" y="18117"/>
                  <a:pt x="4002" y="18117"/>
                </a:cubicBezTo>
                <a:lnTo>
                  <a:pt x="17628" y="18117"/>
                </a:lnTo>
                <a:cubicBezTo>
                  <a:pt x="18564" y="18117"/>
                  <a:pt x="19325" y="17356"/>
                  <a:pt x="19325" y="16420"/>
                </a:cubicBezTo>
                <a:lnTo>
                  <a:pt x="19325" y="1701"/>
                </a:lnTo>
                <a:cubicBezTo>
                  <a:pt x="19325" y="762"/>
                  <a:pt x="18564" y="1"/>
                  <a:pt x="17628" y="1"/>
                </a:cubicBezTo>
                <a:close/>
              </a:path>
            </a:pathLst>
          </a:custGeom>
          <a:solidFill>
            <a:srgbClr val="91A000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ook Read GIF by Hermana Vuestra - Find &amp; Share on GIPHY" id="85" name="Google Shape;8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20072" y="2859783"/>
            <a:ext cx="3528392" cy="1872208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fadeDir="5400000" kx="0" rotWithShape="0" algn="bl" stA="38000" stPos="0" sy="-100000" ky="0"/>
          </a:effectLst>
        </p:spPr>
      </p:pic>
      <p:pic>
        <p:nvPicPr>
          <p:cNvPr descr="Fountain pen cartoon icon Royalty Free Vector Image" id="86" name="Google Shape;86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2820160">
            <a:off x="545800" y="2382503"/>
            <a:ext cx="3383777" cy="3654479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2"/>
          <p:cNvSpPr txBox="1"/>
          <p:nvPr/>
        </p:nvSpPr>
        <p:spPr>
          <a:xfrm>
            <a:off x="233888" y="1094145"/>
            <a:ext cx="9721080" cy="59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2286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Denk One"/>
              <a:buNone/>
            </a:pPr>
            <a:r>
              <a:rPr b="0" i="0" lang="es-PE" sz="3600" u="sng" cap="none" strike="noStrike">
                <a:solidFill>
                  <a:srgbClr val="7A6E4E"/>
                </a:solidFill>
                <a:latin typeface="Arial"/>
                <a:ea typeface="Arial"/>
                <a:cs typeface="Arial"/>
                <a:sym typeface="Arial"/>
              </a:rPr>
              <a:t>COMPETENCE</a:t>
            </a:r>
            <a:r>
              <a:rPr b="0" i="0" lang="es-PE" sz="3200" u="sng" cap="none" strike="noStrike">
                <a:solidFill>
                  <a:srgbClr val="7A6E4E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indent="-2286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Denk One"/>
              <a:buNone/>
            </a:pPr>
            <a:r>
              <a:rPr b="1" i="0" lang="es-PE" sz="4400" u="none" cap="none" strike="noStrike">
                <a:solidFill>
                  <a:srgbClr val="F1A00F"/>
                </a:solidFill>
                <a:latin typeface="Arial"/>
                <a:ea typeface="Arial"/>
                <a:cs typeface="Arial"/>
                <a:sym typeface="Arial"/>
              </a:rPr>
              <a:t>Reading different English texts as a foreign language.</a:t>
            </a:r>
            <a:br>
              <a:rPr b="0" i="0" lang="es-PE" sz="3200" u="none" cap="none" strike="noStrike">
                <a:solidFill>
                  <a:srgbClr val="F1A00F"/>
                </a:solidFill>
                <a:latin typeface="Denk One"/>
                <a:ea typeface="Denk One"/>
                <a:cs typeface="Denk One"/>
                <a:sym typeface="Denk One"/>
              </a:rPr>
            </a:br>
            <a:endParaRPr b="0" i="0" sz="3200" u="none" cap="none" strike="noStrike">
              <a:solidFill>
                <a:srgbClr val="F1A00F"/>
              </a:solidFill>
              <a:latin typeface="Denk One"/>
              <a:ea typeface="Denk One"/>
              <a:cs typeface="Denk One"/>
              <a:sym typeface="Denk One"/>
            </a:endParaRPr>
          </a:p>
        </p:txBody>
      </p:sp>
      <p:sp>
        <p:nvSpPr>
          <p:cNvPr id="88" name="Google Shape;88;p12"/>
          <p:cNvSpPr txBox="1"/>
          <p:nvPr/>
        </p:nvSpPr>
        <p:spPr>
          <a:xfrm>
            <a:off x="5094428" y="2283717"/>
            <a:ext cx="3654036" cy="59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2286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Denk One"/>
              <a:buNone/>
            </a:pPr>
            <a:r>
              <a:rPr b="0" i="0" lang="es-PE" sz="3600" u="sng" cap="none" strike="noStrike">
                <a:solidFill>
                  <a:srgbClr val="7A6E4E"/>
                </a:solidFill>
                <a:latin typeface="Arial"/>
                <a:ea typeface="Arial"/>
                <a:cs typeface="Arial"/>
                <a:sym typeface="Arial"/>
              </a:rPr>
              <a:t>SKILL:</a:t>
            </a:r>
            <a:endParaRPr/>
          </a:p>
          <a:p>
            <a:pPr indent="-2286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Denk One"/>
              <a:buNone/>
            </a:pPr>
            <a:r>
              <a:rPr b="1" i="0" lang="es-PE" sz="5400" u="none" cap="none" strike="noStrike">
                <a:solidFill>
                  <a:srgbClr val="F1A00F"/>
                </a:solidFill>
                <a:latin typeface="Arial"/>
                <a:ea typeface="Arial"/>
                <a:cs typeface="Arial"/>
                <a:sym typeface="Arial"/>
              </a:rPr>
              <a:t>Infer</a:t>
            </a:r>
            <a:endParaRPr b="1" i="0" sz="5400" u="none" cap="none" strike="noStrike">
              <a:solidFill>
                <a:srgbClr val="F1A00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2"/>
          <p:cNvSpPr txBox="1"/>
          <p:nvPr/>
        </p:nvSpPr>
        <p:spPr>
          <a:xfrm>
            <a:off x="405517" y="3204887"/>
            <a:ext cx="4032448" cy="59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2286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Denk One"/>
              <a:buNone/>
            </a:pPr>
            <a:r>
              <a:rPr b="0" i="0" lang="es-PE" sz="3600" u="sng" cap="none" strike="noStrike">
                <a:solidFill>
                  <a:srgbClr val="7A6E4E"/>
                </a:solidFill>
                <a:latin typeface="Arial"/>
                <a:ea typeface="Arial"/>
                <a:cs typeface="Arial"/>
                <a:sym typeface="Arial"/>
              </a:rPr>
              <a:t>CAPACITY</a:t>
            </a:r>
            <a:endParaRPr/>
          </a:p>
          <a:p>
            <a:pPr indent="-2286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Denk One"/>
              <a:buNone/>
            </a:pPr>
            <a:r>
              <a:rPr b="1" i="0" lang="es-PE" sz="4400" u="none" cap="none" strike="noStrike">
                <a:solidFill>
                  <a:srgbClr val="F1A00F"/>
                </a:solidFill>
                <a:latin typeface="Arial"/>
                <a:ea typeface="Arial"/>
                <a:cs typeface="Arial"/>
                <a:sym typeface="Arial"/>
              </a:rPr>
              <a:t>Infer and interpret information from written texts</a:t>
            </a:r>
            <a:br>
              <a:rPr b="0" i="0" lang="es-PE" sz="3200" u="none" cap="none" strike="noStrike">
                <a:solidFill>
                  <a:srgbClr val="F1A00F"/>
                </a:solidFill>
                <a:latin typeface="Denk One"/>
                <a:ea typeface="Denk One"/>
                <a:cs typeface="Denk One"/>
                <a:sym typeface="Denk One"/>
              </a:rPr>
            </a:br>
            <a:endParaRPr b="0" i="0" sz="3200" u="none" cap="none" strike="noStrike">
              <a:solidFill>
                <a:srgbClr val="F1A00F"/>
              </a:solidFill>
              <a:latin typeface="Denk One"/>
              <a:ea typeface="Denk One"/>
              <a:cs typeface="Denk One"/>
              <a:sym typeface="Denk On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5DDDA">
            <a:alpha val="71764"/>
          </a:srgbClr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oogle Shape;94;p13"/>
          <p:cNvGrpSpPr/>
          <p:nvPr/>
        </p:nvGrpSpPr>
        <p:grpSpPr>
          <a:xfrm>
            <a:off x="4653941" y="764651"/>
            <a:ext cx="4131359" cy="4043624"/>
            <a:chOff x="4653941" y="764651"/>
            <a:chExt cx="4131359" cy="4043624"/>
          </a:xfrm>
        </p:grpSpPr>
        <p:sp>
          <p:nvSpPr>
            <p:cNvPr id="95" name="Google Shape;95;p13"/>
            <p:cNvSpPr/>
            <p:nvPr/>
          </p:nvSpPr>
          <p:spPr>
            <a:xfrm>
              <a:off x="5860014" y="764651"/>
              <a:ext cx="2694273" cy="3983228"/>
            </a:xfrm>
            <a:custGeom>
              <a:rect b="b" l="l" r="r" t="t"/>
              <a:pathLst>
                <a:path extrusionOk="0" h="59083" w="39964">
                  <a:moveTo>
                    <a:pt x="24766" y="0"/>
                  </a:moveTo>
                  <a:cubicBezTo>
                    <a:pt x="24741" y="0"/>
                    <a:pt x="24716" y="0"/>
                    <a:pt x="24691" y="0"/>
                  </a:cubicBezTo>
                  <a:cubicBezTo>
                    <a:pt x="22227" y="17"/>
                    <a:pt x="19851" y="902"/>
                    <a:pt x="17591" y="1885"/>
                  </a:cubicBezTo>
                  <a:cubicBezTo>
                    <a:pt x="15966" y="2591"/>
                    <a:pt x="14365" y="3355"/>
                    <a:pt x="12795" y="4175"/>
                  </a:cubicBezTo>
                  <a:cubicBezTo>
                    <a:pt x="10811" y="5213"/>
                    <a:pt x="8832" y="6370"/>
                    <a:pt x="7367" y="8066"/>
                  </a:cubicBezTo>
                  <a:cubicBezTo>
                    <a:pt x="4397" y="11511"/>
                    <a:pt x="4114" y="16723"/>
                    <a:pt x="5797" y="20949"/>
                  </a:cubicBezTo>
                  <a:cubicBezTo>
                    <a:pt x="6179" y="21908"/>
                    <a:pt x="6664" y="22902"/>
                    <a:pt x="6510" y="23926"/>
                  </a:cubicBezTo>
                  <a:cubicBezTo>
                    <a:pt x="6203" y="26005"/>
                    <a:pt x="3677" y="26790"/>
                    <a:pt x="2155" y="28241"/>
                  </a:cubicBezTo>
                  <a:cubicBezTo>
                    <a:pt x="369" y="29941"/>
                    <a:pt x="0" y="32767"/>
                    <a:pt x="748" y="35119"/>
                  </a:cubicBezTo>
                  <a:cubicBezTo>
                    <a:pt x="1492" y="37471"/>
                    <a:pt x="3179" y="39410"/>
                    <a:pt x="5032" y="41038"/>
                  </a:cubicBezTo>
                  <a:cubicBezTo>
                    <a:pt x="5469" y="41424"/>
                    <a:pt x="5927" y="41807"/>
                    <a:pt x="6231" y="42302"/>
                  </a:cubicBezTo>
                  <a:cubicBezTo>
                    <a:pt x="6862" y="43340"/>
                    <a:pt x="6708" y="44646"/>
                    <a:pt x="6776" y="45859"/>
                  </a:cubicBezTo>
                  <a:cubicBezTo>
                    <a:pt x="6916" y="48327"/>
                    <a:pt x="8067" y="50652"/>
                    <a:pt x="9603" y="52590"/>
                  </a:cubicBezTo>
                  <a:cubicBezTo>
                    <a:pt x="11136" y="54529"/>
                    <a:pt x="13812" y="57496"/>
                    <a:pt x="15706" y="59083"/>
                  </a:cubicBezTo>
                  <a:lnTo>
                    <a:pt x="29965" y="58834"/>
                  </a:lnTo>
                  <a:cubicBezTo>
                    <a:pt x="32194" y="57748"/>
                    <a:pt x="32085" y="54945"/>
                    <a:pt x="33788" y="53140"/>
                  </a:cubicBezTo>
                  <a:cubicBezTo>
                    <a:pt x="35297" y="51536"/>
                    <a:pt x="37527" y="50614"/>
                    <a:pt x="38656" y="48722"/>
                  </a:cubicBezTo>
                  <a:cubicBezTo>
                    <a:pt x="39554" y="47221"/>
                    <a:pt x="39953" y="45204"/>
                    <a:pt x="39957" y="43455"/>
                  </a:cubicBezTo>
                  <a:cubicBezTo>
                    <a:pt x="39964" y="40748"/>
                    <a:pt x="39537" y="38051"/>
                    <a:pt x="38086" y="35761"/>
                  </a:cubicBezTo>
                  <a:cubicBezTo>
                    <a:pt x="37492" y="34826"/>
                    <a:pt x="36676" y="34003"/>
                    <a:pt x="36325" y="32951"/>
                  </a:cubicBezTo>
                  <a:cubicBezTo>
                    <a:pt x="35877" y="31604"/>
                    <a:pt x="36273" y="30139"/>
                    <a:pt x="36629" y="28763"/>
                  </a:cubicBezTo>
                  <a:cubicBezTo>
                    <a:pt x="38022" y="23394"/>
                    <a:pt x="38803" y="17853"/>
                    <a:pt x="38745" y="12306"/>
                  </a:cubicBezTo>
                  <a:cubicBezTo>
                    <a:pt x="38715" y="9548"/>
                    <a:pt x="38400" y="6588"/>
                    <a:pt x="36615" y="4486"/>
                  </a:cubicBezTo>
                  <a:cubicBezTo>
                    <a:pt x="35075" y="2673"/>
                    <a:pt x="32713" y="1816"/>
                    <a:pt x="30443" y="1110"/>
                  </a:cubicBezTo>
                  <a:cubicBezTo>
                    <a:pt x="28596" y="533"/>
                    <a:pt x="26703" y="0"/>
                    <a:pt x="24766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5915971" y="793844"/>
              <a:ext cx="2611417" cy="3898821"/>
            </a:xfrm>
            <a:custGeom>
              <a:rect b="b" l="l" r="r" t="t"/>
              <a:pathLst>
                <a:path extrusionOk="0" h="57831" w="38735">
                  <a:moveTo>
                    <a:pt x="24090" y="1"/>
                  </a:moveTo>
                  <a:cubicBezTo>
                    <a:pt x="21731" y="18"/>
                    <a:pt x="19403" y="891"/>
                    <a:pt x="17232" y="1837"/>
                  </a:cubicBezTo>
                  <a:cubicBezTo>
                    <a:pt x="15631" y="2533"/>
                    <a:pt x="14030" y="3298"/>
                    <a:pt x="12480" y="4107"/>
                  </a:cubicBezTo>
                  <a:cubicBezTo>
                    <a:pt x="10279" y="5254"/>
                    <a:pt x="8548" y="6330"/>
                    <a:pt x="7237" y="7852"/>
                  </a:cubicBezTo>
                  <a:cubicBezTo>
                    <a:pt x="5909" y="9388"/>
                    <a:pt x="5086" y="11395"/>
                    <a:pt x="4854" y="13655"/>
                  </a:cubicBezTo>
                  <a:cubicBezTo>
                    <a:pt x="4636" y="15775"/>
                    <a:pt x="4963" y="18062"/>
                    <a:pt x="5773" y="20093"/>
                  </a:cubicBezTo>
                  <a:cubicBezTo>
                    <a:pt x="5817" y="20206"/>
                    <a:pt x="5864" y="20319"/>
                    <a:pt x="5909" y="20434"/>
                  </a:cubicBezTo>
                  <a:cubicBezTo>
                    <a:pt x="6271" y="21319"/>
                    <a:pt x="6680" y="22323"/>
                    <a:pt x="6523" y="23394"/>
                  </a:cubicBezTo>
                  <a:cubicBezTo>
                    <a:pt x="6274" y="25070"/>
                    <a:pt x="4909" y="25981"/>
                    <a:pt x="3588" y="26865"/>
                  </a:cubicBezTo>
                  <a:cubicBezTo>
                    <a:pt x="2997" y="27262"/>
                    <a:pt x="2437" y="27634"/>
                    <a:pt x="1980" y="28067"/>
                  </a:cubicBezTo>
                  <a:cubicBezTo>
                    <a:pt x="502" y="29481"/>
                    <a:pt x="0" y="31986"/>
                    <a:pt x="737" y="34308"/>
                  </a:cubicBezTo>
                  <a:cubicBezTo>
                    <a:pt x="1338" y="36205"/>
                    <a:pt x="2680" y="38048"/>
                    <a:pt x="4837" y="39947"/>
                  </a:cubicBezTo>
                  <a:lnTo>
                    <a:pt x="4939" y="40035"/>
                  </a:lnTo>
                  <a:cubicBezTo>
                    <a:pt x="5376" y="40418"/>
                    <a:pt x="5827" y="40813"/>
                    <a:pt x="6159" y="41357"/>
                  </a:cubicBezTo>
                  <a:cubicBezTo>
                    <a:pt x="6739" y="42309"/>
                    <a:pt x="6756" y="43378"/>
                    <a:pt x="6773" y="44412"/>
                  </a:cubicBezTo>
                  <a:cubicBezTo>
                    <a:pt x="6776" y="44685"/>
                    <a:pt x="6783" y="44944"/>
                    <a:pt x="6797" y="45201"/>
                  </a:cubicBezTo>
                  <a:cubicBezTo>
                    <a:pt x="6947" y="47853"/>
                    <a:pt x="8343" y="50133"/>
                    <a:pt x="9486" y="51580"/>
                  </a:cubicBezTo>
                  <a:cubicBezTo>
                    <a:pt x="10985" y="53475"/>
                    <a:pt x="13501" y="56261"/>
                    <a:pt x="15327" y="57831"/>
                  </a:cubicBezTo>
                  <a:lnTo>
                    <a:pt x="29204" y="57588"/>
                  </a:lnTo>
                  <a:cubicBezTo>
                    <a:pt x="30197" y="57046"/>
                    <a:pt x="30620" y="56042"/>
                    <a:pt x="31108" y="54884"/>
                  </a:cubicBezTo>
                  <a:cubicBezTo>
                    <a:pt x="31515" y="53922"/>
                    <a:pt x="31934" y="52932"/>
                    <a:pt x="32727" y="52089"/>
                  </a:cubicBezTo>
                  <a:cubicBezTo>
                    <a:pt x="33379" y="51396"/>
                    <a:pt x="34140" y="50833"/>
                    <a:pt x="34880" y="50290"/>
                  </a:cubicBezTo>
                  <a:cubicBezTo>
                    <a:pt x="35922" y="49522"/>
                    <a:pt x="36905" y="48795"/>
                    <a:pt x="37516" y="47777"/>
                  </a:cubicBezTo>
                  <a:cubicBezTo>
                    <a:pt x="38270" y="46515"/>
                    <a:pt x="38724" y="44668"/>
                    <a:pt x="38728" y="42831"/>
                  </a:cubicBezTo>
                  <a:cubicBezTo>
                    <a:pt x="38734" y="39776"/>
                    <a:pt x="38154" y="37369"/>
                    <a:pt x="36952" y="35475"/>
                  </a:cubicBezTo>
                  <a:cubicBezTo>
                    <a:pt x="36771" y="35188"/>
                    <a:pt x="36566" y="34911"/>
                    <a:pt x="36352" y="34618"/>
                  </a:cubicBezTo>
                  <a:cubicBezTo>
                    <a:pt x="35881" y="33987"/>
                    <a:pt x="35396" y="33328"/>
                    <a:pt x="35126" y="32526"/>
                  </a:cubicBezTo>
                  <a:cubicBezTo>
                    <a:pt x="34631" y="31027"/>
                    <a:pt x="35038" y="29454"/>
                    <a:pt x="35399" y="28064"/>
                  </a:cubicBezTo>
                  <a:lnTo>
                    <a:pt x="35419" y="27985"/>
                  </a:lnTo>
                  <a:cubicBezTo>
                    <a:pt x="36864" y="22411"/>
                    <a:pt x="37570" y="16929"/>
                    <a:pt x="37512" y="11688"/>
                  </a:cubicBezTo>
                  <a:cubicBezTo>
                    <a:pt x="37485" y="9142"/>
                    <a:pt x="37229" y="6268"/>
                    <a:pt x="35533" y="4268"/>
                  </a:cubicBezTo>
                  <a:cubicBezTo>
                    <a:pt x="34091" y="2571"/>
                    <a:pt x="31838" y="1762"/>
                    <a:pt x="29651" y="1083"/>
                  </a:cubicBezTo>
                  <a:cubicBezTo>
                    <a:pt x="27896" y="537"/>
                    <a:pt x="26029" y="1"/>
                    <a:pt x="24155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7" name="Google Shape;97;p13"/>
            <p:cNvGrpSpPr/>
            <p:nvPr/>
          </p:nvGrpSpPr>
          <p:grpSpPr>
            <a:xfrm>
              <a:off x="4653941" y="1279888"/>
              <a:ext cx="4131359" cy="3528387"/>
              <a:chOff x="4653941" y="1279888"/>
              <a:chExt cx="4131359" cy="3528387"/>
            </a:xfrm>
          </p:grpSpPr>
          <p:grpSp>
            <p:nvGrpSpPr>
              <p:cNvPr id="98" name="Google Shape;98;p13"/>
              <p:cNvGrpSpPr/>
              <p:nvPr/>
            </p:nvGrpSpPr>
            <p:grpSpPr>
              <a:xfrm>
                <a:off x="4653941" y="1279888"/>
                <a:ext cx="4131359" cy="3506312"/>
                <a:chOff x="4653941" y="1279888"/>
                <a:chExt cx="4131359" cy="3506312"/>
              </a:xfrm>
            </p:grpSpPr>
            <p:sp>
              <p:nvSpPr>
                <p:cNvPr id="99" name="Google Shape;99;p13"/>
                <p:cNvSpPr/>
                <p:nvPr/>
              </p:nvSpPr>
              <p:spPr>
                <a:xfrm flipH="1">
                  <a:off x="4653941" y="4610662"/>
                  <a:ext cx="4131359" cy="175538"/>
                </a:xfrm>
                <a:custGeom>
                  <a:rect b="b" l="l" r="r" t="t"/>
                  <a:pathLst>
                    <a:path extrusionOk="0" h="2988" w="70321">
                      <a:moveTo>
                        <a:pt x="32372" y="1"/>
                      </a:moveTo>
                      <a:cubicBezTo>
                        <a:pt x="14259" y="62"/>
                        <a:pt x="1" y="704"/>
                        <a:pt x="1" y="1493"/>
                      </a:cubicBezTo>
                      <a:cubicBezTo>
                        <a:pt x="1" y="2318"/>
                        <a:pt x="15745" y="2988"/>
                        <a:pt x="35161" y="2988"/>
                      </a:cubicBezTo>
                      <a:cubicBezTo>
                        <a:pt x="54581" y="2988"/>
                        <a:pt x="70321" y="2318"/>
                        <a:pt x="70321" y="1493"/>
                      </a:cubicBezTo>
                      <a:cubicBezTo>
                        <a:pt x="70321" y="1189"/>
                        <a:pt x="68184" y="905"/>
                        <a:pt x="64511" y="667"/>
                      </a:cubicBezTo>
                      <a:cubicBezTo>
                        <a:pt x="63702" y="1271"/>
                        <a:pt x="62706" y="1625"/>
                        <a:pt x="61627" y="1625"/>
                      </a:cubicBezTo>
                      <a:lnTo>
                        <a:pt x="35980" y="1625"/>
                      </a:lnTo>
                      <a:cubicBezTo>
                        <a:pt x="34550" y="1625"/>
                        <a:pt x="33260" y="998"/>
                        <a:pt x="32372" y="1"/>
                      </a:cubicBezTo>
                      <a:close/>
                    </a:path>
                  </a:pathLst>
                </a:custGeom>
                <a:solidFill>
                  <a:srgbClr val="A2D5C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0" name="Google Shape;100;p13"/>
                <p:cNvGrpSpPr/>
                <p:nvPr/>
              </p:nvGrpSpPr>
              <p:grpSpPr>
                <a:xfrm>
                  <a:off x="4929774" y="1279888"/>
                  <a:ext cx="2130085" cy="3433068"/>
                  <a:chOff x="4633351" y="1345102"/>
                  <a:chExt cx="2130085" cy="3433068"/>
                </a:xfrm>
              </p:grpSpPr>
              <p:sp>
                <p:nvSpPr>
                  <p:cNvPr id="101" name="Google Shape;101;p13"/>
                  <p:cNvSpPr/>
                  <p:nvPr/>
                </p:nvSpPr>
                <p:spPr>
                  <a:xfrm>
                    <a:off x="4633351" y="1608896"/>
                    <a:ext cx="2130085" cy="3169274"/>
                  </a:xfrm>
                  <a:custGeom>
                    <a:rect b="b" l="l" r="r" t="t"/>
                    <a:pathLst>
                      <a:path extrusionOk="0" h="79620" w="53513">
                        <a:moveTo>
                          <a:pt x="2909" y="0"/>
                        </a:moveTo>
                        <a:cubicBezTo>
                          <a:pt x="1308" y="0"/>
                          <a:pt x="1" y="1308"/>
                          <a:pt x="1" y="2905"/>
                        </a:cubicBezTo>
                        <a:lnTo>
                          <a:pt x="1" y="76714"/>
                        </a:lnTo>
                        <a:cubicBezTo>
                          <a:pt x="1" y="78312"/>
                          <a:pt x="1308" y="79619"/>
                          <a:pt x="2909" y="79619"/>
                        </a:cubicBezTo>
                        <a:lnTo>
                          <a:pt x="50604" y="79619"/>
                        </a:lnTo>
                        <a:cubicBezTo>
                          <a:pt x="52202" y="79619"/>
                          <a:pt x="53513" y="78312"/>
                          <a:pt x="53513" y="76714"/>
                        </a:cubicBezTo>
                        <a:lnTo>
                          <a:pt x="53513" y="2905"/>
                        </a:lnTo>
                        <a:cubicBezTo>
                          <a:pt x="53513" y="1308"/>
                          <a:pt x="52202" y="0"/>
                          <a:pt x="50604" y="0"/>
                        </a:cubicBezTo>
                        <a:close/>
                      </a:path>
                    </a:pathLst>
                  </a:custGeom>
                  <a:solidFill>
                    <a:srgbClr val="4D372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" name="Google Shape;102;p13"/>
                  <p:cNvSpPr/>
                  <p:nvPr/>
                </p:nvSpPr>
                <p:spPr>
                  <a:xfrm>
                    <a:off x="4740707" y="1768557"/>
                    <a:ext cx="1915257" cy="2900113"/>
                  </a:xfrm>
                  <a:custGeom>
                    <a:rect b="b" l="l" r="r" t="t"/>
                    <a:pathLst>
                      <a:path extrusionOk="0" h="72858" w="48116">
                        <a:moveTo>
                          <a:pt x="2708" y="0"/>
                        </a:moveTo>
                        <a:cubicBezTo>
                          <a:pt x="1219" y="0"/>
                          <a:pt x="1" y="1219"/>
                          <a:pt x="1" y="2707"/>
                        </a:cubicBezTo>
                        <a:lnTo>
                          <a:pt x="1" y="70153"/>
                        </a:lnTo>
                        <a:cubicBezTo>
                          <a:pt x="1" y="71641"/>
                          <a:pt x="1219" y="72857"/>
                          <a:pt x="2708" y="72857"/>
                        </a:cubicBezTo>
                        <a:lnTo>
                          <a:pt x="45412" y="72857"/>
                        </a:lnTo>
                        <a:cubicBezTo>
                          <a:pt x="46900" y="72857"/>
                          <a:pt x="48115" y="71641"/>
                          <a:pt x="48115" y="70153"/>
                        </a:cubicBezTo>
                        <a:lnTo>
                          <a:pt x="48115" y="2707"/>
                        </a:lnTo>
                        <a:cubicBezTo>
                          <a:pt x="48115" y="1219"/>
                          <a:pt x="46900" y="0"/>
                          <a:pt x="45412" y="0"/>
                        </a:cubicBezTo>
                        <a:close/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" name="Google Shape;103;p13"/>
                  <p:cNvSpPr/>
                  <p:nvPr/>
                </p:nvSpPr>
                <p:spPr>
                  <a:xfrm>
                    <a:off x="4799421" y="1783484"/>
                    <a:ext cx="1797833" cy="2820065"/>
                  </a:xfrm>
                  <a:custGeom>
                    <a:rect b="b" l="l" r="r" t="t"/>
                    <a:pathLst>
                      <a:path extrusionOk="0" h="70847" w="45166">
                        <a:moveTo>
                          <a:pt x="2970" y="1"/>
                        </a:moveTo>
                        <a:cubicBezTo>
                          <a:pt x="1338" y="1"/>
                          <a:pt x="0" y="1335"/>
                          <a:pt x="0" y="2967"/>
                        </a:cubicBezTo>
                        <a:lnTo>
                          <a:pt x="0" y="67880"/>
                        </a:lnTo>
                        <a:cubicBezTo>
                          <a:pt x="0" y="69512"/>
                          <a:pt x="1338" y="70847"/>
                          <a:pt x="2970" y="70847"/>
                        </a:cubicBezTo>
                        <a:lnTo>
                          <a:pt x="42199" y="70847"/>
                        </a:lnTo>
                        <a:cubicBezTo>
                          <a:pt x="43831" y="70847"/>
                          <a:pt x="45166" y="69512"/>
                          <a:pt x="45166" y="67880"/>
                        </a:cubicBezTo>
                        <a:lnTo>
                          <a:pt x="45166" y="2967"/>
                        </a:lnTo>
                        <a:cubicBezTo>
                          <a:pt x="45166" y="1335"/>
                          <a:pt x="43831" y="1"/>
                          <a:pt x="42199" y="1"/>
                        </a:cubicBezTo>
                        <a:close/>
                      </a:path>
                    </a:pathLst>
                  </a:custGeom>
                  <a:solidFill>
                    <a:srgbClr val="F3F3F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" name="Google Shape;104;p13"/>
                  <p:cNvSpPr/>
                  <p:nvPr/>
                </p:nvSpPr>
                <p:spPr>
                  <a:xfrm>
                    <a:off x="5025120" y="2109575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0"/>
                        </a:moveTo>
                        <a:cubicBezTo>
                          <a:pt x="103" y="0"/>
                          <a:pt x="1" y="99"/>
                          <a:pt x="1" y="222"/>
                        </a:cubicBezTo>
                        <a:cubicBezTo>
                          <a:pt x="1" y="345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5"/>
                          <a:pt x="24087" y="222"/>
                        </a:cubicBezTo>
                        <a:cubicBezTo>
                          <a:pt x="24087" y="99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" name="Google Shape;105;p13"/>
                  <p:cNvSpPr/>
                  <p:nvPr/>
                </p:nvSpPr>
                <p:spPr>
                  <a:xfrm>
                    <a:off x="6087975" y="2036173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8"/>
                        </a:moveTo>
                        <a:cubicBezTo>
                          <a:pt x="6032" y="448"/>
                          <a:pt x="7162" y="1551"/>
                          <a:pt x="7162" y="2903"/>
                        </a:cubicBezTo>
                        <a:lnTo>
                          <a:pt x="7162" y="4537"/>
                        </a:lnTo>
                        <a:cubicBezTo>
                          <a:pt x="7162" y="5893"/>
                          <a:pt x="6032" y="6992"/>
                          <a:pt x="4646" y="6992"/>
                        </a:cubicBezTo>
                        <a:lnTo>
                          <a:pt x="2973" y="6992"/>
                        </a:lnTo>
                        <a:cubicBezTo>
                          <a:pt x="1585" y="6992"/>
                          <a:pt x="458" y="5893"/>
                          <a:pt x="458" y="4537"/>
                        </a:cubicBezTo>
                        <a:lnTo>
                          <a:pt x="458" y="2903"/>
                        </a:lnTo>
                        <a:cubicBezTo>
                          <a:pt x="458" y="1551"/>
                          <a:pt x="1585" y="448"/>
                          <a:pt x="2973" y="448"/>
                        </a:cubicBezTo>
                        <a:close/>
                        <a:moveTo>
                          <a:pt x="2973" y="1"/>
                        </a:moveTo>
                        <a:cubicBezTo>
                          <a:pt x="1335" y="1"/>
                          <a:pt x="0" y="1301"/>
                          <a:pt x="0" y="2903"/>
                        </a:cubicBezTo>
                        <a:lnTo>
                          <a:pt x="0" y="4537"/>
                        </a:lnTo>
                        <a:cubicBezTo>
                          <a:pt x="0" y="6139"/>
                          <a:pt x="1335" y="7439"/>
                          <a:pt x="2973" y="7439"/>
                        </a:cubicBezTo>
                        <a:lnTo>
                          <a:pt x="4646" y="7439"/>
                        </a:lnTo>
                        <a:cubicBezTo>
                          <a:pt x="6285" y="7439"/>
                          <a:pt x="7619" y="6139"/>
                          <a:pt x="7619" y="4537"/>
                        </a:cubicBezTo>
                        <a:lnTo>
                          <a:pt x="7619" y="2903"/>
                        </a:lnTo>
                        <a:cubicBezTo>
                          <a:pt x="7619" y="1301"/>
                          <a:pt x="6285" y="1"/>
                          <a:pt x="4646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" name="Google Shape;106;p13"/>
                  <p:cNvSpPr/>
                  <p:nvPr/>
                </p:nvSpPr>
                <p:spPr>
                  <a:xfrm>
                    <a:off x="5025120" y="2591906"/>
                    <a:ext cx="958783" cy="17872"/>
                  </a:xfrm>
                  <a:custGeom>
                    <a:rect b="b" l="l" r="r" t="t"/>
                    <a:pathLst>
                      <a:path extrusionOk="0" h="449" w="24087">
                        <a:moveTo>
                          <a:pt x="229" y="1"/>
                        </a:moveTo>
                        <a:cubicBezTo>
                          <a:pt x="103" y="1"/>
                          <a:pt x="1" y="103"/>
                          <a:pt x="1" y="226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6"/>
                        </a:cubicBezTo>
                        <a:cubicBezTo>
                          <a:pt x="24087" y="103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" name="Google Shape;107;p13"/>
                  <p:cNvSpPr/>
                  <p:nvPr/>
                </p:nvSpPr>
                <p:spPr>
                  <a:xfrm>
                    <a:off x="6087975" y="2518703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4"/>
                        </a:moveTo>
                        <a:cubicBezTo>
                          <a:pt x="6032" y="444"/>
                          <a:pt x="7162" y="1546"/>
                          <a:pt x="7162" y="2902"/>
                        </a:cubicBezTo>
                        <a:lnTo>
                          <a:pt x="7162" y="4537"/>
                        </a:lnTo>
                        <a:cubicBezTo>
                          <a:pt x="7162" y="5889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9"/>
                          <a:pt x="458" y="4537"/>
                        </a:cubicBezTo>
                        <a:lnTo>
                          <a:pt x="458" y="2902"/>
                        </a:lnTo>
                        <a:cubicBezTo>
                          <a:pt x="458" y="1546"/>
                          <a:pt x="1585" y="444"/>
                          <a:pt x="2973" y="444"/>
                        </a:cubicBezTo>
                        <a:close/>
                        <a:moveTo>
                          <a:pt x="2973" y="1"/>
                        </a:moveTo>
                        <a:cubicBezTo>
                          <a:pt x="1335" y="1"/>
                          <a:pt x="0" y="1301"/>
                          <a:pt x="0" y="2902"/>
                        </a:cubicBezTo>
                        <a:lnTo>
                          <a:pt x="0" y="4537"/>
                        </a:lnTo>
                        <a:cubicBezTo>
                          <a:pt x="0" y="6134"/>
                          <a:pt x="1335" y="7439"/>
                          <a:pt x="2973" y="7439"/>
                        </a:cubicBezTo>
                        <a:lnTo>
                          <a:pt x="4646" y="7439"/>
                        </a:lnTo>
                        <a:cubicBezTo>
                          <a:pt x="6285" y="7439"/>
                          <a:pt x="7619" y="6134"/>
                          <a:pt x="7619" y="4537"/>
                        </a:cubicBezTo>
                        <a:lnTo>
                          <a:pt x="7619" y="2902"/>
                        </a:lnTo>
                        <a:cubicBezTo>
                          <a:pt x="7619" y="1301"/>
                          <a:pt x="6285" y="1"/>
                          <a:pt x="4646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" name="Google Shape;108;p13"/>
                  <p:cNvSpPr/>
                  <p:nvPr/>
                </p:nvSpPr>
                <p:spPr>
                  <a:xfrm>
                    <a:off x="5025120" y="3079437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" name="Google Shape;109;p13"/>
                  <p:cNvSpPr/>
                  <p:nvPr/>
                </p:nvSpPr>
                <p:spPr>
                  <a:xfrm>
                    <a:off x="6087975" y="3006074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8"/>
                        </a:moveTo>
                        <a:cubicBezTo>
                          <a:pt x="6032" y="448"/>
                          <a:pt x="7162" y="1550"/>
                          <a:pt x="7162" y="2902"/>
                        </a:cubicBezTo>
                        <a:lnTo>
                          <a:pt x="7162" y="4537"/>
                        </a:lnTo>
                        <a:cubicBezTo>
                          <a:pt x="7162" y="5892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92"/>
                          <a:pt x="458" y="4537"/>
                        </a:cubicBezTo>
                        <a:lnTo>
                          <a:pt x="458" y="2902"/>
                        </a:lnTo>
                        <a:cubicBezTo>
                          <a:pt x="458" y="1550"/>
                          <a:pt x="1585" y="448"/>
                          <a:pt x="2973" y="448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1"/>
                          <a:pt x="0" y="2902"/>
                        </a:cubicBezTo>
                        <a:lnTo>
                          <a:pt x="0" y="4537"/>
                        </a:lnTo>
                        <a:cubicBezTo>
                          <a:pt x="0" y="6138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8"/>
                          <a:pt x="7619" y="4537"/>
                        </a:cubicBezTo>
                        <a:lnTo>
                          <a:pt x="7619" y="2902"/>
                        </a:lnTo>
                        <a:cubicBezTo>
                          <a:pt x="7619" y="1301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" name="Google Shape;110;p13"/>
                  <p:cNvSpPr/>
                  <p:nvPr/>
                </p:nvSpPr>
                <p:spPr>
                  <a:xfrm>
                    <a:off x="5021420" y="4094835"/>
                    <a:ext cx="958783" cy="17793"/>
                  </a:xfrm>
                  <a:custGeom>
                    <a:rect b="b" l="l" r="r" t="t"/>
                    <a:pathLst>
                      <a:path extrusionOk="0" h="447" w="24087">
                        <a:moveTo>
                          <a:pt x="229" y="0"/>
                        </a:moveTo>
                        <a:cubicBezTo>
                          <a:pt x="103" y="0"/>
                          <a:pt x="1" y="103"/>
                          <a:pt x="1" y="225"/>
                        </a:cubicBezTo>
                        <a:cubicBezTo>
                          <a:pt x="1" y="348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8"/>
                          <a:pt x="24087" y="225"/>
                        </a:cubicBezTo>
                        <a:cubicBezTo>
                          <a:pt x="24087" y="103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" name="Google Shape;111;p13"/>
                  <p:cNvSpPr/>
                  <p:nvPr/>
                </p:nvSpPr>
                <p:spPr>
                  <a:xfrm>
                    <a:off x="5025120" y="2218125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0"/>
                        </a:moveTo>
                        <a:cubicBezTo>
                          <a:pt x="103" y="0"/>
                          <a:pt x="1" y="100"/>
                          <a:pt x="1" y="222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2"/>
                        </a:cubicBezTo>
                        <a:cubicBezTo>
                          <a:pt x="24087" y="100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" name="Google Shape;112;p13"/>
                  <p:cNvSpPr/>
                  <p:nvPr/>
                </p:nvSpPr>
                <p:spPr>
                  <a:xfrm>
                    <a:off x="5025120" y="2700656"/>
                    <a:ext cx="958783" cy="17673"/>
                  </a:xfrm>
                  <a:custGeom>
                    <a:rect b="b" l="l" r="r" t="t"/>
                    <a:pathLst>
                      <a:path extrusionOk="0" h="444" w="24087">
                        <a:moveTo>
                          <a:pt x="229" y="0"/>
                        </a:moveTo>
                        <a:cubicBezTo>
                          <a:pt x="103" y="0"/>
                          <a:pt x="1" y="99"/>
                          <a:pt x="1" y="222"/>
                        </a:cubicBezTo>
                        <a:cubicBezTo>
                          <a:pt x="1" y="345"/>
                          <a:pt x="103" y="443"/>
                          <a:pt x="229" y="443"/>
                        </a:cubicBezTo>
                        <a:lnTo>
                          <a:pt x="23858" y="443"/>
                        </a:lnTo>
                        <a:cubicBezTo>
                          <a:pt x="23985" y="443"/>
                          <a:pt x="24087" y="345"/>
                          <a:pt x="24087" y="222"/>
                        </a:cubicBezTo>
                        <a:cubicBezTo>
                          <a:pt x="24087" y="99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" name="Google Shape;113;p13"/>
                  <p:cNvSpPr/>
                  <p:nvPr/>
                </p:nvSpPr>
                <p:spPr>
                  <a:xfrm>
                    <a:off x="5025120" y="3187987"/>
                    <a:ext cx="958783" cy="17872"/>
                  </a:xfrm>
                  <a:custGeom>
                    <a:rect b="b" l="l" r="r" t="t"/>
                    <a:pathLst>
                      <a:path extrusionOk="0" h="449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6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6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" name="Google Shape;114;p13"/>
                  <p:cNvSpPr/>
                  <p:nvPr/>
                </p:nvSpPr>
                <p:spPr>
                  <a:xfrm>
                    <a:off x="5021420" y="4203505"/>
                    <a:ext cx="958783" cy="17713"/>
                  </a:xfrm>
                  <a:custGeom>
                    <a:rect b="b" l="l" r="r" t="t"/>
                    <a:pathLst>
                      <a:path extrusionOk="0" h="445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5"/>
                          <a:pt x="229" y="445"/>
                        </a:cubicBezTo>
                        <a:lnTo>
                          <a:pt x="23858" y="445"/>
                        </a:lnTo>
                        <a:cubicBezTo>
                          <a:pt x="23985" y="445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" name="Google Shape;115;p13"/>
                  <p:cNvSpPr/>
                  <p:nvPr/>
                </p:nvSpPr>
                <p:spPr>
                  <a:xfrm>
                    <a:off x="6084275" y="4021592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3"/>
                        </a:moveTo>
                        <a:cubicBezTo>
                          <a:pt x="6032" y="443"/>
                          <a:pt x="7162" y="1546"/>
                          <a:pt x="7162" y="2901"/>
                        </a:cubicBezTo>
                        <a:lnTo>
                          <a:pt x="7162" y="4536"/>
                        </a:lnTo>
                        <a:cubicBezTo>
                          <a:pt x="7162" y="5888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8"/>
                          <a:pt x="458" y="4536"/>
                        </a:cubicBezTo>
                        <a:lnTo>
                          <a:pt x="458" y="2901"/>
                        </a:lnTo>
                        <a:cubicBezTo>
                          <a:pt x="458" y="1546"/>
                          <a:pt x="1585" y="443"/>
                          <a:pt x="2973" y="443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0"/>
                          <a:pt x="0" y="2901"/>
                        </a:cubicBezTo>
                        <a:lnTo>
                          <a:pt x="0" y="4536"/>
                        </a:lnTo>
                        <a:cubicBezTo>
                          <a:pt x="0" y="6134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4"/>
                          <a:pt x="7619" y="4536"/>
                        </a:cubicBezTo>
                        <a:lnTo>
                          <a:pt x="7619" y="2901"/>
                        </a:lnTo>
                        <a:cubicBezTo>
                          <a:pt x="7619" y="1300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" name="Google Shape;116;p13"/>
                  <p:cNvSpPr/>
                  <p:nvPr/>
                </p:nvSpPr>
                <p:spPr>
                  <a:xfrm>
                    <a:off x="6103659" y="2002457"/>
                    <a:ext cx="304747" cy="273182"/>
                  </a:xfrm>
                  <a:custGeom>
                    <a:rect b="b" l="l" r="r" t="t"/>
                    <a:pathLst>
                      <a:path extrusionOk="0" h="6863" w="7656">
                        <a:moveTo>
                          <a:pt x="6406" y="1"/>
                        </a:moveTo>
                        <a:cubicBezTo>
                          <a:pt x="5991" y="1"/>
                          <a:pt x="5565" y="203"/>
                          <a:pt x="5372" y="670"/>
                        </a:cubicBezTo>
                        <a:cubicBezTo>
                          <a:pt x="4972" y="1647"/>
                          <a:pt x="4536" y="2616"/>
                          <a:pt x="3945" y="3496"/>
                        </a:cubicBezTo>
                        <a:cubicBezTo>
                          <a:pt x="3713" y="3845"/>
                          <a:pt x="3351" y="4490"/>
                          <a:pt x="2965" y="4664"/>
                        </a:cubicBezTo>
                        <a:cubicBezTo>
                          <a:pt x="2869" y="4709"/>
                          <a:pt x="2910" y="4779"/>
                          <a:pt x="2884" y="4779"/>
                        </a:cubicBezTo>
                        <a:cubicBezTo>
                          <a:pt x="2867" y="4779"/>
                          <a:pt x="2820" y="4748"/>
                          <a:pt x="2682" y="4657"/>
                        </a:cubicBezTo>
                        <a:cubicBezTo>
                          <a:pt x="2456" y="4514"/>
                          <a:pt x="2252" y="4237"/>
                          <a:pt x="2084" y="4036"/>
                        </a:cubicBezTo>
                        <a:cubicBezTo>
                          <a:pt x="1884" y="3796"/>
                          <a:pt x="1648" y="3696"/>
                          <a:pt x="1417" y="3696"/>
                        </a:cubicBezTo>
                        <a:cubicBezTo>
                          <a:pt x="685" y="3696"/>
                          <a:pt x="0" y="4702"/>
                          <a:pt x="630" y="5459"/>
                        </a:cubicBezTo>
                        <a:cubicBezTo>
                          <a:pt x="1095" y="6016"/>
                          <a:pt x="1740" y="6644"/>
                          <a:pt x="2477" y="6818"/>
                        </a:cubicBezTo>
                        <a:cubicBezTo>
                          <a:pt x="2606" y="6848"/>
                          <a:pt x="2731" y="6863"/>
                          <a:pt x="2853" y="6863"/>
                        </a:cubicBezTo>
                        <a:cubicBezTo>
                          <a:pt x="3571" y="6863"/>
                          <a:pt x="4162" y="6367"/>
                          <a:pt x="4652" y="5855"/>
                        </a:cubicBezTo>
                        <a:cubicBezTo>
                          <a:pt x="5925" y="4538"/>
                          <a:pt x="6672" y="2869"/>
                          <a:pt x="7356" y="1206"/>
                        </a:cubicBezTo>
                        <a:cubicBezTo>
                          <a:pt x="7655" y="478"/>
                          <a:pt x="7043" y="1"/>
                          <a:pt x="6406" y="1"/>
                        </a:cubicBez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" name="Google Shape;117;p13"/>
                  <p:cNvSpPr/>
                  <p:nvPr/>
                </p:nvSpPr>
                <p:spPr>
                  <a:xfrm>
                    <a:off x="5282465" y="1608896"/>
                    <a:ext cx="831885" cy="159698"/>
                  </a:xfrm>
                  <a:custGeom>
                    <a:rect b="b" l="l" r="r" t="t"/>
                    <a:pathLst>
                      <a:path extrusionOk="0" h="4012" w="20899">
                        <a:moveTo>
                          <a:pt x="18" y="0"/>
                        </a:moveTo>
                        <a:cubicBezTo>
                          <a:pt x="8" y="103"/>
                          <a:pt x="0" y="208"/>
                          <a:pt x="0" y="314"/>
                        </a:cubicBezTo>
                        <a:lnTo>
                          <a:pt x="0" y="4011"/>
                        </a:lnTo>
                        <a:lnTo>
                          <a:pt x="20899" y="4011"/>
                        </a:lnTo>
                        <a:lnTo>
                          <a:pt x="20899" y="314"/>
                        </a:lnTo>
                        <a:cubicBezTo>
                          <a:pt x="20899" y="208"/>
                          <a:pt x="20892" y="103"/>
                          <a:pt x="20879" y="0"/>
                        </a:cubicBezTo>
                        <a:close/>
                      </a:path>
                    </a:pathLst>
                  </a:custGeom>
                  <a:solidFill>
                    <a:srgbClr val="291E1A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8" name="Google Shape;118;p13"/>
                  <p:cNvSpPr/>
                  <p:nvPr/>
                </p:nvSpPr>
                <p:spPr>
                  <a:xfrm>
                    <a:off x="5282465" y="1768557"/>
                    <a:ext cx="831885" cy="14967"/>
                  </a:xfrm>
                  <a:custGeom>
                    <a:rect b="b" l="l" r="r" t="t"/>
                    <a:pathLst>
                      <a:path extrusionOk="0" h="376" w="20899">
                        <a:moveTo>
                          <a:pt x="0" y="0"/>
                        </a:moveTo>
                        <a:lnTo>
                          <a:pt x="0" y="317"/>
                        </a:lnTo>
                        <a:lnTo>
                          <a:pt x="0" y="376"/>
                        </a:lnTo>
                        <a:lnTo>
                          <a:pt x="20899" y="376"/>
                        </a:lnTo>
                        <a:lnTo>
                          <a:pt x="20899" y="317"/>
                        </a:lnTo>
                        <a:lnTo>
                          <a:pt x="20899" y="0"/>
                        </a:lnTo>
                        <a:close/>
                      </a:path>
                    </a:pathLst>
                  </a:custGeom>
                  <a:solidFill>
                    <a:srgbClr val="4E515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9" name="Google Shape;119;p13"/>
                  <p:cNvSpPr/>
                  <p:nvPr/>
                </p:nvSpPr>
                <p:spPr>
                  <a:xfrm>
                    <a:off x="5282465" y="1783484"/>
                    <a:ext cx="831885" cy="104409"/>
                  </a:xfrm>
                  <a:custGeom>
                    <a:rect b="b" l="l" r="r" t="t"/>
                    <a:pathLst>
                      <a:path extrusionOk="0" h="2623" w="20899">
                        <a:moveTo>
                          <a:pt x="0" y="1"/>
                        </a:moveTo>
                        <a:cubicBezTo>
                          <a:pt x="31" y="1448"/>
                          <a:pt x="1253" y="2622"/>
                          <a:pt x="2742" y="2622"/>
                        </a:cubicBezTo>
                        <a:lnTo>
                          <a:pt x="18154" y="2622"/>
                        </a:lnTo>
                        <a:cubicBezTo>
                          <a:pt x="19642" y="2622"/>
                          <a:pt x="20865" y="1448"/>
                          <a:pt x="20899" y="1"/>
                        </a:cubicBezTo>
                        <a:close/>
                      </a:path>
                    </a:pathLst>
                  </a:custGeom>
                  <a:solidFill>
                    <a:srgbClr val="827F7A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" name="Google Shape;120;p13"/>
                  <p:cNvSpPr/>
                  <p:nvPr/>
                </p:nvSpPr>
                <p:spPr>
                  <a:xfrm>
                    <a:off x="5282465" y="1345102"/>
                    <a:ext cx="831885" cy="515992"/>
                  </a:xfrm>
                  <a:custGeom>
                    <a:rect b="b" l="l" r="r" t="t"/>
                    <a:pathLst>
                      <a:path extrusionOk="0" h="12963" w="20899">
                        <a:moveTo>
                          <a:pt x="12098" y="1599"/>
                        </a:moveTo>
                        <a:cubicBezTo>
                          <a:pt x="12505" y="1599"/>
                          <a:pt x="12836" y="1923"/>
                          <a:pt x="12836" y="2319"/>
                        </a:cubicBezTo>
                        <a:cubicBezTo>
                          <a:pt x="12836" y="2715"/>
                          <a:pt x="12505" y="3036"/>
                          <a:pt x="12098" y="3036"/>
                        </a:cubicBezTo>
                        <a:lnTo>
                          <a:pt x="8798" y="3036"/>
                        </a:lnTo>
                        <a:cubicBezTo>
                          <a:pt x="8391" y="3036"/>
                          <a:pt x="8060" y="2715"/>
                          <a:pt x="8060" y="2319"/>
                        </a:cubicBezTo>
                        <a:cubicBezTo>
                          <a:pt x="8060" y="1923"/>
                          <a:pt x="8391" y="1599"/>
                          <a:pt x="8798" y="1599"/>
                        </a:cubicBezTo>
                        <a:close/>
                        <a:moveTo>
                          <a:pt x="7930" y="1"/>
                        </a:moveTo>
                        <a:cubicBezTo>
                          <a:pt x="6422" y="1"/>
                          <a:pt x="5185" y="1206"/>
                          <a:pt x="5185" y="2681"/>
                        </a:cubicBezTo>
                        <a:lnTo>
                          <a:pt x="5185" y="3593"/>
                        </a:lnTo>
                        <a:lnTo>
                          <a:pt x="2742" y="3593"/>
                        </a:lnTo>
                        <a:cubicBezTo>
                          <a:pt x="1233" y="3593"/>
                          <a:pt x="0" y="4797"/>
                          <a:pt x="0" y="6272"/>
                        </a:cubicBezTo>
                        <a:lnTo>
                          <a:pt x="0" y="10286"/>
                        </a:lnTo>
                        <a:cubicBezTo>
                          <a:pt x="0" y="11757"/>
                          <a:pt x="1233" y="12963"/>
                          <a:pt x="2742" y="12963"/>
                        </a:cubicBezTo>
                        <a:lnTo>
                          <a:pt x="18154" y="12963"/>
                        </a:lnTo>
                        <a:cubicBezTo>
                          <a:pt x="19663" y="12963"/>
                          <a:pt x="20899" y="11757"/>
                          <a:pt x="20899" y="10286"/>
                        </a:cubicBezTo>
                        <a:lnTo>
                          <a:pt x="20899" y="6272"/>
                        </a:lnTo>
                        <a:cubicBezTo>
                          <a:pt x="20899" y="4797"/>
                          <a:pt x="19663" y="3593"/>
                          <a:pt x="18154" y="3593"/>
                        </a:cubicBezTo>
                        <a:lnTo>
                          <a:pt x="15710" y="3593"/>
                        </a:lnTo>
                        <a:lnTo>
                          <a:pt x="15710" y="2681"/>
                        </a:lnTo>
                        <a:cubicBezTo>
                          <a:pt x="15710" y="1206"/>
                          <a:pt x="14478" y="1"/>
                          <a:pt x="12968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" name="Google Shape;121;p13"/>
                  <p:cNvSpPr/>
                  <p:nvPr/>
                </p:nvSpPr>
                <p:spPr>
                  <a:xfrm>
                    <a:off x="5336282" y="1680745"/>
                    <a:ext cx="35227" cy="26709"/>
                  </a:xfrm>
                  <a:custGeom>
                    <a:rect b="b" l="l" r="r" t="t"/>
                    <a:pathLst>
                      <a:path extrusionOk="0" h="671" w="885">
                        <a:moveTo>
                          <a:pt x="444" y="1"/>
                        </a:moveTo>
                        <a:cubicBezTo>
                          <a:pt x="3" y="1"/>
                          <a:pt x="0" y="670"/>
                          <a:pt x="444" y="670"/>
                        </a:cubicBezTo>
                        <a:cubicBezTo>
                          <a:pt x="884" y="670"/>
                          <a:pt x="884" y="1"/>
                          <a:pt x="444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2" name="Google Shape;122;p13"/>
                  <p:cNvSpPr/>
                  <p:nvPr/>
                </p:nvSpPr>
                <p:spPr>
                  <a:xfrm>
                    <a:off x="5338471" y="1726363"/>
                    <a:ext cx="126381" cy="98876"/>
                  </a:xfrm>
                  <a:custGeom>
                    <a:rect b="b" l="l" r="r" t="t"/>
                    <a:pathLst>
                      <a:path extrusionOk="0" h="2484" w="3175">
                        <a:moveTo>
                          <a:pt x="457" y="1"/>
                        </a:moveTo>
                        <a:cubicBezTo>
                          <a:pt x="286" y="1"/>
                          <a:pt x="101" y="107"/>
                          <a:pt x="75" y="319"/>
                        </a:cubicBezTo>
                        <a:cubicBezTo>
                          <a:pt x="0" y="927"/>
                          <a:pt x="102" y="1538"/>
                          <a:pt x="608" y="1944"/>
                        </a:cubicBezTo>
                        <a:cubicBezTo>
                          <a:pt x="1195" y="2419"/>
                          <a:pt x="2004" y="2460"/>
                          <a:pt x="2731" y="2483"/>
                        </a:cubicBezTo>
                        <a:cubicBezTo>
                          <a:pt x="2735" y="2484"/>
                          <a:pt x="2740" y="2484"/>
                          <a:pt x="2744" y="2484"/>
                        </a:cubicBezTo>
                        <a:cubicBezTo>
                          <a:pt x="3175" y="2484"/>
                          <a:pt x="3167" y="1828"/>
                          <a:pt x="2731" y="1814"/>
                        </a:cubicBezTo>
                        <a:cubicBezTo>
                          <a:pt x="2195" y="1798"/>
                          <a:pt x="1563" y="1798"/>
                          <a:pt x="1106" y="1477"/>
                        </a:cubicBezTo>
                        <a:cubicBezTo>
                          <a:pt x="710" y="1200"/>
                          <a:pt x="706" y="756"/>
                          <a:pt x="758" y="319"/>
                        </a:cubicBezTo>
                        <a:cubicBezTo>
                          <a:pt x="785" y="106"/>
                          <a:pt x="628" y="1"/>
                          <a:pt x="457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3" name="Google Shape;123;p13"/>
                  <p:cNvSpPr/>
                  <p:nvPr/>
                </p:nvSpPr>
                <p:spPr>
                  <a:xfrm>
                    <a:off x="5021420" y="3604223"/>
                    <a:ext cx="958783" cy="17793"/>
                  </a:xfrm>
                  <a:custGeom>
                    <a:rect b="b" l="l" r="r" t="t"/>
                    <a:pathLst>
                      <a:path extrusionOk="0" h="447" w="24087">
                        <a:moveTo>
                          <a:pt x="229" y="0"/>
                        </a:moveTo>
                        <a:cubicBezTo>
                          <a:pt x="103" y="0"/>
                          <a:pt x="1" y="103"/>
                          <a:pt x="1" y="225"/>
                        </a:cubicBezTo>
                        <a:cubicBezTo>
                          <a:pt x="1" y="348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8"/>
                          <a:pt x="24087" y="225"/>
                        </a:cubicBezTo>
                        <a:cubicBezTo>
                          <a:pt x="24087" y="103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4" name="Google Shape;124;p13"/>
                  <p:cNvSpPr/>
                  <p:nvPr/>
                </p:nvSpPr>
                <p:spPr>
                  <a:xfrm>
                    <a:off x="5021420" y="3712893"/>
                    <a:ext cx="958783" cy="17713"/>
                  </a:xfrm>
                  <a:custGeom>
                    <a:rect b="b" l="l" r="r" t="t"/>
                    <a:pathLst>
                      <a:path extrusionOk="0" h="445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5"/>
                          <a:pt x="229" y="445"/>
                        </a:cubicBezTo>
                        <a:lnTo>
                          <a:pt x="23858" y="445"/>
                        </a:lnTo>
                        <a:cubicBezTo>
                          <a:pt x="23985" y="445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5" name="Google Shape;125;p13"/>
                  <p:cNvSpPr/>
                  <p:nvPr/>
                </p:nvSpPr>
                <p:spPr>
                  <a:xfrm>
                    <a:off x="6084275" y="3530980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3"/>
                        </a:moveTo>
                        <a:cubicBezTo>
                          <a:pt x="6032" y="443"/>
                          <a:pt x="7162" y="1546"/>
                          <a:pt x="7162" y="2901"/>
                        </a:cubicBezTo>
                        <a:lnTo>
                          <a:pt x="7162" y="4536"/>
                        </a:lnTo>
                        <a:cubicBezTo>
                          <a:pt x="7162" y="5888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8"/>
                          <a:pt x="458" y="4536"/>
                        </a:cubicBezTo>
                        <a:lnTo>
                          <a:pt x="458" y="2901"/>
                        </a:lnTo>
                        <a:cubicBezTo>
                          <a:pt x="458" y="1546"/>
                          <a:pt x="1585" y="443"/>
                          <a:pt x="2973" y="443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0"/>
                          <a:pt x="0" y="2901"/>
                        </a:cubicBezTo>
                        <a:lnTo>
                          <a:pt x="0" y="4536"/>
                        </a:lnTo>
                        <a:cubicBezTo>
                          <a:pt x="0" y="6134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4"/>
                          <a:pt x="7619" y="4536"/>
                        </a:cubicBezTo>
                        <a:lnTo>
                          <a:pt x="7619" y="2901"/>
                        </a:lnTo>
                        <a:cubicBezTo>
                          <a:pt x="7619" y="1300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26" name="Google Shape;126;p13"/>
                <p:cNvSpPr/>
                <p:nvPr/>
              </p:nvSpPr>
              <p:spPr>
                <a:xfrm>
                  <a:off x="6416571" y="2365421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" name="Google Shape;127;p13"/>
                <p:cNvSpPr/>
                <p:nvPr/>
              </p:nvSpPr>
              <p:spPr>
                <a:xfrm>
                  <a:off x="6416571" y="2861797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8" name="Google Shape;128;p13"/>
              <p:cNvGrpSpPr/>
              <p:nvPr/>
            </p:nvGrpSpPr>
            <p:grpSpPr>
              <a:xfrm>
                <a:off x="6283252" y="1528088"/>
                <a:ext cx="2463562" cy="3280187"/>
                <a:chOff x="6283252" y="1528088"/>
                <a:chExt cx="2463562" cy="3280187"/>
              </a:xfrm>
            </p:grpSpPr>
            <p:grpSp>
              <p:nvGrpSpPr>
                <p:cNvPr id="129" name="Google Shape;129;p13"/>
                <p:cNvGrpSpPr/>
                <p:nvPr/>
              </p:nvGrpSpPr>
              <p:grpSpPr>
                <a:xfrm>
                  <a:off x="7072113" y="1852269"/>
                  <a:ext cx="714639" cy="993568"/>
                  <a:chOff x="6974678" y="2217868"/>
                  <a:chExt cx="626272" cy="870711"/>
                </a:xfrm>
              </p:grpSpPr>
              <p:sp>
                <p:nvSpPr>
                  <p:cNvPr id="130" name="Google Shape;130;p13"/>
                  <p:cNvSpPr/>
                  <p:nvPr/>
                </p:nvSpPr>
                <p:spPr>
                  <a:xfrm>
                    <a:off x="7058550" y="2442300"/>
                    <a:ext cx="542400" cy="561900"/>
                  </a:xfrm>
                  <a:prstGeom prst="rect">
                    <a:avLst/>
                  </a:prstGeom>
                  <a:solidFill>
                    <a:srgbClr val="8C524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" name="Google Shape;131;p13"/>
                  <p:cNvSpPr/>
                  <p:nvPr/>
                </p:nvSpPr>
                <p:spPr>
                  <a:xfrm flipH="1">
                    <a:off x="6974678" y="2217868"/>
                    <a:ext cx="148279" cy="870711"/>
                  </a:xfrm>
                  <a:custGeom>
                    <a:rect b="b" l="l" r="r" t="t"/>
                    <a:pathLst>
                      <a:path extrusionOk="0" h="15520" w="2643">
                        <a:moveTo>
                          <a:pt x="2192" y="1"/>
                        </a:moveTo>
                        <a:lnTo>
                          <a:pt x="783" y="1445"/>
                        </a:lnTo>
                        <a:cubicBezTo>
                          <a:pt x="1" y="4349"/>
                          <a:pt x="315" y="15382"/>
                          <a:pt x="328" y="15519"/>
                        </a:cubicBezTo>
                        <a:lnTo>
                          <a:pt x="2319" y="15516"/>
                        </a:lnTo>
                        <a:cubicBezTo>
                          <a:pt x="2319" y="15447"/>
                          <a:pt x="2643" y="13143"/>
                          <a:pt x="2155" y="9805"/>
                        </a:cubicBezTo>
                        <a:cubicBezTo>
                          <a:pt x="1667" y="6459"/>
                          <a:pt x="2176" y="83"/>
                          <a:pt x="2192" y="1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32" name="Google Shape;132;p13"/>
                <p:cNvSpPr/>
                <p:nvPr/>
              </p:nvSpPr>
              <p:spPr>
                <a:xfrm>
                  <a:off x="6416571" y="2077651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" name="Google Shape;133;p13"/>
                <p:cNvSpPr/>
                <p:nvPr/>
              </p:nvSpPr>
              <p:spPr>
                <a:xfrm flipH="1">
                  <a:off x="7062401" y="1626113"/>
                  <a:ext cx="867977" cy="704002"/>
                </a:xfrm>
                <a:custGeom>
                  <a:rect b="b" l="l" r="r" t="t"/>
                  <a:pathLst>
                    <a:path extrusionOk="0" h="10815" w="13334">
                      <a:moveTo>
                        <a:pt x="8359" y="0"/>
                      </a:moveTo>
                      <a:cubicBezTo>
                        <a:pt x="8359" y="0"/>
                        <a:pt x="6373" y="5141"/>
                        <a:pt x="3441" y="7398"/>
                      </a:cubicBezTo>
                      <a:cubicBezTo>
                        <a:pt x="3441" y="7398"/>
                        <a:pt x="2802" y="6968"/>
                        <a:pt x="2083" y="6968"/>
                      </a:cubicBezTo>
                      <a:cubicBezTo>
                        <a:pt x="1694" y="6968"/>
                        <a:pt x="1282" y="7093"/>
                        <a:pt x="935" y="7480"/>
                      </a:cubicBezTo>
                      <a:cubicBezTo>
                        <a:pt x="0" y="8525"/>
                        <a:pt x="764" y="10178"/>
                        <a:pt x="2687" y="10178"/>
                      </a:cubicBezTo>
                      <a:cubicBezTo>
                        <a:pt x="2793" y="10178"/>
                        <a:pt x="2902" y="10173"/>
                        <a:pt x="3014" y="10163"/>
                      </a:cubicBezTo>
                      <a:cubicBezTo>
                        <a:pt x="3391" y="10129"/>
                        <a:pt x="3708" y="10113"/>
                        <a:pt x="3977" y="10113"/>
                      </a:cubicBezTo>
                      <a:cubicBezTo>
                        <a:pt x="5246" y="10113"/>
                        <a:pt x="5420" y="10457"/>
                        <a:pt x="5594" y="10815"/>
                      </a:cubicBezTo>
                      <a:cubicBezTo>
                        <a:pt x="5594" y="10815"/>
                        <a:pt x="6711" y="10630"/>
                        <a:pt x="8169" y="10630"/>
                      </a:cubicBezTo>
                      <a:cubicBezTo>
                        <a:pt x="8169" y="10630"/>
                        <a:pt x="8032" y="9951"/>
                        <a:pt x="8940" y="9778"/>
                      </a:cubicBezTo>
                      <a:cubicBezTo>
                        <a:pt x="9848" y="9603"/>
                        <a:pt x="13313" y="8627"/>
                        <a:pt x="13327" y="6647"/>
                      </a:cubicBezTo>
                      <a:cubicBezTo>
                        <a:pt x="13333" y="5585"/>
                        <a:pt x="12862" y="4657"/>
                        <a:pt x="12927" y="3985"/>
                      </a:cubicBezTo>
                      <a:cubicBezTo>
                        <a:pt x="13043" y="2762"/>
                        <a:pt x="12418" y="254"/>
                        <a:pt x="8359" y="0"/>
                      </a:cubicBezTo>
                      <a:close/>
                    </a:path>
                  </a:pathLst>
                </a:custGeom>
                <a:solidFill>
                  <a:srgbClr val="FFB39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4" name="Google Shape;134;p13"/>
                <p:cNvSpPr/>
                <p:nvPr/>
              </p:nvSpPr>
              <p:spPr>
                <a:xfrm flipH="1">
                  <a:off x="7568391" y="2429790"/>
                  <a:ext cx="690723" cy="700683"/>
                </a:xfrm>
                <a:custGeom>
                  <a:rect b="b" l="l" r="r" t="t"/>
                  <a:pathLst>
                    <a:path extrusionOk="0" h="10764" w="10611">
                      <a:moveTo>
                        <a:pt x="9692" y="0"/>
                      </a:moveTo>
                      <a:cubicBezTo>
                        <a:pt x="7656" y="0"/>
                        <a:pt x="0" y="3688"/>
                        <a:pt x="1653" y="7106"/>
                      </a:cubicBezTo>
                      <a:cubicBezTo>
                        <a:pt x="3117" y="10123"/>
                        <a:pt x="5374" y="10763"/>
                        <a:pt x="6296" y="10763"/>
                      </a:cubicBezTo>
                      <a:cubicBezTo>
                        <a:pt x="6451" y="10763"/>
                        <a:pt x="6568" y="10745"/>
                        <a:pt x="6637" y="10717"/>
                      </a:cubicBezTo>
                      <a:cubicBezTo>
                        <a:pt x="7112" y="10519"/>
                        <a:pt x="7924" y="9888"/>
                        <a:pt x="7784" y="9365"/>
                      </a:cubicBezTo>
                      <a:cubicBezTo>
                        <a:pt x="7644" y="8840"/>
                        <a:pt x="5937" y="6491"/>
                        <a:pt x="7518" y="4979"/>
                      </a:cubicBezTo>
                      <a:cubicBezTo>
                        <a:pt x="9099" y="3466"/>
                        <a:pt x="10037" y="3384"/>
                        <a:pt x="10324" y="2097"/>
                      </a:cubicBezTo>
                      <a:cubicBezTo>
                        <a:pt x="10611" y="811"/>
                        <a:pt x="10337" y="80"/>
                        <a:pt x="9874" y="12"/>
                      </a:cubicBezTo>
                      <a:cubicBezTo>
                        <a:pt x="9820" y="4"/>
                        <a:pt x="9759" y="0"/>
                        <a:pt x="9692" y="0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5" name="Google Shape;135;p13"/>
                <p:cNvSpPr/>
                <p:nvPr/>
              </p:nvSpPr>
              <p:spPr>
                <a:xfrm flipH="1">
                  <a:off x="8037474" y="4042224"/>
                  <a:ext cx="709340" cy="689161"/>
                </a:xfrm>
                <a:custGeom>
                  <a:rect b="b" l="l" r="r" t="t"/>
                  <a:pathLst>
                    <a:path extrusionOk="0" h="10587" w="10897">
                      <a:moveTo>
                        <a:pt x="4120" y="1"/>
                      </a:moveTo>
                      <a:lnTo>
                        <a:pt x="686" y="4538"/>
                      </a:lnTo>
                      <a:cubicBezTo>
                        <a:pt x="273" y="5135"/>
                        <a:pt x="0" y="7866"/>
                        <a:pt x="2239" y="9439"/>
                      </a:cubicBezTo>
                      <a:cubicBezTo>
                        <a:pt x="3470" y="10304"/>
                        <a:pt x="4559" y="10587"/>
                        <a:pt x="5432" y="10587"/>
                      </a:cubicBezTo>
                      <a:cubicBezTo>
                        <a:pt x="6595" y="10587"/>
                        <a:pt x="7375" y="10086"/>
                        <a:pt x="7599" y="9788"/>
                      </a:cubicBezTo>
                      <a:lnTo>
                        <a:pt x="10897" y="5436"/>
                      </a:lnTo>
                      <a:lnTo>
                        <a:pt x="4120" y="1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" name="Google Shape;136;p13"/>
                <p:cNvSpPr/>
                <p:nvPr/>
              </p:nvSpPr>
              <p:spPr>
                <a:xfrm flipH="1">
                  <a:off x="6656641" y="2598976"/>
                  <a:ext cx="20310" cy="12043"/>
                </a:xfrm>
                <a:custGeom>
                  <a:rect b="b" l="l" r="r" t="t"/>
                  <a:pathLst>
                    <a:path extrusionOk="0" h="185" w="312">
                      <a:moveTo>
                        <a:pt x="56" y="1"/>
                      </a:moveTo>
                      <a:lnTo>
                        <a:pt x="1" y="72"/>
                      </a:lnTo>
                      <a:lnTo>
                        <a:pt x="284" y="185"/>
                      </a:lnTo>
                      <a:lnTo>
                        <a:pt x="305" y="133"/>
                      </a:lnTo>
                      <a:cubicBezTo>
                        <a:pt x="311" y="117"/>
                        <a:pt x="301" y="100"/>
                        <a:pt x="287" y="92"/>
                      </a:cubicBezTo>
                      <a:lnTo>
                        <a:pt x="56" y="1"/>
                      </a:lnTo>
                      <a:close/>
                    </a:path>
                  </a:pathLst>
                </a:custGeom>
                <a:solidFill>
                  <a:srgbClr val="F4BB6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7" name="Google Shape;137;p13"/>
                <p:cNvSpPr/>
                <p:nvPr/>
              </p:nvSpPr>
              <p:spPr>
                <a:xfrm flipH="1">
                  <a:off x="6688407" y="2633216"/>
                  <a:ext cx="15428" cy="11392"/>
                </a:xfrm>
                <a:custGeom>
                  <a:rect b="b" l="l" r="r" t="t"/>
                  <a:pathLst>
                    <a:path extrusionOk="0" h="175" w="237">
                      <a:moveTo>
                        <a:pt x="69" y="1"/>
                      </a:moveTo>
                      <a:lnTo>
                        <a:pt x="1" y="92"/>
                      </a:lnTo>
                      <a:lnTo>
                        <a:pt x="199" y="174"/>
                      </a:lnTo>
                      <a:lnTo>
                        <a:pt x="229" y="99"/>
                      </a:lnTo>
                      <a:cubicBezTo>
                        <a:pt x="237" y="82"/>
                        <a:pt x="226" y="62"/>
                        <a:pt x="209" y="55"/>
                      </a:cubicBezTo>
                      <a:lnTo>
                        <a:pt x="69" y="1"/>
                      </a:lnTo>
                      <a:close/>
                    </a:path>
                  </a:pathLst>
                </a:custGeom>
                <a:solidFill>
                  <a:srgbClr val="F4BB6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8" name="Google Shape;138;p13"/>
                <p:cNvSpPr/>
                <p:nvPr/>
              </p:nvSpPr>
              <p:spPr>
                <a:xfrm flipH="1">
                  <a:off x="6497778" y="1906091"/>
                  <a:ext cx="2039947" cy="2558168"/>
                </a:xfrm>
                <a:custGeom>
                  <a:rect b="b" l="l" r="r" t="t"/>
                  <a:pathLst>
                    <a:path extrusionOk="0" h="39299" w="31338">
                      <a:moveTo>
                        <a:pt x="26787" y="1"/>
                      </a:moveTo>
                      <a:lnTo>
                        <a:pt x="110" y="34444"/>
                      </a:lnTo>
                      <a:cubicBezTo>
                        <a:pt x="1" y="35547"/>
                        <a:pt x="308" y="37291"/>
                        <a:pt x="1926" y="38432"/>
                      </a:cubicBezTo>
                      <a:cubicBezTo>
                        <a:pt x="2509" y="38841"/>
                        <a:pt x="3062" y="39121"/>
                        <a:pt x="3574" y="39298"/>
                      </a:cubicBezTo>
                      <a:lnTo>
                        <a:pt x="31338" y="3455"/>
                      </a:lnTo>
                      <a:lnTo>
                        <a:pt x="26787" y="1"/>
                      </a:lnTo>
                      <a:close/>
                    </a:path>
                  </a:pathLst>
                </a:custGeom>
                <a:solidFill>
                  <a:srgbClr val="FFBD3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" name="Google Shape;139;p13"/>
                <p:cNvSpPr/>
                <p:nvPr/>
              </p:nvSpPr>
              <p:spPr>
                <a:xfrm flipH="1">
                  <a:off x="6385836" y="2128955"/>
                  <a:ext cx="1921279" cy="2351296"/>
                </a:xfrm>
                <a:custGeom>
                  <a:rect b="b" l="l" r="r" t="t"/>
                  <a:pathLst>
                    <a:path extrusionOk="0" h="36121" w="29515">
                      <a:moveTo>
                        <a:pt x="27764" y="0"/>
                      </a:moveTo>
                      <a:lnTo>
                        <a:pt x="0" y="35843"/>
                      </a:lnTo>
                      <a:cubicBezTo>
                        <a:pt x="567" y="36042"/>
                        <a:pt x="1085" y="36120"/>
                        <a:pt x="1543" y="36120"/>
                      </a:cubicBezTo>
                      <a:cubicBezTo>
                        <a:pt x="2705" y="36120"/>
                        <a:pt x="3486" y="35621"/>
                        <a:pt x="3711" y="35325"/>
                      </a:cubicBezTo>
                      <a:lnTo>
                        <a:pt x="3714" y="35321"/>
                      </a:lnTo>
                      <a:lnTo>
                        <a:pt x="29514" y="1332"/>
                      </a:lnTo>
                      <a:lnTo>
                        <a:pt x="27764" y="0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" name="Google Shape;140;p13"/>
                <p:cNvSpPr/>
                <p:nvPr/>
              </p:nvSpPr>
              <p:spPr>
                <a:xfrm flipH="1">
                  <a:off x="6791982" y="1877930"/>
                  <a:ext cx="1736604" cy="2272401"/>
                </a:xfrm>
                <a:custGeom>
                  <a:rect b="b" l="l" r="r" t="t"/>
                  <a:pathLst>
                    <a:path extrusionOk="0" h="34909" w="26678">
                      <a:moveTo>
                        <a:pt x="26063" y="1"/>
                      </a:moveTo>
                      <a:lnTo>
                        <a:pt x="260" y="33990"/>
                      </a:lnTo>
                      <a:lnTo>
                        <a:pt x="260" y="33993"/>
                      </a:lnTo>
                      <a:cubicBezTo>
                        <a:pt x="147" y="34157"/>
                        <a:pt x="42" y="34485"/>
                        <a:pt x="1" y="34908"/>
                      </a:cubicBezTo>
                      <a:lnTo>
                        <a:pt x="26678" y="465"/>
                      </a:lnTo>
                      <a:lnTo>
                        <a:pt x="26063" y="1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1" name="Google Shape;141;p13"/>
                <p:cNvSpPr/>
                <p:nvPr/>
              </p:nvSpPr>
              <p:spPr>
                <a:xfrm flipH="1">
                  <a:off x="6627544" y="2542928"/>
                  <a:ext cx="91849" cy="63468"/>
                </a:xfrm>
                <a:custGeom>
                  <a:rect b="b" l="l" r="r" t="t"/>
                  <a:pathLst>
                    <a:path extrusionOk="0" h="975" w="1411">
                      <a:moveTo>
                        <a:pt x="422" y="1"/>
                      </a:moveTo>
                      <a:cubicBezTo>
                        <a:pt x="273" y="1"/>
                        <a:pt x="133" y="91"/>
                        <a:pt x="76" y="236"/>
                      </a:cubicBezTo>
                      <a:cubicBezTo>
                        <a:pt x="1" y="428"/>
                        <a:pt x="93" y="646"/>
                        <a:pt x="284" y="721"/>
                      </a:cubicBezTo>
                      <a:lnTo>
                        <a:pt x="851" y="947"/>
                      </a:lnTo>
                      <a:cubicBezTo>
                        <a:pt x="896" y="965"/>
                        <a:pt x="944" y="974"/>
                        <a:pt x="990" y="974"/>
                      </a:cubicBezTo>
                      <a:cubicBezTo>
                        <a:pt x="1138" y="974"/>
                        <a:pt x="1279" y="884"/>
                        <a:pt x="1336" y="739"/>
                      </a:cubicBezTo>
                      <a:cubicBezTo>
                        <a:pt x="1411" y="548"/>
                        <a:pt x="1319" y="329"/>
                        <a:pt x="1127" y="254"/>
                      </a:cubicBezTo>
                      <a:lnTo>
                        <a:pt x="561" y="28"/>
                      </a:lnTo>
                      <a:cubicBezTo>
                        <a:pt x="515" y="10"/>
                        <a:pt x="468" y="1"/>
                        <a:pt x="422" y="1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2" name="Google Shape;142;p13"/>
                <p:cNvSpPr/>
                <p:nvPr/>
              </p:nvSpPr>
              <p:spPr>
                <a:xfrm flipH="1">
                  <a:off x="6650002" y="2581595"/>
                  <a:ext cx="88659" cy="62231"/>
                </a:xfrm>
                <a:custGeom>
                  <a:rect b="b" l="l" r="r" t="t"/>
                  <a:pathLst>
                    <a:path extrusionOk="0" h="956" w="1362">
                      <a:moveTo>
                        <a:pt x="421" y="1"/>
                      </a:moveTo>
                      <a:cubicBezTo>
                        <a:pt x="273" y="1"/>
                        <a:pt x="132" y="91"/>
                        <a:pt x="75" y="236"/>
                      </a:cubicBezTo>
                      <a:cubicBezTo>
                        <a:pt x="0" y="428"/>
                        <a:pt x="92" y="646"/>
                        <a:pt x="283" y="721"/>
                      </a:cubicBezTo>
                      <a:lnTo>
                        <a:pt x="799" y="930"/>
                      </a:lnTo>
                      <a:cubicBezTo>
                        <a:pt x="843" y="947"/>
                        <a:pt x="889" y="955"/>
                        <a:pt x="934" y="955"/>
                      </a:cubicBezTo>
                      <a:cubicBezTo>
                        <a:pt x="1083" y="955"/>
                        <a:pt x="1226" y="865"/>
                        <a:pt x="1284" y="718"/>
                      </a:cubicBezTo>
                      <a:cubicBezTo>
                        <a:pt x="1362" y="527"/>
                        <a:pt x="1267" y="309"/>
                        <a:pt x="1075" y="233"/>
                      </a:cubicBezTo>
                      <a:lnTo>
                        <a:pt x="560" y="28"/>
                      </a:lnTo>
                      <a:cubicBezTo>
                        <a:pt x="514" y="10"/>
                        <a:pt x="467" y="1"/>
                        <a:pt x="421" y="1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" name="Google Shape;143;p13"/>
                <p:cNvSpPr/>
                <p:nvPr/>
              </p:nvSpPr>
              <p:spPr>
                <a:xfrm flipH="1">
                  <a:off x="6681964" y="2619546"/>
                  <a:ext cx="73427" cy="56047"/>
                </a:xfrm>
                <a:custGeom>
                  <a:rect b="b" l="l" r="r" t="t"/>
                  <a:pathLst>
                    <a:path extrusionOk="0" h="861" w="1128">
                      <a:moveTo>
                        <a:pt x="429" y="0"/>
                      </a:moveTo>
                      <a:cubicBezTo>
                        <a:pt x="278" y="0"/>
                        <a:pt x="134" y="91"/>
                        <a:pt x="76" y="238"/>
                      </a:cubicBezTo>
                      <a:cubicBezTo>
                        <a:pt x="1" y="428"/>
                        <a:pt x="93" y="647"/>
                        <a:pt x="284" y="723"/>
                      </a:cubicBezTo>
                      <a:lnTo>
                        <a:pt x="564" y="835"/>
                      </a:lnTo>
                      <a:cubicBezTo>
                        <a:pt x="609" y="853"/>
                        <a:pt x="656" y="861"/>
                        <a:pt x="702" y="861"/>
                      </a:cubicBezTo>
                      <a:cubicBezTo>
                        <a:pt x="852" y="861"/>
                        <a:pt x="995" y="773"/>
                        <a:pt x="1053" y="627"/>
                      </a:cubicBezTo>
                      <a:cubicBezTo>
                        <a:pt x="1127" y="436"/>
                        <a:pt x="1035" y="217"/>
                        <a:pt x="844" y="138"/>
                      </a:cubicBezTo>
                      <a:lnTo>
                        <a:pt x="564" y="26"/>
                      </a:lnTo>
                      <a:cubicBezTo>
                        <a:pt x="520" y="9"/>
                        <a:pt x="474" y="0"/>
                        <a:pt x="429" y="0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4" name="Google Shape;144;p13"/>
                <p:cNvSpPr/>
                <p:nvPr/>
              </p:nvSpPr>
              <p:spPr>
                <a:xfrm flipH="1">
                  <a:off x="6308564" y="1690065"/>
                  <a:ext cx="566527" cy="577395"/>
                </a:xfrm>
                <a:custGeom>
                  <a:rect b="b" l="l" r="r" t="t"/>
                  <a:pathLst>
                    <a:path extrusionOk="0" h="9013" w="8843">
                      <a:moveTo>
                        <a:pt x="5718" y="0"/>
                      </a:moveTo>
                      <a:cubicBezTo>
                        <a:pt x="3497" y="1127"/>
                        <a:pt x="926" y="2619"/>
                        <a:pt x="683" y="2967"/>
                      </a:cubicBezTo>
                      <a:cubicBezTo>
                        <a:pt x="274" y="3561"/>
                        <a:pt x="1" y="6295"/>
                        <a:pt x="2240" y="7869"/>
                      </a:cubicBezTo>
                      <a:cubicBezTo>
                        <a:pt x="3468" y="8731"/>
                        <a:pt x="4556" y="9013"/>
                        <a:pt x="5429" y="9013"/>
                      </a:cubicBezTo>
                      <a:cubicBezTo>
                        <a:pt x="6592" y="9013"/>
                        <a:pt x="7373" y="8513"/>
                        <a:pt x="7599" y="8217"/>
                      </a:cubicBezTo>
                      <a:cubicBezTo>
                        <a:pt x="7828" y="7913"/>
                        <a:pt x="8470" y="4909"/>
                        <a:pt x="8842" y="2359"/>
                      </a:cubicBezTo>
                      <a:cubicBezTo>
                        <a:pt x="6326" y="2222"/>
                        <a:pt x="5818" y="720"/>
                        <a:pt x="5718" y="0"/>
                      </a:cubicBezTo>
                      <a:close/>
                    </a:path>
                  </a:pathLst>
                </a:custGeom>
                <a:solidFill>
                  <a:srgbClr val="FDDFC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" name="Google Shape;145;p13"/>
                <p:cNvSpPr/>
                <p:nvPr/>
              </p:nvSpPr>
              <p:spPr>
                <a:xfrm flipH="1">
                  <a:off x="6308527" y="1836255"/>
                  <a:ext cx="289638" cy="433447"/>
                </a:xfrm>
                <a:custGeom>
                  <a:rect b="b" l="l" r="r" t="t"/>
                  <a:pathLst>
                    <a:path extrusionOk="0" h="6766" w="4521">
                      <a:moveTo>
                        <a:pt x="3684" y="0"/>
                      </a:moveTo>
                      <a:cubicBezTo>
                        <a:pt x="2868" y="2396"/>
                        <a:pt x="1659" y="5165"/>
                        <a:pt x="0" y="6619"/>
                      </a:cubicBezTo>
                      <a:cubicBezTo>
                        <a:pt x="400" y="6721"/>
                        <a:pt x="772" y="6766"/>
                        <a:pt x="1110" y="6766"/>
                      </a:cubicBezTo>
                      <a:cubicBezTo>
                        <a:pt x="2271" y="6766"/>
                        <a:pt x="3052" y="6263"/>
                        <a:pt x="3277" y="5967"/>
                      </a:cubicBezTo>
                      <a:cubicBezTo>
                        <a:pt x="3506" y="5663"/>
                        <a:pt x="4148" y="2659"/>
                        <a:pt x="4520" y="109"/>
                      </a:cubicBezTo>
                      <a:cubicBezTo>
                        <a:pt x="4213" y="92"/>
                        <a:pt x="3933" y="54"/>
                        <a:pt x="3684" y="0"/>
                      </a:cubicBezTo>
                      <a:close/>
                    </a:path>
                  </a:pathLst>
                </a:custGeom>
                <a:solidFill>
                  <a:srgbClr val="FBC398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" name="Google Shape;146;p13"/>
                <p:cNvSpPr/>
                <p:nvPr/>
              </p:nvSpPr>
              <p:spPr>
                <a:xfrm flipH="1">
                  <a:off x="6283252" y="1606396"/>
                  <a:ext cx="225509" cy="234789"/>
                </a:xfrm>
                <a:custGeom>
                  <a:rect b="b" l="l" r="r" t="t"/>
                  <a:pathLst>
                    <a:path extrusionOk="0" h="3665" w="3520">
                      <a:moveTo>
                        <a:pt x="3144" y="1"/>
                      </a:moveTo>
                      <a:cubicBezTo>
                        <a:pt x="2739" y="1"/>
                        <a:pt x="1444" y="575"/>
                        <a:pt x="0" y="1306"/>
                      </a:cubicBezTo>
                      <a:cubicBezTo>
                        <a:pt x="100" y="2026"/>
                        <a:pt x="608" y="3528"/>
                        <a:pt x="3124" y="3665"/>
                      </a:cubicBezTo>
                      <a:cubicBezTo>
                        <a:pt x="3394" y="1801"/>
                        <a:pt x="3520" y="180"/>
                        <a:pt x="3240" y="19"/>
                      </a:cubicBezTo>
                      <a:cubicBezTo>
                        <a:pt x="3218" y="7"/>
                        <a:pt x="3186" y="1"/>
                        <a:pt x="3144" y="1"/>
                      </a:cubicBezTo>
                      <a:close/>
                    </a:path>
                  </a:pathLst>
                </a:custGeom>
                <a:solidFill>
                  <a:srgbClr val="1528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" name="Google Shape;147;p13"/>
                <p:cNvSpPr/>
                <p:nvPr/>
              </p:nvSpPr>
              <p:spPr>
                <a:xfrm flipH="1">
                  <a:off x="7249739" y="4678669"/>
                  <a:ext cx="379829" cy="83126"/>
                </a:xfrm>
                <a:custGeom>
                  <a:rect b="b" l="l" r="r" t="t"/>
                  <a:pathLst>
                    <a:path extrusionOk="0" h="1277" w="5835">
                      <a:moveTo>
                        <a:pt x="342" y="1"/>
                      </a:moveTo>
                      <a:cubicBezTo>
                        <a:pt x="342" y="1"/>
                        <a:pt x="130" y="96"/>
                        <a:pt x="141" y="280"/>
                      </a:cubicBezTo>
                      <a:cubicBezTo>
                        <a:pt x="151" y="461"/>
                        <a:pt x="1" y="936"/>
                        <a:pt x="677" y="936"/>
                      </a:cubicBezTo>
                      <a:cubicBezTo>
                        <a:pt x="1257" y="936"/>
                        <a:pt x="3726" y="1276"/>
                        <a:pt x="4705" y="1276"/>
                      </a:cubicBezTo>
                      <a:cubicBezTo>
                        <a:pt x="4873" y="1276"/>
                        <a:pt x="4997" y="1266"/>
                        <a:pt x="5060" y="1243"/>
                      </a:cubicBezTo>
                      <a:cubicBezTo>
                        <a:pt x="5262" y="1226"/>
                        <a:pt x="5667" y="1127"/>
                        <a:pt x="5705" y="943"/>
                      </a:cubicBezTo>
                      <a:cubicBezTo>
                        <a:pt x="5835" y="352"/>
                        <a:pt x="5561" y="260"/>
                        <a:pt x="5561" y="260"/>
                      </a:cubicBezTo>
                      <a:lnTo>
                        <a:pt x="342" y="1"/>
                      </a:lnTo>
                      <a:close/>
                    </a:path>
                  </a:pathLst>
                </a:custGeom>
                <a:solidFill>
                  <a:srgbClr val="E1E5E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8" name="Google Shape;148;p13"/>
                <p:cNvSpPr/>
                <p:nvPr/>
              </p:nvSpPr>
              <p:spPr>
                <a:xfrm flipH="1">
                  <a:off x="7360140" y="4494707"/>
                  <a:ext cx="259664" cy="222234"/>
                </a:xfrm>
                <a:custGeom>
                  <a:rect b="b" l="l" r="r" t="t"/>
                  <a:pathLst>
                    <a:path extrusionOk="0" h="3414" w="3989">
                      <a:moveTo>
                        <a:pt x="2432" y="0"/>
                      </a:moveTo>
                      <a:lnTo>
                        <a:pt x="455" y="136"/>
                      </a:lnTo>
                      <a:cubicBezTo>
                        <a:pt x="455" y="136"/>
                        <a:pt x="520" y="1110"/>
                        <a:pt x="325" y="1812"/>
                      </a:cubicBezTo>
                      <a:cubicBezTo>
                        <a:pt x="134" y="2512"/>
                        <a:pt x="1" y="3233"/>
                        <a:pt x="1045" y="3274"/>
                      </a:cubicBezTo>
                      <a:lnTo>
                        <a:pt x="2859" y="3413"/>
                      </a:lnTo>
                      <a:cubicBezTo>
                        <a:pt x="2859" y="3413"/>
                        <a:pt x="2824" y="1574"/>
                        <a:pt x="3988" y="1468"/>
                      </a:cubicBezTo>
                      <a:cubicBezTo>
                        <a:pt x="3988" y="1468"/>
                        <a:pt x="2506" y="1185"/>
                        <a:pt x="2432" y="0"/>
                      </a:cubicBezTo>
                      <a:close/>
                    </a:path>
                  </a:pathLst>
                </a:custGeom>
                <a:solidFill>
                  <a:srgbClr val="8C524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" name="Google Shape;149;p13"/>
                <p:cNvSpPr/>
                <p:nvPr/>
              </p:nvSpPr>
              <p:spPr>
                <a:xfrm flipH="1">
                  <a:off x="7255334" y="4589813"/>
                  <a:ext cx="189361" cy="141582"/>
                </a:xfrm>
                <a:custGeom>
                  <a:rect b="b" l="l" r="r" t="t"/>
                  <a:pathLst>
                    <a:path extrusionOk="0" h="2175" w="2909">
                      <a:moveTo>
                        <a:pt x="1501" y="1"/>
                      </a:moveTo>
                      <a:cubicBezTo>
                        <a:pt x="1302" y="1"/>
                        <a:pt x="1076" y="59"/>
                        <a:pt x="810" y="178"/>
                      </a:cubicBezTo>
                      <a:cubicBezTo>
                        <a:pt x="1" y="536"/>
                        <a:pt x="100" y="1813"/>
                        <a:pt x="100" y="1813"/>
                      </a:cubicBezTo>
                      <a:cubicBezTo>
                        <a:pt x="116" y="2096"/>
                        <a:pt x="726" y="2175"/>
                        <a:pt x="1317" y="2175"/>
                      </a:cubicBezTo>
                      <a:cubicBezTo>
                        <a:pt x="1759" y="2175"/>
                        <a:pt x="2191" y="2131"/>
                        <a:pt x="2356" y="2096"/>
                      </a:cubicBezTo>
                      <a:cubicBezTo>
                        <a:pt x="2735" y="2014"/>
                        <a:pt x="2909" y="1386"/>
                        <a:pt x="2483" y="703"/>
                      </a:cubicBezTo>
                      <a:cubicBezTo>
                        <a:pt x="2199" y="243"/>
                        <a:pt x="1907" y="1"/>
                        <a:pt x="1501" y="1"/>
                      </a:cubicBezTo>
                      <a:close/>
                    </a:path>
                  </a:pathLst>
                </a:custGeom>
                <a:solidFill>
                  <a:srgbClr val="DCE0E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0" name="Google Shape;150;p13"/>
                <p:cNvSpPr/>
                <p:nvPr/>
              </p:nvSpPr>
              <p:spPr>
                <a:xfrm flipH="1">
                  <a:off x="7391970" y="4506685"/>
                  <a:ext cx="139824" cy="96731"/>
                </a:xfrm>
                <a:custGeom>
                  <a:rect b="b" l="l" r="r" t="t"/>
                  <a:pathLst>
                    <a:path extrusionOk="0" h="1486" w="2148">
                      <a:moveTo>
                        <a:pt x="155" y="1"/>
                      </a:moveTo>
                      <a:lnTo>
                        <a:pt x="1" y="28"/>
                      </a:lnTo>
                      <a:cubicBezTo>
                        <a:pt x="7" y="75"/>
                        <a:pt x="209" y="1206"/>
                        <a:pt x="831" y="1403"/>
                      </a:cubicBezTo>
                      <a:cubicBezTo>
                        <a:pt x="1008" y="1458"/>
                        <a:pt x="1179" y="1485"/>
                        <a:pt x="1332" y="1485"/>
                      </a:cubicBezTo>
                      <a:cubicBezTo>
                        <a:pt x="1718" y="1485"/>
                        <a:pt x="2019" y="1335"/>
                        <a:pt x="2148" y="1137"/>
                      </a:cubicBezTo>
                      <a:lnTo>
                        <a:pt x="2014" y="1052"/>
                      </a:lnTo>
                      <a:cubicBezTo>
                        <a:pt x="1924" y="1191"/>
                        <a:pt x="1676" y="1327"/>
                        <a:pt x="1332" y="1327"/>
                      </a:cubicBezTo>
                      <a:cubicBezTo>
                        <a:pt x="1194" y="1327"/>
                        <a:pt x="1042" y="1305"/>
                        <a:pt x="878" y="1253"/>
                      </a:cubicBezTo>
                      <a:cubicBezTo>
                        <a:pt x="346" y="1086"/>
                        <a:pt x="158" y="10"/>
                        <a:pt x="155" y="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" name="Google Shape;151;p13"/>
                <p:cNvSpPr/>
                <p:nvPr/>
              </p:nvSpPr>
              <p:spPr>
                <a:xfrm flipH="1">
                  <a:off x="7414362" y="4533570"/>
                  <a:ext cx="99856" cy="74534"/>
                </a:xfrm>
                <a:custGeom>
                  <a:rect b="b" l="l" r="r" t="t"/>
                  <a:pathLst>
                    <a:path extrusionOk="0" h="1145" w="1534">
                      <a:moveTo>
                        <a:pt x="1194" y="1"/>
                      </a:moveTo>
                      <a:cubicBezTo>
                        <a:pt x="879" y="1"/>
                        <a:pt x="275" y="115"/>
                        <a:pt x="24" y="939"/>
                      </a:cubicBezTo>
                      <a:cubicBezTo>
                        <a:pt x="0" y="1025"/>
                        <a:pt x="49" y="1113"/>
                        <a:pt x="131" y="1137"/>
                      </a:cubicBezTo>
                      <a:cubicBezTo>
                        <a:pt x="147" y="1144"/>
                        <a:pt x="161" y="1144"/>
                        <a:pt x="178" y="1144"/>
                      </a:cubicBezTo>
                      <a:cubicBezTo>
                        <a:pt x="243" y="1144"/>
                        <a:pt x="307" y="1100"/>
                        <a:pt x="328" y="1031"/>
                      </a:cubicBezTo>
                      <a:cubicBezTo>
                        <a:pt x="518" y="402"/>
                        <a:pt x="944" y="312"/>
                        <a:pt x="1175" y="312"/>
                      </a:cubicBezTo>
                      <a:cubicBezTo>
                        <a:pt x="1251" y="312"/>
                        <a:pt x="1306" y="321"/>
                        <a:pt x="1325" y="325"/>
                      </a:cubicBezTo>
                      <a:cubicBezTo>
                        <a:pt x="1337" y="328"/>
                        <a:pt x="1349" y="329"/>
                        <a:pt x="1361" y="329"/>
                      </a:cubicBezTo>
                      <a:cubicBezTo>
                        <a:pt x="1433" y="329"/>
                        <a:pt x="1498" y="278"/>
                        <a:pt x="1513" y="205"/>
                      </a:cubicBezTo>
                      <a:cubicBezTo>
                        <a:pt x="1533" y="120"/>
                        <a:pt x="1478" y="35"/>
                        <a:pt x="1393" y="18"/>
                      </a:cubicBezTo>
                      <a:cubicBezTo>
                        <a:pt x="1390" y="17"/>
                        <a:pt x="1313" y="1"/>
                        <a:pt x="1194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2" name="Google Shape;152;p13"/>
                <p:cNvSpPr/>
                <p:nvPr/>
              </p:nvSpPr>
              <p:spPr>
                <a:xfrm flipH="1">
                  <a:off x="7387933" y="4556028"/>
                  <a:ext cx="88074" cy="58260"/>
                </a:xfrm>
                <a:custGeom>
                  <a:rect b="b" l="l" r="r" t="t"/>
                  <a:pathLst>
                    <a:path extrusionOk="0" h="895" w="1353">
                      <a:moveTo>
                        <a:pt x="1194" y="0"/>
                      </a:moveTo>
                      <a:cubicBezTo>
                        <a:pt x="1192" y="0"/>
                        <a:pt x="1190" y="0"/>
                        <a:pt x="1189" y="0"/>
                      </a:cubicBezTo>
                      <a:cubicBezTo>
                        <a:pt x="1154" y="4"/>
                        <a:pt x="325" y="27"/>
                        <a:pt x="35" y="673"/>
                      </a:cubicBezTo>
                      <a:cubicBezTo>
                        <a:pt x="1" y="755"/>
                        <a:pt x="38" y="847"/>
                        <a:pt x="117" y="881"/>
                      </a:cubicBezTo>
                      <a:cubicBezTo>
                        <a:pt x="137" y="891"/>
                        <a:pt x="161" y="894"/>
                        <a:pt x="182" y="894"/>
                      </a:cubicBezTo>
                      <a:cubicBezTo>
                        <a:pt x="243" y="894"/>
                        <a:pt x="301" y="861"/>
                        <a:pt x="325" y="802"/>
                      </a:cubicBezTo>
                      <a:cubicBezTo>
                        <a:pt x="530" y="341"/>
                        <a:pt x="1185" y="317"/>
                        <a:pt x="1198" y="317"/>
                      </a:cubicBezTo>
                      <a:cubicBezTo>
                        <a:pt x="1284" y="314"/>
                        <a:pt x="1352" y="243"/>
                        <a:pt x="1352" y="157"/>
                      </a:cubicBezTo>
                      <a:cubicBezTo>
                        <a:pt x="1349" y="70"/>
                        <a:pt x="1277" y="0"/>
                        <a:pt x="1194" y="0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" name="Google Shape;153;p13"/>
                <p:cNvSpPr/>
                <p:nvPr/>
              </p:nvSpPr>
              <p:spPr>
                <a:xfrm flipH="1">
                  <a:off x="7376351" y="4725539"/>
                  <a:ext cx="379634" cy="82736"/>
                </a:xfrm>
                <a:custGeom>
                  <a:rect b="b" l="l" r="r" t="t"/>
                  <a:pathLst>
                    <a:path extrusionOk="0" h="1271" w="5832">
                      <a:moveTo>
                        <a:pt x="342" y="1"/>
                      </a:moveTo>
                      <a:cubicBezTo>
                        <a:pt x="342" y="1"/>
                        <a:pt x="127" y="97"/>
                        <a:pt x="137" y="281"/>
                      </a:cubicBezTo>
                      <a:cubicBezTo>
                        <a:pt x="147" y="461"/>
                        <a:pt x="1" y="888"/>
                        <a:pt x="676" y="936"/>
                      </a:cubicBezTo>
                      <a:cubicBezTo>
                        <a:pt x="1285" y="977"/>
                        <a:pt x="3644" y="1271"/>
                        <a:pt x="4668" y="1271"/>
                      </a:cubicBezTo>
                      <a:cubicBezTo>
                        <a:pt x="4840" y="1271"/>
                        <a:pt x="4974" y="1263"/>
                        <a:pt x="5056" y="1244"/>
                      </a:cubicBezTo>
                      <a:cubicBezTo>
                        <a:pt x="5261" y="1226"/>
                        <a:pt x="5663" y="1127"/>
                        <a:pt x="5704" y="943"/>
                      </a:cubicBezTo>
                      <a:cubicBezTo>
                        <a:pt x="5831" y="352"/>
                        <a:pt x="5558" y="264"/>
                        <a:pt x="5558" y="264"/>
                      </a:cubicBezTo>
                      <a:lnTo>
                        <a:pt x="342" y="1"/>
                      </a:lnTo>
                      <a:close/>
                    </a:path>
                  </a:pathLst>
                </a:custGeom>
                <a:solidFill>
                  <a:srgbClr val="E1E5E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" name="Google Shape;154;p13"/>
                <p:cNvSpPr/>
                <p:nvPr/>
              </p:nvSpPr>
              <p:spPr>
                <a:xfrm flipH="1">
                  <a:off x="7486622" y="4541577"/>
                  <a:ext cx="259599" cy="222299"/>
                </a:xfrm>
                <a:custGeom>
                  <a:rect b="b" l="l" r="r" t="t"/>
                  <a:pathLst>
                    <a:path extrusionOk="0" h="3415" w="3988">
                      <a:moveTo>
                        <a:pt x="2431" y="0"/>
                      </a:moveTo>
                      <a:lnTo>
                        <a:pt x="451" y="137"/>
                      </a:lnTo>
                      <a:cubicBezTo>
                        <a:pt x="451" y="137"/>
                        <a:pt x="516" y="1110"/>
                        <a:pt x="325" y="1813"/>
                      </a:cubicBezTo>
                      <a:cubicBezTo>
                        <a:pt x="131" y="2513"/>
                        <a:pt x="0" y="3233"/>
                        <a:pt x="1042" y="3277"/>
                      </a:cubicBezTo>
                      <a:lnTo>
                        <a:pt x="2855" y="3414"/>
                      </a:lnTo>
                      <a:cubicBezTo>
                        <a:pt x="2855" y="3414"/>
                        <a:pt x="2820" y="1577"/>
                        <a:pt x="3988" y="1472"/>
                      </a:cubicBezTo>
                      <a:cubicBezTo>
                        <a:pt x="3988" y="1472"/>
                        <a:pt x="2502" y="1185"/>
                        <a:pt x="2431" y="0"/>
                      </a:cubicBezTo>
                      <a:close/>
                    </a:path>
                  </a:pathLst>
                </a:custGeom>
                <a:solidFill>
                  <a:srgbClr val="BF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" name="Google Shape;155;p13"/>
                <p:cNvSpPr/>
                <p:nvPr/>
              </p:nvSpPr>
              <p:spPr>
                <a:xfrm flipH="1">
                  <a:off x="7672598" y="4660898"/>
                  <a:ext cx="52076" cy="68285"/>
                </a:xfrm>
                <a:custGeom>
                  <a:rect b="b" l="l" r="r" t="t"/>
                  <a:pathLst>
                    <a:path extrusionOk="0" h="1049" w="800">
                      <a:moveTo>
                        <a:pt x="373" y="0"/>
                      </a:moveTo>
                      <a:lnTo>
                        <a:pt x="236" y="311"/>
                      </a:lnTo>
                      <a:lnTo>
                        <a:pt x="0" y="311"/>
                      </a:lnTo>
                      <a:lnTo>
                        <a:pt x="141" y="574"/>
                      </a:lnTo>
                      <a:lnTo>
                        <a:pt x="55" y="942"/>
                      </a:lnTo>
                      <a:lnTo>
                        <a:pt x="349" y="731"/>
                      </a:lnTo>
                      <a:lnTo>
                        <a:pt x="608" y="1049"/>
                      </a:lnTo>
                      <a:lnTo>
                        <a:pt x="544" y="584"/>
                      </a:lnTo>
                      <a:lnTo>
                        <a:pt x="799" y="488"/>
                      </a:lnTo>
                      <a:lnTo>
                        <a:pt x="482" y="397"/>
                      </a:lnTo>
                      <a:lnTo>
                        <a:pt x="373" y="0"/>
                      </a:ln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" name="Google Shape;156;p13"/>
                <p:cNvSpPr/>
                <p:nvPr/>
              </p:nvSpPr>
              <p:spPr>
                <a:xfrm flipH="1">
                  <a:off x="7381946" y="4636682"/>
                  <a:ext cx="189426" cy="141647"/>
                </a:xfrm>
                <a:custGeom>
                  <a:rect b="b" l="l" r="r" t="t"/>
                  <a:pathLst>
                    <a:path extrusionOk="0" h="2176" w="2910">
                      <a:moveTo>
                        <a:pt x="1503" y="1"/>
                      </a:moveTo>
                      <a:cubicBezTo>
                        <a:pt x="1304" y="1"/>
                        <a:pt x="1077" y="59"/>
                        <a:pt x="810" y="178"/>
                      </a:cubicBezTo>
                      <a:cubicBezTo>
                        <a:pt x="1" y="536"/>
                        <a:pt x="100" y="1816"/>
                        <a:pt x="100" y="1816"/>
                      </a:cubicBezTo>
                      <a:cubicBezTo>
                        <a:pt x="116" y="2097"/>
                        <a:pt x="726" y="2176"/>
                        <a:pt x="1318" y="2176"/>
                      </a:cubicBezTo>
                      <a:cubicBezTo>
                        <a:pt x="1762" y="2176"/>
                        <a:pt x="2195" y="2132"/>
                        <a:pt x="2360" y="2097"/>
                      </a:cubicBezTo>
                      <a:cubicBezTo>
                        <a:pt x="2739" y="2015"/>
                        <a:pt x="2909" y="1386"/>
                        <a:pt x="2486" y="704"/>
                      </a:cubicBezTo>
                      <a:cubicBezTo>
                        <a:pt x="2200" y="243"/>
                        <a:pt x="1909" y="1"/>
                        <a:pt x="1503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" name="Google Shape;157;p13"/>
                <p:cNvSpPr/>
                <p:nvPr/>
              </p:nvSpPr>
              <p:spPr>
                <a:xfrm flipH="1">
                  <a:off x="7518582" y="4553554"/>
                  <a:ext cx="139889" cy="96731"/>
                </a:xfrm>
                <a:custGeom>
                  <a:rect b="b" l="l" r="r" t="t"/>
                  <a:pathLst>
                    <a:path extrusionOk="0" h="1486" w="2149">
                      <a:moveTo>
                        <a:pt x="158" y="1"/>
                      </a:moveTo>
                      <a:lnTo>
                        <a:pt x="1" y="28"/>
                      </a:lnTo>
                      <a:cubicBezTo>
                        <a:pt x="8" y="76"/>
                        <a:pt x="209" y="1206"/>
                        <a:pt x="831" y="1403"/>
                      </a:cubicBezTo>
                      <a:cubicBezTo>
                        <a:pt x="1008" y="1461"/>
                        <a:pt x="1179" y="1485"/>
                        <a:pt x="1332" y="1485"/>
                      </a:cubicBezTo>
                      <a:cubicBezTo>
                        <a:pt x="1718" y="1485"/>
                        <a:pt x="2022" y="1335"/>
                        <a:pt x="2148" y="1141"/>
                      </a:cubicBezTo>
                      <a:lnTo>
                        <a:pt x="2015" y="1052"/>
                      </a:lnTo>
                      <a:cubicBezTo>
                        <a:pt x="1925" y="1191"/>
                        <a:pt x="1678" y="1327"/>
                        <a:pt x="1334" y="1327"/>
                      </a:cubicBezTo>
                      <a:cubicBezTo>
                        <a:pt x="1196" y="1327"/>
                        <a:pt x="1043" y="1305"/>
                        <a:pt x="878" y="1253"/>
                      </a:cubicBezTo>
                      <a:cubicBezTo>
                        <a:pt x="349" y="1086"/>
                        <a:pt x="158" y="11"/>
                        <a:pt x="158" y="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" name="Google Shape;158;p13"/>
                <p:cNvSpPr/>
                <p:nvPr/>
              </p:nvSpPr>
              <p:spPr>
                <a:xfrm flipH="1">
                  <a:off x="7541039" y="4580439"/>
                  <a:ext cx="99856" cy="74534"/>
                </a:xfrm>
                <a:custGeom>
                  <a:rect b="b" l="l" r="r" t="t"/>
                  <a:pathLst>
                    <a:path extrusionOk="0" h="1145" w="1534">
                      <a:moveTo>
                        <a:pt x="1196" y="1"/>
                      </a:moveTo>
                      <a:cubicBezTo>
                        <a:pt x="882" y="1"/>
                        <a:pt x="279" y="116"/>
                        <a:pt x="28" y="943"/>
                      </a:cubicBezTo>
                      <a:cubicBezTo>
                        <a:pt x="0" y="1025"/>
                        <a:pt x="49" y="1113"/>
                        <a:pt x="131" y="1138"/>
                      </a:cubicBezTo>
                      <a:cubicBezTo>
                        <a:pt x="147" y="1144"/>
                        <a:pt x="161" y="1144"/>
                        <a:pt x="178" y="1144"/>
                      </a:cubicBezTo>
                      <a:cubicBezTo>
                        <a:pt x="246" y="1144"/>
                        <a:pt x="308" y="1103"/>
                        <a:pt x="328" y="1035"/>
                      </a:cubicBezTo>
                      <a:cubicBezTo>
                        <a:pt x="521" y="407"/>
                        <a:pt x="945" y="314"/>
                        <a:pt x="1177" y="314"/>
                      </a:cubicBezTo>
                      <a:cubicBezTo>
                        <a:pt x="1253" y="314"/>
                        <a:pt x="1309" y="324"/>
                        <a:pt x="1329" y="328"/>
                      </a:cubicBezTo>
                      <a:cubicBezTo>
                        <a:pt x="1339" y="330"/>
                        <a:pt x="1350" y="331"/>
                        <a:pt x="1360" y="331"/>
                      </a:cubicBezTo>
                      <a:cubicBezTo>
                        <a:pt x="1433" y="331"/>
                        <a:pt x="1498" y="280"/>
                        <a:pt x="1516" y="205"/>
                      </a:cubicBezTo>
                      <a:cubicBezTo>
                        <a:pt x="1533" y="120"/>
                        <a:pt x="1478" y="35"/>
                        <a:pt x="1393" y="18"/>
                      </a:cubicBezTo>
                      <a:cubicBezTo>
                        <a:pt x="1391" y="17"/>
                        <a:pt x="1314" y="1"/>
                        <a:pt x="1196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" name="Google Shape;159;p13"/>
                <p:cNvSpPr/>
                <p:nvPr/>
              </p:nvSpPr>
              <p:spPr>
                <a:xfrm flipH="1">
                  <a:off x="7514415" y="4602897"/>
                  <a:ext cx="88269" cy="58520"/>
                </a:xfrm>
                <a:custGeom>
                  <a:rect b="b" l="l" r="r" t="t"/>
                  <a:pathLst>
                    <a:path extrusionOk="0" h="899" w="1356">
                      <a:moveTo>
                        <a:pt x="1192" y="1"/>
                      </a:moveTo>
                      <a:cubicBezTo>
                        <a:pt x="1154" y="4"/>
                        <a:pt x="325" y="28"/>
                        <a:pt x="39" y="673"/>
                      </a:cubicBezTo>
                      <a:cubicBezTo>
                        <a:pt x="1" y="755"/>
                        <a:pt x="39" y="847"/>
                        <a:pt x="117" y="885"/>
                      </a:cubicBezTo>
                      <a:cubicBezTo>
                        <a:pt x="138" y="891"/>
                        <a:pt x="161" y="898"/>
                        <a:pt x="182" y="898"/>
                      </a:cubicBezTo>
                      <a:cubicBezTo>
                        <a:pt x="243" y="898"/>
                        <a:pt x="302" y="861"/>
                        <a:pt x="329" y="803"/>
                      </a:cubicBezTo>
                      <a:cubicBezTo>
                        <a:pt x="533" y="342"/>
                        <a:pt x="1192" y="318"/>
                        <a:pt x="1199" y="318"/>
                      </a:cubicBezTo>
                      <a:cubicBezTo>
                        <a:pt x="1285" y="318"/>
                        <a:pt x="1356" y="243"/>
                        <a:pt x="1353" y="158"/>
                      </a:cubicBezTo>
                      <a:cubicBezTo>
                        <a:pt x="1349" y="69"/>
                        <a:pt x="1277" y="4"/>
                        <a:pt x="1192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" name="Google Shape;160;p13"/>
                <p:cNvSpPr/>
                <p:nvPr/>
              </p:nvSpPr>
              <p:spPr>
                <a:xfrm flipH="1">
                  <a:off x="7182630" y="2396722"/>
                  <a:ext cx="686231" cy="603366"/>
                </a:xfrm>
                <a:custGeom>
                  <a:rect b="b" l="l" r="r" t="t"/>
                  <a:pathLst>
                    <a:path extrusionOk="0" h="9269" w="10542">
                      <a:moveTo>
                        <a:pt x="6645" y="1"/>
                      </a:moveTo>
                      <a:cubicBezTo>
                        <a:pt x="5506" y="1"/>
                        <a:pt x="4402" y="359"/>
                        <a:pt x="3879" y="520"/>
                      </a:cubicBezTo>
                      <a:cubicBezTo>
                        <a:pt x="2967" y="800"/>
                        <a:pt x="561" y="2227"/>
                        <a:pt x="280" y="4043"/>
                      </a:cubicBezTo>
                      <a:cubicBezTo>
                        <a:pt x="0" y="5862"/>
                        <a:pt x="2288" y="8873"/>
                        <a:pt x="2346" y="9228"/>
                      </a:cubicBezTo>
                      <a:cubicBezTo>
                        <a:pt x="2350" y="9256"/>
                        <a:pt x="2401" y="9269"/>
                        <a:pt x="2490" y="9269"/>
                      </a:cubicBezTo>
                      <a:cubicBezTo>
                        <a:pt x="3555" y="9269"/>
                        <a:pt x="10121" y="7453"/>
                        <a:pt x="10121" y="7453"/>
                      </a:cubicBezTo>
                      <a:cubicBezTo>
                        <a:pt x="10121" y="7453"/>
                        <a:pt x="10542" y="2227"/>
                        <a:pt x="8992" y="800"/>
                      </a:cubicBezTo>
                      <a:cubicBezTo>
                        <a:pt x="8336" y="194"/>
                        <a:pt x="7481" y="1"/>
                        <a:pt x="6645" y="1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" name="Google Shape;161;p13"/>
                <p:cNvSpPr/>
                <p:nvPr/>
              </p:nvSpPr>
              <p:spPr>
                <a:xfrm flipH="1">
                  <a:off x="7565713" y="2693886"/>
                  <a:ext cx="244692" cy="290259"/>
                </a:xfrm>
                <a:custGeom>
                  <a:rect b="b" l="l" r="r" t="t"/>
                  <a:pathLst>
                    <a:path extrusionOk="0" h="4459" w="3759">
                      <a:moveTo>
                        <a:pt x="1386" y="1"/>
                      </a:moveTo>
                      <a:cubicBezTo>
                        <a:pt x="1302" y="1"/>
                        <a:pt x="1220" y="23"/>
                        <a:pt x="1140" y="72"/>
                      </a:cubicBezTo>
                      <a:cubicBezTo>
                        <a:pt x="93" y="717"/>
                        <a:pt x="0" y="2048"/>
                        <a:pt x="0" y="2048"/>
                      </a:cubicBezTo>
                      <a:lnTo>
                        <a:pt x="1202" y="4458"/>
                      </a:lnTo>
                      <a:lnTo>
                        <a:pt x="3759" y="3400"/>
                      </a:lnTo>
                      <a:cubicBezTo>
                        <a:pt x="3759" y="3400"/>
                        <a:pt x="2416" y="1"/>
                        <a:pt x="1386" y="1"/>
                      </a:cubicBezTo>
                      <a:close/>
                    </a:path>
                  </a:pathLst>
                </a:custGeom>
                <a:solidFill>
                  <a:srgbClr val="FFBD3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" name="Google Shape;162;p13"/>
                <p:cNvSpPr/>
                <p:nvPr/>
              </p:nvSpPr>
              <p:spPr>
                <a:xfrm flipH="1">
                  <a:off x="7136414" y="2865740"/>
                  <a:ext cx="788886" cy="1573607"/>
                </a:xfrm>
                <a:custGeom>
                  <a:rect b="b" l="l" r="r" t="t"/>
                  <a:pathLst>
                    <a:path extrusionOk="0" h="24174" w="12119">
                      <a:moveTo>
                        <a:pt x="9345" y="1"/>
                      </a:moveTo>
                      <a:cubicBezTo>
                        <a:pt x="6833" y="1"/>
                        <a:pt x="3500" y="1145"/>
                        <a:pt x="2779" y="1590"/>
                      </a:cubicBezTo>
                      <a:cubicBezTo>
                        <a:pt x="2608" y="1696"/>
                        <a:pt x="3213" y="2921"/>
                        <a:pt x="3213" y="2921"/>
                      </a:cubicBezTo>
                      <a:cubicBezTo>
                        <a:pt x="3213" y="2921"/>
                        <a:pt x="219" y="5798"/>
                        <a:pt x="127" y="10270"/>
                      </a:cubicBezTo>
                      <a:cubicBezTo>
                        <a:pt x="0" y="16230"/>
                        <a:pt x="2595" y="23498"/>
                        <a:pt x="2595" y="23498"/>
                      </a:cubicBezTo>
                      <a:cubicBezTo>
                        <a:pt x="2595" y="23498"/>
                        <a:pt x="2803" y="24174"/>
                        <a:pt x="3943" y="24174"/>
                      </a:cubicBezTo>
                      <a:cubicBezTo>
                        <a:pt x="5086" y="24174"/>
                        <a:pt x="5879" y="23662"/>
                        <a:pt x="5879" y="23662"/>
                      </a:cubicBezTo>
                      <a:cubicBezTo>
                        <a:pt x="5929" y="23664"/>
                        <a:pt x="5978" y="23665"/>
                        <a:pt x="6026" y="23665"/>
                      </a:cubicBezTo>
                      <a:cubicBezTo>
                        <a:pt x="7377" y="23665"/>
                        <a:pt x="7506" y="22754"/>
                        <a:pt x="7506" y="22754"/>
                      </a:cubicBezTo>
                      <a:cubicBezTo>
                        <a:pt x="7763" y="21962"/>
                        <a:pt x="10022" y="16534"/>
                        <a:pt x="11070" y="11574"/>
                      </a:cubicBezTo>
                      <a:cubicBezTo>
                        <a:pt x="12119" y="6614"/>
                        <a:pt x="11654" y="1959"/>
                        <a:pt x="11675" y="1655"/>
                      </a:cubicBezTo>
                      <a:cubicBezTo>
                        <a:pt x="11699" y="1351"/>
                        <a:pt x="11675" y="607"/>
                        <a:pt x="11675" y="607"/>
                      </a:cubicBezTo>
                      <a:cubicBezTo>
                        <a:pt x="11147" y="168"/>
                        <a:pt x="10306" y="1"/>
                        <a:pt x="9345" y="1"/>
                      </a:cubicBezTo>
                      <a:close/>
                    </a:path>
                  </a:pathLst>
                </a:custGeom>
                <a:solidFill>
                  <a:srgbClr val="37495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" name="Google Shape;163;p13"/>
                <p:cNvSpPr/>
                <p:nvPr/>
              </p:nvSpPr>
              <p:spPr>
                <a:xfrm flipH="1">
                  <a:off x="7173050" y="2905839"/>
                  <a:ext cx="105194" cy="252243"/>
                </a:xfrm>
                <a:custGeom>
                  <a:rect b="b" l="l" r="r" t="t"/>
                  <a:pathLst>
                    <a:path extrusionOk="0" h="3875" w="1616">
                      <a:moveTo>
                        <a:pt x="1524" y="1"/>
                      </a:moveTo>
                      <a:cubicBezTo>
                        <a:pt x="1478" y="1"/>
                        <a:pt x="1442" y="35"/>
                        <a:pt x="1445" y="79"/>
                      </a:cubicBezTo>
                      <a:cubicBezTo>
                        <a:pt x="1462" y="1721"/>
                        <a:pt x="1373" y="3486"/>
                        <a:pt x="1196" y="3605"/>
                      </a:cubicBezTo>
                      <a:cubicBezTo>
                        <a:pt x="1043" y="3695"/>
                        <a:pt x="747" y="3719"/>
                        <a:pt x="490" y="3719"/>
                      </a:cubicBezTo>
                      <a:cubicBezTo>
                        <a:pt x="327" y="3719"/>
                        <a:pt x="179" y="3709"/>
                        <a:pt x="93" y="3701"/>
                      </a:cubicBezTo>
                      <a:cubicBezTo>
                        <a:pt x="89" y="3701"/>
                        <a:pt x="84" y="3700"/>
                        <a:pt x="80" y="3700"/>
                      </a:cubicBezTo>
                      <a:cubicBezTo>
                        <a:pt x="42" y="3700"/>
                        <a:pt x="11" y="3729"/>
                        <a:pt x="8" y="3769"/>
                      </a:cubicBezTo>
                      <a:cubicBezTo>
                        <a:pt x="0" y="3813"/>
                        <a:pt x="35" y="3851"/>
                        <a:pt x="76" y="3858"/>
                      </a:cubicBezTo>
                      <a:cubicBezTo>
                        <a:pt x="93" y="3858"/>
                        <a:pt x="274" y="3875"/>
                        <a:pt x="499" y="3875"/>
                      </a:cubicBezTo>
                      <a:cubicBezTo>
                        <a:pt x="766" y="3875"/>
                        <a:pt x="1089" y="3851"/>
                        <a:pt x="1274" y="3742"/>
                      </a:cubicBezTo>
                      <a:cubicBezTo>
                        <a:pt x="1615" y="3547"/>
                        <a:pt x="1612" y="888"/>
                        <a:pt x="1601" y="79"/>
                      </a:cubicBezTo>
                      <a:cubicBezTo>
                        <a:pt x="1601" y="35"/>
                        <a:pt x="1564" y="1"/>
                        <a:pt x="1524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" name="Google Shape;164;p13"/>
                <p:cNvSpPr/>
                <p:nvPr/>
              </p:nvSpPr>
              <p:spPr>
                <a:xfrm flipH="1">
                  <a:off x="7183334" y="2900306"/>
                  <a:ext cx="26689" cy="56047"/>
                </a:xfrm>
                <a:custGeom>
                  <a:rect b="b" l="l" r="r" t="t"/>
                  <a:pathLst>
                    <a:path extrusionOk="0" h="861" w="410">
                      <a:moveTo>
                        <a:pt x="205" y="0"/>
                      </a:moveTo>
                      <a:cubicBezTo>
                        <a:pt x="93" y="0"/>
                        <a:pt x="0" y="191"/>
                        <a:pt x="0" y="431"/>
                      </a:cubicBezTo>
                      <a:cubicBezTo>
                        <a:pt x="0" y="666"/>
                        <a:pt x="93" y="861"/>
                        <a:pt x="205" y="861"/>
                      </a:cubicBezTo>
                      <a:cubicBezTo>
                        <a:pt x="318" y="861"/>
                        <a:pt x="410" y="666"/>
                        <a:pt x="410" y="431"/>
                      </a:cubicBezTo>
                      <a:cubicBezTo>
                        <a:pt x="410" y="191"/>
                        <a:pt x="318" y="0"/>
                        <a:pt x="205" y="0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" name="Google Shape;165;p13"/>
                <p:cNvSpPr/>
                <p:nvPr/>
              </p:nvSpPr>
              <p:spPr>
                <a:xfrm flipH="1">
                  <a:off x="7222596" y="2963905"/>
                  <a:ext cx="499409" cy="97122"/>
                </a:xfrm>
                <a:custGeom>
                  <a:rect b="b" l="l" r="r" t="t"/>
                  <a:pathLst>
                    <a:path extrusionOk="0" h="1492" w="7672">
                      <a:moveTo>
                        <a:pt x="6523" y="1"/>
                      </a:moveTo>
                      <a:cubicBezTo>
                        <a:pt x="3032" y="1"/>
                        <a:pt x="90" y="1325"/>
                        <a:pt x="59" y="1341"/>
                      </a:cubicBezTo>
                      <a:cubicBezTo>
                        <a:pt x="18" y="1358"/>
                        <a:pt x="0" y="1406"/>
                        <a:pt x="18" y="1444"/>
                      </a:cubicBezTo>
                      <a:cubicBezTo>
                        <a:pt x="32" y="1475"/>
                        <a:pt x="62" y="1491"/>
                        <a:pt x="90" y="1491"/>
                      </a:cubicBezTo>
                      <a:cubicBezTo>
                        <a:pt x="103" y="1491"/>
                        <a:pt x="113" y="1488"/>
                        <a:pt x="123" y="1484"/>
                      </a:cubicBezTo>
                      <a:cubicBezTo>
                        <a:pt x="155" y="1469"/>
                        <a:pt x="3067" y="158"/>
                        <a:pt x="6523" y="158"/>
                      </a:cubicBezTo>
                      <a:cubicBezTo>
                        <a:pt x="6871" y="158"/>
                        <a:pt x="7225" y="171"/>
                        <a:pt x="7583" y="201"/>
                      </a:cubicBezTo>
                      <a:cubicBezTo>
                        <a:pt x="7585" y="201"/>
                        <a:pt x="7588" y="201"/>
                        <a:pt x="7590" y="201"/>
                      </a:cubicBezTo>
                      <a:cubicBezTo>
                        <a:pt x="7631" y="201"/>
                        <a:pt x="7665" y="171"/>
                        <a:pt x="7668" y="129"/>
                      </a:cubicBezTo>
                      <a:cubicBezTo>
                        <a:pt x="7671" y="85"/>
                        <a:pt x="7640" y="47"/>
                        <a:pt x="7596" y="44"/>
                      </a:cubicBezTo>
                      <a:cubicBezTo>
                        <a:pt x="7234" y="14"/>
                        <a:pt x="6876" y="1"/>
                        <a:pt x="6523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" name="Google Shape;166;p13"/>
                <p:cNvSpPr/>
                <p:nvPr/>
              </p:nvSpPr>
              <p:spPr>
                <a:xfrm flipH="1">
                  <a:off x="7577688" y="2904081"/>
                  <a:ext cx="90742" cy="135398"/>
                </a:xfrm>
                <a:custGeom>
                  <a:rect b="b" l="l" r="r" t="t"/>
                  <a:pathLst>
                    <a:path extrusionOk="0" h="2080" w="1394">
                      <a:moveTo>
                        <a:pt x="1202" y="1"/>
                      </a:moveTo>
                      <a:lnTo>
                        <a:pt x="263" y="223"/>
                      </a:lnTo>
                      <a:cubicBezTo>
                        <a:pt x="1" y="1393"/>
                        <a:pt x="673" y="2079"/>
                        <a:pt x="673" y="2079"/>
                      </a:cubicBezTo>
                      <a:lnTo>
                        <a:pt x="1394" y="1878"/>
                      </a:lnTo>
                      <a:cubicBezTo>
                        <a:pt x="800" y="1226"/>
                        <a:pt x="1202" y="1"/>
                        <a:pt x="120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7" name="Google Shape;167;p13"/>
                <p:cNvSpPr/>
                <p:nvPr/>
              </p:nvSpPr>
              <p:spPr>
                <a:xfrm flipH="1">
                  <a:off x="7572155" y="2899004"/>
                  <a:ext cx="101613" cy="145552"/>
                </a:xfrm>
                <a:custGeom>
                  <a:rect b="b" l="l" r="r" t="t"/>
                  <a:pathLst>
                    <a:path extrusionOk="0" h="2236" w="1561">
                      <a:moveTo>
                        <a:pt x="1172" y="188"/>
                      </a:moveTo>
                      <a:lnTo>
                        <a:pt x="1172" y="188"/>
                      </a:lnTo>
                      <a:cubicBezTo>
                        <a:pt x="1090" y="512"/>
                        <a:pt x="929" y="1352"/>
                        <a:pt x="1339" y="1911"/>
                      </a:cubicBezTo>
                      <a:lnTo>
                        <a:pt x="779" y="2069"/>
                      </a:lnTo>
                      <a:cubicBezTo>
                        <a:pt x="660" y="1922"/>
                        <a:pt x="219" y="1314"/>
                        <a:pt x="410" y="365"/>
                      </a:cubicBezTo>
                      <a:lnTo>
                        <a:pt x="1172" y="188"/>
                      </a:lnTo>
                      <a:close/>
                      <a:moveTo>
                        <a:pt x="1287" y="1"/>
                      </a:moveTo>
                      <a:cubicBezTo>
                        <a:pt x="1280" y="1"/>
                        <a:pt x="1273" y="2"/>
                        <a:pt x="1267" y="3"/>
                      </a:cubicBezTo>
                      <a:lnTo>
                        <a:pt x="324" y="222"/>
                      </a:lnTo>
                      <a:cubicBezTo>
                        <a:pt x="297" y="228"/>
                        <a:pt x="274" y="252"/>
                        <a:pt x="267" y="283"/>
                      </a:cubicBezTo>
                      <a:cubicBezTo>
                        <a:pt x="1" y="1484"/>
                        <a:pt x="669" y="2181"/>
                        <a:pt x="697" y="2212"/>
                      </a:cubicBezTo>
                      <a:cubicBezTo>
                        <a:pt x="714" y="2226"/>
                        <a:pt x="734" y="2236"/>
                        <a:pt x="755" y="2236"/>
                      </a:cubicBezTo>
                      <a:cubicBezTo>
                        <a:pt x="762" y="2236"/>
                        <a:pt x="768" y="2236"/>
                        <a:pt x="775" y="2232"/>
                      </a:cubicBezTo>
                      <a:lnTo>
                        <a:pt x="1496" y="2031"/>
                      </a:lnTo>
                      <a:cubicBezTo>
                        <a:pt x="1523" y="2024"/>
                        <a:pt x="1544" y="2004"/>
                        <a:pt x="1553" y="1976"/>
                      </a:cubicBezTo>
                      <a:cubicBezTo>
                        <a:pt x="1561" y="1952"/>
                        <a:pt x="1553" y="1922"/>
                        <a:pt x="1533" y="1901"/>
                      </a:cubicBezTo>
                      <a:cubicBezTo>
                        <a:pt x="977" y="1294"/>
                        <a:pt x="1356" y="116"/>
                        <a:pt x="1359" y="102"/>
                      </a:cubicBezTo>
                      <a:cubicBezTo>
                        <a:pt x="1369" y="75"/>
                        <a:pt x="1362" y="47"/>
                        <a:pt x="1345" y="27"/>
                      </a:cubicBezTo>
                      <a:cubicBezTo>
                        <a:pt x="1330" y="9"/>
                        <a:pt x="1308" y="1"/>
                        <a:pt x="1287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" name="Google Shape;168;p13"/>
                <p:cNvSpPr/>
                <p:nvPr/>
              </p:nvSpPr>
              <p:spPr>
                <a:xfrm flipH="1">
                  <a:off x="7383050" y="2861834"/>
                  <a:ext cx="83387" cy="135658"/>
                </a:xfrm>
                <a:custGeom>
                  <a:rect b="b" l="l" r="r" t="t"/>
                  <a:pathLst>
                    <a:path extrusionOk="0" h="2084" w="1281">
                      <a:moveTo>
                        <a:pt x="1281" y="1"/>
                      </a:moveTo>
                      <a:lnTo>
                        <a:pt x="416" y="127"/>
                      </a:lnTo>
                      <a:cubicBezTo>
                        <a:pt x="416" y="127"/>
                        <a:pt x="0" y="984"/>
                        <a:pt x="403" y="2083"/>
                      </a:cubicBezTo>
                      <a:lnTo>
                        <a:pt x="1141" y="1950"/>
                      </a:lnTo>
                      <a:cubicBezTo>
                        <a:pt x="1141" y="1950"/>
                        <a:pt x="867" y="913"/>
                        <a:pt x="1281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9" name="Google Shape;169;p13"/>
                <p:cNvSpPr/>
                <p:nvPr/>
              </p:nvSpPr>
              <p:spPr>
                <a:xfrm flipH="1">
                  <a:off x="7377713" y="2856691"/>
                  <a:ext cx="94062" cy="146138"/>
                </a:xfrm>
                <a:custGeom>
                  <a:rect b="b" l="l" r="r" t="t"/>
                  <a:pathLst>
                    <a:path extrusionOk="0" h="2245" w="1445">
                      <a:moveTo>
                        <a:pt x="1236" y="179"/>
                      </a:moveTo>
                      <a:lnTo>
                        <a:pt x="1236" y="179"/>
                      </a:lnTo>
                      <a:cubicBezTo>
                        <a:pt x="949" y="926"/>
                        <a:pt x="1072" y="1712"/>
                        <a:pt x="1127" y="1967"/>
                      </a:cubicBezTo>
                      <a:lnTo>
                        <a:pt x="539" y="2073"/>
                      </a:lnTo>
                      <a:cubicBezTo>
                        <a:pt x="232" y="1176"/>
                        <a:pt x="485" y="448"/>
                        <a:pt x="553" y="278"/>
                      </a:cubicBezTo>
                      <a:lnTo>
                        <a:pt x="1236" y="179"/>
                      </a:lnTo>
                      <a:close/>
                      <a:moveTo>
                        <a:pt x="1360" y="0"/>
                      </a:moveTo>
                      <a:cubicBezTo>
                        <a:pt x="1356" y="0"/>
                        <a:pt x="1352" y="1"/>
                        <a:pt x="1349" y="1"/>
                      </a:cubicBezTo>
                      <a:lnTo>
                        <a:pt x="489" y="127"/>
                      </a:lnTo>
                      <a:cubicBezTo>
                        <a:pt x="462" y="131"/>
                        <a:pt x="441" y="148"/>
                        <a:pt x="430" y="172"/>
                      </a:cubicBezTo>
                      <a:cubicBezTo>
                        <a:pt x="410" y="206"/>
                        <a:pt x="0" y="1069"/>
                        <a:pt x="413" y="2189"/>
                      </a:cubicBezTo>
                      <a:cubicBezTo>
                        <a:pt x="424" y="2224"/>
                        <a:pt x="454" y="2244"/>
                        <a:pt x="485" y="2244"/>
                      </a:cubicBezTo>
                      <a:cubicBezTo>
                        <a:pt x="492" y="2244"/>
                        <a:pt x="495" y="2244"/>
                        <a:pt x="503" y="2241"/>
                      </a:cubicBezTo>
                      <a:lnTo>
                        <a:pt x="1236" y="2107"/>
                      </a:lnTo>
                      <a:cubicBezTo>
                        <a:pt x="1256" y="2104"/>
                        <a:pt x="1277" y="2090"/>
                        <a:pt x="1287" y="2073"/>
                      </a:cubicBezTo>
                      <a:cubicBezTo>
                        <a:pt x="1301" y="2053"/>
                        <a:pt x="1305" y="2029"/>
                        <a:pt x="1297" y="2008"/>
                      </a:cubicBezTo>
                      <a:cubicBezTo>
                        <a:pt x="1294" y="1998"/>
                        <a:pt x="1038" y="984"/>
                        <a:pt x="1434" y="111"/>
                      </a:cubicBezTo>
                      <a:cubicBezTo>
                        <a:pt x="1445" y="86"/>
                        <a:pt x="1441" y="56"/>
                        <a:pt x="1424" y="32"/>
                      </a:cubicBezTo>
                      <a:cubicBezTo>
                        <a:pt x="1409" y="11"/>
                        <a:pt x="1386" y="0"/>
                        <a:pt x="1360" y="0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" name="Google Shape;170;p13"/>
                <p:cNvSpPr/>
                <p:nvPr/>
              </p:nvSpPr>
              <p:spPr>
                <a:xfrm flipH="1">
                  <a:off x="7525940" y="3086676"/>
                  <a:ext cx="249639" cy="249639"/>
                </a:xfrm>
                <a:custGeom>
                  <a:rect b="b" l="l" r="r" t="t"/>
                  <a:pathLst>
                    <a:path extrusionOk="0" h="3835" w="3835">
                      <a:moveTo>
                        <a:pt x="3043" y="1"/>
                      </a:moveTo>
                      <a:cubicBezTo>
                        <a:pt x="3035" y="1"/>
                        <a:pt x="3027" y="2"/>
                        <a:pt x="3019" y="5"/>
                      </a:cubicBezTo>
                      <a:cubicBezTo>
                        <a:pt x="2978" y="15"/>
                        <a:pt x="2950" y="60"/>
                        <a:pt x="2964" y="104"/>
                      </a:cubicBezTo>
                      <a:cubicBezTo>
                        <a:pt x="2994" y="203"/>
                        <a:pt x="3637" y="2595"/>
                        <a:pt x="66" y="3681"/>
                      </a:cubicBezTo>
                      <a:cubicBezTo>
                        <a:pt x="25" y="3695"/>
                        <a:pt x="1" y="3739"/>
                        <a:pt x="15" y="3780"/>
                      </a:cubicBezTo>
                      <a:cubicBezTo>
                        <a:pt x="25" y="3814"/>
                        <a:pt x="56" y="3835"/>
                        <a:pt x="90" y="3835"/>
                      </a:cubicBezTo>
                      <a:cubicBezTo>
                        <a:pt x="97" y="3835"/>
                        <a:pt x="103" y="3835"/>
                        <a:pt x="114" y="3832"/>
                      </a:cubicBezTo>
                      <a:cubicBezTo>
                        <a:pt x="3834" y="2702"/>
                        <a:pt x="3125" y="83"/>
                        <a:pt x="3117" y="60"/>
                      </a:cubicBezTo>
                      <a:cubicBezTo>
                        <a:pt x="3107" y="23"/>
                        <a:pt x="3076" y="1"/>
                        <a:pt x="3043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" name="Google Shape;171;p13"/>
                <p:cNvSpPr/>
                <p:nvPr/>
              </p:nvSpPr>
              <p:spPr>
                <a:xfrm flipH="1">
                  <a:off x="7661076" y="3039417"/>
                  <a:ext cx="42898" cy="44981"/>
                </a:xfrm>
                <a:custGeom>
                  <a:rect b="b" l="l" r="r" t="t"/>
                  <a:pathLst>
                    <a:path extrusionOk="0" h="691" w="659">
                      <a:moveTo>
                        <a:pt x="123" y="0"/>
                      </a:moveTo>
                      <a:lnTo>
                        <a:pt x="79" y="85"/>
                      </a:lnTo>
                      <a:cubicBezTo>
                        <a:pt x="0" y="233"/>
                        <a:pt x="62" y="564"/>
                        <a:pt x="72" y="628"/>
                      </a:cubicBezTo>
                      <a:cubicBezTo>
                        <a:pt x="79" y="666"/>
                        <a:pt x="113" y="690"/>
                        <a:pt x="150" y="690"/>
                      </a:cubicBezTo>
                      <a:lnTo>
                        <a:pt x="164" y="690"/>
                      </a:lnTo>
                      <a:cubicBezTo>
                        <a:pt x="208" y="683"/>
                        <a:pt x="235" y="638"/>
                        <a:pt x="229" y="597"/>
                      </a:cubicBezTo>
                      <a:cubicBezTo>
                        <a:pt x="208" y="502"/>
                        <a:pt x="194" y="365"/>
                        <a:pt x="199" y="266"/>
                      </a:cubicBezTo>
                      <a:lnTo>
                        <a:pt x="199" y="266"/>
                      </a:lnTo>
                      <a:cubicBezTo>
                        <a:pt x="335" y="386"/>
                        <a:pt x="481" y="543"/>
                        <a:pt x="495" y="625"/>
                      </a:cubicBezTo>
                      <a:cubicBezTo>
                        <a:pt x="501" y="665"/>
                        <a:pt x="535" y="691"/>
                        <a:pt x="574" y="691"/>
                      </a:cubicBezTo>
                      <a:cubicBezTo>
                        <a:pt x="579" y="691"/>
                        <a:pt x="583" y="691"/>
                        <a:pt x="588" y="690"/>
                      </a:cubicBezTo>
                      <a:cubicBezTo>
                        <a:pt x="629" y="683"/>
                        <a:pt x="659" y="642"/>
                        <a:pt x="652" y="597"/>
                      </a:cubicBezTo>
                      <a:cubicBezTo>
                        <a:pt x="618" y="400"/>
                        <a:pt x="270" y="113"/>
                        <a:pt x="199" y="58"/>
                      </a:cubicBezTo>
                      <a:lnTo>
                        <a:pt x="123" y="0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" name="Google Shape;172;p13"/>
                <p:cNvSpPr/>
                <p:nvPr/>
              </p:nvSpPr>
              <p:spPr>
                <a:xfrm flipH="1">
                  <a:off x="7339956" y="2965597"/>
                  <a:ext cx="24280" cy="37234"/>
                </a:xfrm>
                <a:custGeom>
                  <a:rect b="b" l="l" r="r" t="t"/>
                  <a:pathLst>
                    <a:path extrusionOk="0" h="572" w="373">
                      <a:moveTo>
                        <a:pt x="282" y="1"/>
                      </a:moveTo>
                      <a:cubicBezTo>
                        <a:pt x="267" y="1"/>
                        <a:pt x="251" y="5"/>
                        <a:pt x="236" y="15"/>
                      </a:cubicBezTo>
                      <a:cubicBezTo>
                        <a:pt x="223" y="25"/>
                        <a:pt x="93" y="121"/>
                        <a:pt x="11" y="472"/>
                      </a:cubicBezTo>
                      <a:cubicBezTo>
                        <a:pt x="1" y="516"/>
                        <a:pt x="28" y="557"/>
                        <a:pt x="69" y="568"/>
                      </a:cubicBezTo>
                      <a:cubicBezTo>
                        <a:pt x="75" y="568"/>
                        <a:pt x="83" y="571"/>
                        <a:pt x="86" y="571"/>
                      </a:cubicBezTo>
                      <a:cubicBezTo>
                        <a:pt x="124" y="571"/>
                        <a:pt x="157" y="543"/>
                        <a:pt x="165" y="510"/>
                      </a:cubicBezTo>
                      <a:cubicBezTo>
                        <a:pt x="233" y="223"/>
                        <a:pt x="329" y="144"/>
                        <a:pt x="325" y="144"/>
                      </a:cubicBezTo>
                      <a:cubicBezTo>
                        <a:pt x="362" y="121"/>
                        <a:pt x="373" y="69"/>
                        <a:pt x="346" y="35"/>
                      </a:cubicBezTo>
                      <a:cubicBezTo>
                        <a:pt x="331" y="12"/>
                        <a:pt x="307" y="1"/>
                        <a:pt x="28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" name="Google Shape;173;p13"/>
                <p:cNvSpPr/>
                <p:nvPr/>
              </p:nvSpPr>
              <p:spPr>
                <a:xfrm flipH="1">
                  <a:off x="7277728" y="3206323"/>
                  <a:ext cx="270470" cy="1204843"/>
                </a:xfrm>
                <a:custGeom>
                  <a:rect b="b" l="l" r="r" t="t"/>
                  <a:pathLst>
                    <a:path extrusionOk="0" h="18509" w="4155">
                      <a:moveTo>
                        <a:pt x="4068" y="1"/>
                      </a:moveTo>
                      <a:cubicBezTo>
                        <a:pt x="4059" y="1"/>
                        <a:pt x="4048" y="3"/>
                        <a:pt x="4039" y="7"/>
                      </a:cubicBezTo>
                      <a:cubicBezTo>
                        <a:pt x="3489" y="222"/>
                        <a:pt x="3349" y="713"/>
                        <a:pt x="3196" y="1437"/>
                      </a:cubicBezTo>
                      <a:cubicBezTo>
                        <a:pt x="3045" y="2154"/>
                        <a:pt x="273" y="15979"/>
                        <a:pt x="7" y="18420"/>
                      </a:cubicBezTo>
                      <a:cubicBezTo>
                        <a:pt x="0" y="18464"/>
                        <a:pt x="31" y="18505"/>
                        <a:pt x="75" y="18508"/>
                      </a:cubicBezTo>
                      <a:lnTo>
                        <a:pt x="86" y="18508"/>
                      </a:lnTo>
                      <a:cubicBezTo>
                        <a:pt x="123" y="18508"/>
                        <a:pt x="157" y="18478"/>
                        <a:pt x="164" y="18440"/>
                      </a:cubicBezTo>
                      <a:cubicBezTo>
                        <a:pt x="423" y="16057"/>
                        <a:pt x="3205" y="2157"/>
                        <a:pt x="3352" y="1471"/>
                      </a:cubicBezTo>
                      <a:cubicBezTo>
                        <a:pt x="3495" y="775"/>
                        <a:pt x="3618" y="341"/>
                        <a:pt x="4097" y="154"/>
                      </a:cubicBezTo>
                      <a:cubicBezTo>
                        <a:pt x="4138" y="140"/>
                        <a:pt x="4155" y="92"/>
                        <a:pt x="4141" y="51"/>
                      </a:cubicBezTo>
                      <a:cubicBezTo>
                        <a:pt x="4128" y="20"/>
                        <a:pt x="4099" y="1"/>
                        <a:pt x="4068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" name="Google Shape;174;p13"/>
                <p:cNvSpPr/>
                <p:nvPr/>
              </p:nvSpPr>
              <p:spPr>
                <a:xfrm flipH="1">
                  <a:off x="7411308" y="4320445"/>
                  <a:ext cx="378723" cy="247036"/>
                </a:xfrm>
                <a:custGeom>
                  <a:rect b="b" l="l" r="r" t="t"/>
                  <a:pathLst>
                    <a:path extrusionOk="0" h="3795" w="5818">
                      <a:moveTo>
                        <a:pt x="5576" y="1"/>
                      </a:moveTo>
                      <a:lnTo>
                        <a:pt x="5463" y="311"/>
                      </a:lnTo>
                      <a:cubicBezTo>
                        <a:pt x="5463" y="311"/>
                        <a:pt x="5149" y="772"/>
                        <a:pt x="4634" y="858"/>
                      </a:cubicBezTo>
                      <a:cubicBezTo>
                        <a:pt x="4566" y="869"/>
                        <a:pt x="4504" y="874"/>
                        <a:pt x="4446" y="874"/>
                      </a:cubicBezTo>
                      <a:cubicBezTo>
                        <a:pt x="4062" y="874"/>
                        <a:pt x="3889" y="659"/>
                        <a:pt x="3889" y="659"/>
                      </a:cubicBezTo>
                      <a:lnTo>
                        <a:pt x="3848" y="933"/>
                      </a:lnTo>
                      <a:cubicBezTo>
                        <a:pt x="3368" y="1402"/>
                        <a:pt x="2627" y="1597"/>
                        <a:pt x="1953" y="1597"/>
                      </a:cubicBezTo>
                      <a:cubicBezTo>
                        <a:pt x="1587" y="1597"/>
                        <a:pt x="1241" y="1540"/>
                        <a:pt x="968" y="1438"/>
                      </a:cubicBezTo>
                      <a:cubicBezTo>
                        <a:pt x="377" y="1216"/>
                        <a:pt x="431" y="913"/>
                        <a:pt x="431" y="913"/>
                      </a:cubicBezTo>
                      <a:cubicBezTo>
                        <a:pt x="431" y="913"/>
                        <a:pt x="429" y="912"/>
                        <a:pt x="425" y="912"/>
                      </a:cubicBezTo>
                      <a:cubicBezTo>
                        <a:pt x="393" y="912"/>
                        <a:pt x="243" y="921"/>
                        <a:pt x="131" y="1072"/>
                      </a:cubicBezTo>
                      <a:cubicBezTo>
                        <a:pt x="1" y="1247"/>
                        <a:pt x="288" y="2807"/>
                        <a:pt x="346" y="3281"/>
                      </a:cubicBezTo>
                      <a:cubicBezTo>
                        <a:pt x="386" y="3627"/>
                        <a:pt x="974" y="3795"/>
                        <a:pt x="1641" y="3795"/>
                      </a:cubicBezTo>
                      <a:cubicBezTo>
                        <a:pt x="1889" y="3795"/>
                        <a:pt x="2148" y="3771"/>
                        <a:pt x="2394" y="3725"/>
                      </a:cubicBezTo>
                      <a:cubicBezTo>
                        <a:pt x="3298" y="3555"/>
                        <a:pt x="3569" y="2752"/>
                        <a:pt x="3569" y="2752"/>
                      </a:cubicBezTo>
                      <a:cubicBezTo>
                        <a:pt x="3684" y="2880"/>
                        <a:pt x="4000" y="2943"/>
                        <a:pt x="4342" y="2943"/>
                      </a:cubicBezTo>
                      <a:cubicBezTo>
                        <a:pt x="4768" y="2943"/>
                        <a:pt x="5234" y="2845"/>
                        <a:pt x="5405" y="2649"/>
                      </a:cubicBezTo>
                      <a:cubicBezTo>
                        <a:pt x="5682" y="2336"/>
                        <a:pt x="5764" y="786"/>
                        <a:pt x="5791" y="445"/>
                      </a:cubicBezTo>
                      <a:cubicBezTo>
                        <a:pt x="5818" y="100"/>
                        <a:pt x="5576" y="1"/>
                        <a:pt x="5576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" name="Google Shape;175;p13"/>
                <p:cNvSpPr/>
                <p:nvPr/>
              </p:nvSpPr>
              <p:spPr>
                <a:xfrm flipH="1">
                  <a:off x="7529711" y="4347265"/>
                  <a:ext cx="32938" cy="154601"/>
                </a:xfrm>
                <a:custGeom>
                  <a:rect b="b" l="l" r="r" t="t"/>
                  <a:pathLst>
                    <a:path extrusionOk="0" h="2375" w="506">
                      <a:moveTo>
                        <a:pt x="422" y="1"/>
                      </a:moveTo>
                      <a:cubicBezTo>
                        <a:pt x="382" y="1"/>
                        <a:pt x="348" y="29"/>
                        <a:pt x="342" y="70"/>
                      </a:cubicBezTo>
                      <a:lnTo>
                        <a:pt x="7" y="2282"/>
                      </a:lnTo>
                      <a:cubicBezTo>
                        <a:pt x="0" y="2327"/>
                        <a:pt x="27" y="2368"/>
                        <a:pt x="72" y="2374"/>
                      </a:cubicBezTo>
                      <a:lnTo>
                        <a:pt x="82" y="2374"/>
                      </a:lnTo>
                      <a:cubicBezTo>
                        <a:pt x="123" y="2374"/>
                        <a:pt x="158" y="2347"/>
                        <a:pt x="161" y="2306"/>
                      </a:cubicBezTo>
                      <a:lnTo>
                        <a:pt x="498" y="94"/>
                      </a:lnTo>
                      <a:cubicBezTo>
                        <a:pt x="506" y="50"/>
                        <a:pt x="475" y="9"/>
                        <a:pt x="434" y="2"/>
                      </a:cubicBezTo>
                      <a:cubicBezTo>
                        <a:pt x="430" y="1"/>
                        <a:pt x="426" y="1"/>
                        <a:pt x="42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" name="Google Shape;176;p13"/>
                <p:cNvSpPr/>
                <p:nvPr/>
              </p:nvSpPr>
              <p:spPr>
                <a:xfrm flipH="1">
                  <a:off x="7782285" y="3168632"/>
                  <a:ext cx="73948" cy="59562"/>
                </a:xfrm>
                <a:custGeom>
                  <a:rect b="b" l="l" r="r" t="t"/>
                  <a:pathLst>
                    <a:path extrusionOk="0" h="915" w="1136">
                      <a:moveTo>
                        <a:pt x="403" y="1"/>
                      </a:moveTo>
                      <a:cubicBezTo>
                        <a:pt x="375" y="1"/>
                        <a:pt x="348" y="6"/>
                        <a:pt x="321" y="19"/>
                      </a:cubicBezTo>
                      <a:cubicBezTo>
                        <a:pt x="0" y="173"/>
                        <a:pt x="344" y="914"/>
                        <a:pt x="635" y="914"/>
                      </a:cubicBezTo>
                      <a:cubicBezTo>
                        <a:pt x="646" y="914"/>
                        <a:pt x="658" y="913"/>
                        <a:pt x="670" y="910"/>
                      </a:cubicBezTo>
                      <a:cubicBezTo>
                        <a:pt x="1136" y="809"/>
                        <a:pt x="734" y="1"/>
                        <a:pt x="403" y="1"/>
                      </a:cubicBezTo>
                      <a:close/>
                    </a:path>
                  </a:pathLst>
                </a:custGeom>
                <a:solidFill>
                  <a:srgbClr val="FFA49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77" name="Google Shape;177;p13"/>
                <p:cNvGrpSpPr/>
                <p:nvPr/>
              </p:nvGrpSpPr>
              <p:grpSpPr>
                <a:xfrm>
                  <a:off x="7744749" y="2988767"/>
                  <a:ext cx="491288" cy="745871"/>
                  <a:chOff x="7564140" y="3213836"/>
                  <a:chExt cx="430539" cy="653642"/>
                </a:xfrm>
              </p:grpSpPr>
              <p:sp>
                <p:nvSpPr>
                  <p:cNvPr id="178" name="Google Shape;178;p13"/>
                  <p:cNvSpPr/>
                  <p:nvPr/>
                </p:nvSpPr>
                <p:spPr>
                  <a:xfrm rot="4341851">
                    <a:off x="7669568" y="3185405"/>
                    <a:ext cx="219684" cy="381933"/>
                  </a:xfrm>
                  <a:custGeom>
                    <a:rect b="b" l="l" r="r" t="t"/>
                    <a:pathLst>
                      <a:path extrusionOk="0" h="9692" w="4647">
                        <a:moveTo>
                          <a:pt x="4178" y="0"/>
                        </a:moveTo>
                        <a:cubicBezTo>
                          <a:pt x="4016" y="0"/>
                          <a:pt x="3864" y="96"/>
                          <a:pt x="3800" y="254"/>
                        </a:cubicBezTo>
                        <a:lnTo>
                          <a:pt x="89" y="9120"/>
                        </a:lnTo>
                        <a:cubicBezTo>
                          <a:pt x="0" y="9328"/>
                          <a:pt x="99" y="9570"/>
                          <a:pt x="311" y="9660"/>
                        </a:cubicBezTo>
                        <a:cubicBezTo>
                          <a:pt x="362" y="9682"/>
                          <a:pt x="416" y="9692"/>
                          <a:pt x="469" y="9692"/>
                        </a:cubicBezTo>
                        <a:cubicBezTo>
                          <a:pt x="630" y="9692"/>
                          <a:pt x="783" y="9596"/>
                          <a:pt x="850" y="9438"/>
                        </a:cubicBezTo>
                        <a:lnTo>
                          <a:pt x="4558" y="572"/>
                        </a:lnTo>
                        <a:cubicBezTo>
                          <a:pt x="4646" y="364"/>
                          <a:pt x="4547" y="122"/>
                          <a:pt x="4339" y="33"/>
                        </a:cubicBezTo>
                        <a:cubicBezTo>
                          <a:pt x="4286" y="11"/>
                          <a:pt x="4231" y="0"/>
                          <a:pt x="4178" y="0"/>
                        </a:cubicBezTo>
                        <a:close/>
                      </a:path>
                    </a:pathLst>
                  </a:custGeom>
                  <a:solidFill>
                    <a:srgbClr val="936F48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9" name="Google Shape;179;p13"/>
                  <p:cNvGrpSpPr/>
                  <p:nvPr/>
                </p:nvGrpSpPr>
                <p:grpSpPr>
                  <a:xfrm>
                    <a:off x="7681173" y="3379746"/>
                    <a:ext cx="276149" cy="487731"/>
                    <a:chOff x="8301873" y="2653371"/>
                    <a:chExt cx="276149" cy="487731"/>
                  </a:xfrm>
                </p:grpSpPr>
                <p:sp>
                  <p:nvSpPr>
                    <p:cNvPr id="180" name="Google Shape;180;p13"/>
                    <p:cNvSpPr/>
                    <p:nvPr/>
                  </p:nvSpPr>
                  <p:spPr>
                    <a:xfrm rot="5400000">
                      <a:off x="8196128" y="2759138"/>
                      <a:ext cx="487660" cy="276128"/>
                    </a:xfrm>
                    <a:custGeom>
                      <a:rect b="b" l="l" r="r" t="t"/>
                      <a:pathLst>
                        <a:path extrusionOk="0" h="16791" w="29654">
                          <a:moveTo>
                            <a:pt x="1" y="1"/>
                          </a:moveTo>
                          <a:lnTo>
                            <a:pt x="1" y="16791"/>
                          </a:lnTo>
                          <a:lnTo>
                            <a:pt x="29654" y="16791"/>
                          </a:lnTo>
                          <a:lnTo>
                            <a:pt x="29654" y="1"/>
                          </a:lnTo>
                          <a:close/>
                        </a:path>
                      </a:pathLst>
                    </a:custGeom>
                    <a:solidFill>
                      <a:srgbClr val="00959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" name="Google Shape;181;p13"/>
                    <p:cNvSpPr/>
                    <p:nvPr/>
                  </p:nvSpPr>
                  <p:spPr>
                    <a:xfrm rot="5400000">
                      <a:off x="8398783" y="2758774"/>
                      <a:ext cx="82330" cy="276148"/>
                    </a:xfrm>
                    <a:custGeom>
                      <a:rect b="b" l="l" r="r" t="t"/>
                      <a:pathLst>
                        <a:path extrusionOk="0" h="7503" w="2503">
                          <a:moveTo>
                            <a:pt x="1" y="1"/>
                          </a:moveTo>
                          <a:lnTo>
                            <a:pt x="1" y="7503"/>
                          </a:lnTo>
                          <a:lnTo>
                            <a:pt x="2502" y="7503"/>
                          </a:lnTo>
                          <a:lnTo>
                            <a:pt x="2502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" name="Google Shape;182;p13"/>
                    <p:cNvSpPr/>
                    <p:nvPr/>
                  </p:nvSpPr>
                  <p:spPr>
                    <a:xfrm rot="5400000">
                      <a:off x="8197517" y="2851175"/>
                      <a:ext cx="487730" cy="92123"/>
                    </a:xfrm>
                    <a:custGeom>
                      <a:rect b="b" l="l" r="r" t="t"/>
                      <a:pathLst>
                        <a:path extrusionOk="0" h="2503" w="14828">
                          <a:moveTo>
                            <a:pt x="1" y="1"/>
                          </a:moveTo>
                          <a:lnTo>
                            <a:pt x="1" y="2503"/>
                          </a:lnTo>
                          <a:lnTo>
                            <a:pt x="14827" y="2503"/>
                          </a:lnTo>
                          <a:lnTo>
                            <a:pt x="14827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" name="Google Shape;183;p13"/>
                    <p:cNvSpPr/>
                    <p:nvPr/>
                  </p:nvSpPr>
                  <p:spPr>
                    <a:xfrm rot="5400000">
                      <a:off x="8196083" y="2759163"/>
                      <a:ext cx="487730" cy="276148"/>
                    </a:xfrm>
                    <a:custGeom>
                      <a:rect b="b" l="l" r="r" t="t"/>
                      <a:pathLst>
                        <a:path extrusionOk="0" h="7503" w="14828">
                          <a:moveTo>
                            <a:pt x="12984" y="1"/>
                          </a:moveTo>
                          <a:lnTo>
                            <a:pt x="1" y="6519"/>
                          </a:lnTo>
                          <a:lnTo>
                            <a:pt x="1" y="7503"/>
                          </a:lnTo>
                          <a:lnTo>
                            <a:pt x="1455" y="7503"/>
                          </a:lnTo>
                          <a:lnTo>
                            <a:pt x="14827" y="788"/>
                          </a:lnTo>
                          <a:lnTo>
                            <a:pt x="14827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4" name="Google Shape;184;p13"/>
                    <p:cNvSpPr/>
                    <p:nvPr/>
                  </p:nvSpPr>
                  <p:spPr>
                    <a:xfrm rot="5400000">
                      <a:off x="8196083" y="2759163"/>
                      <a:ext cx="487730" cy="276148"/>
                    </a:xfrm>
                    <a:custGeom>
                      <a:rect b="b" l="l" r="r" t="t"/>
                      <a:pathLst>
                        <a:path extrusionOk="0" h="7503" w="14828">
                          <a:moveTo>
                            <a:pt x="1" y="1"/>
                          </a:moveTo>
                          <a:lnTo>
                            <a:pt x="1" y="755"/>
                          </a:lnTo>
                          <a:lnTo>
                            <a:pt x="13444" y="7503"/>
                          </a:lnTo>
                          <a:lnTo>
                            <a:pt x="14827" y="7503"/>
                          </a:lnTo>
                          <a:lnTo>
                            <a:pt x="14827" y="6485"/>
                          </a:lnTo>
                          <a:lnTo>
                            <a:pt x="1912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5" name="Google Shape;185;p13"/>
                    <p:cNvSpPr/>
                    <p:nvPr/>
                  </p:nvSpPr>
                  <p:spPr>
                    <a:xfrm rot="5400000">
                      <a:off x="8196819" y="2759899"/>
                      <a:ext cx="487730" cy="274676"/>
                    </a:xfrm>
                    <a:custGeom>
                      <a:rect b="b" l="l" r="r" t="t"/>
                      <a:pathLst>
                        <a:path extrusionOk="0" h="7463" w="14828">
                          <a:moveTo>
                            <a:pt x="6672" y="1"/>
                          </a:moveTo>
                          <a:lnTo>
                            <a:pt x="6672" y="2979"/>
                          </a:lnTo>
                          <a:lnTo>
                            <a:pt x="1" y="2979"/>
                          </a:lnTo>
                          <a:lnTo>
                            <a:pt x="1" y="4372"/>
                          </a:lnTo>
                          <a:lnTo>
                            <a:pt x="6672" y="4372"/>
                          </a:lnTo>
                          <a:lnTo>
                            <a:pt x="6672" y="7462"/>
                          </a:lnTo>
                          <a:lnTo>
                            <a:pt x="8136" y="7462"/>
                          </a:lnTo>
                          <a:lnTo>
                            <a:pt x="8136" y="4372"/>
                          </a:lnTo>
                          <a:lnTo>
                            <a:pt x="14827" y="4372"/>
                          </a:lnTo>
                          <a:lnTo>
                            <a:pt x="14827" y="2979"/>
                          </a:lnTo>
                          <a:lnTo>
                            <a:pt x="8136" y="2979"/>
                          </a:lnTo>
                          <a:lnTo>
                            <a:pt x="8136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6" name="Google Shape;186;p13"/>
                    <p:cNvSpPr/>
                    <p:nvPr/>
                  </p:nvSpPr>
                  <p:spPr>
                    <a:xfrm rot="5400000">
                      <a:off x="8448674" y="2692105"/>
                      <a:ext cx="168081" cy="90614"/>
                    </a:xfrm>
                    <a:custGeom>
                      <a:rect b="b" l="l" r="r" t="t"/>
                      <a:pathLst>
                        <a:path extrusionOk="0" h="2462" w="5110">
                          <a:moveTo>
                            <a:pt x="1" y="1"/>
                          </a:moveTo>
                          <a:lnTo>
                            <a:pt x="1" y="575"/>
                          </a:lnTo>
                          <a:lnTo>
                            <a:pt x="3828" y="2462"/>
                          </a:lnTo>
                          <a:lnTo>
                            <a:pt x="5110" y="2462"/>
                          </a:lnTo>
                          <a:lnTo>
                            <a:pt x="116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7" name="Google Shape;187;p13"/>
                    <p:cNvSpPr/>
                    <p:nvPr/>
                  </p:nvSpPr>
                  <p:spPr>
                    <a:xfrm rot="5400000">
                      <a:off x="8432722" y="2995786"/>
                      <a:ext cx="199986" cy="90614"/>
                    </a:xfrm>
                    <a:custGeom>
                      <a:rect b="b" l="l" r="r" t="t"/>
                      <a:pathLst>
                        <a:path extrusionOk="0" h="2462" w="6080">
                          <a:moveTo>
                            <a:pt x="4994" y="1"/>
                          </a:moveTo>
                          <a:lnTo>
                            <a:pt x="0" y="2462"/>
                          </a:lnTo>
                          <a:lnTo>
                            <a:pt x="1282" y="2462"/>
                          </a:lnTo>
                          <a:lnTo>
                            <a:pt x="6079" y="102"/>
                          </a:lnTo>
                          <a:lnTo>
                            <a:pt x="6079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8" name="Google Shape;188;p13"/>
                    <p:cNvSpPr/>
                    <p:nvPr/>
                  </p:nvSpPr>
                  <p:spPr>
                    <a:xfrm rot="5400000">
                      <a:off x="8271154" y="3016513"/>
                      <a:ext cx="160515" cy="88626"/>
                    </a:xfrm>
                    <a:custGeom>
                      <a:rect b="b" l="l" r="r" t="t"/>
                      <a:pathLst>
                        <a:path extrusionOk="0" h="2408" w="4880">
                          <a:moveTo>
                            <a:pt x="1" y="1"/>
                          </a:moveTo>
                          <a:lnTo>
                            <a:pt x="4879" y="2408"/>
                          </a:lnTo>
                          <a:lnTo>
                            <a:pt x="4879" y="1776"/>
                          </a:lnTo>
                          <a:lnTo>
                            <a:pt x="1282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9" name="Google Shape;189;p13"/>
                    <p:cNvSpPr/>
                    <p:nvPr/>
                  </p:nvSpPr>
                  <p:spPr>
                    <a:xfrm rot="5400000">
                      <a:off x="8245023" y="2710221"/>
                      <a:ext cx="207552" cy="93853"/>
                    </a:xfrm>
                    <a:custGeom>
                      <a:rect b="b" l="l" r="r" t="t"/>
                      <a:pathLst>
                        <a:path extrusionOk="0" h="2550" w="6310">
                          <a:moveTo>
                            <a:pt x="5029" y="1"/>
                          </a:moveTo>
                          <a:lnTo>
                            <a:pt x="1" y="2476"/>
                          </a:lnTo>
                          <a:lnTo>
                            <a:pt x="1" y="2550"/>
                          </a:lnTo>
                          <a:lnTo>
                            <a:pt x="1141" y="2550"/>
                          </a:lnTo>
                          <a:lnTo>
                            <a:pt x="6310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190" name="Google Shape;190;p13"/>
                <p:cNvSpPr/>
                <p:nvPr/>
              </p:nvSpPr>
              <p:spPr>
                <a:xfrm flipH="1">
                  <a:off x="7760673" y="3147151"/>
                  <a:ext cx="74208" cy="59432"/>
                </a:xfrm>
                <a:custGeom>
                  <a:rect b="b" l="l" r="r" t="t"/>
                  <a:pathLst>
                    <a:path extrusionOk="0" h="913" w="1140">
                      <a:moveTo>
                        <a:pt x="406" y="0"/>
                      </a:moveTo>
                      <a:cubicBezTo>
                        <a:pt x="378" y="0"/>
                        <a:pt x="351" y="6"/>
                        <a:pt x="325" y="18"/>
                      </a:cubicBezTo>
                      <a:cubicBezTo>
                        <a:pt x="0" y="172"/>
                        <a:pt x="343" y="912"/>
                        <a:pt x="638" y="912"/>
                      </a:cubicBezTo>
                      <a:cubicBezTo>
                        <a:pt x="650" y="912"/>
                        <a:pt x="662" y="911"/>
                        <a:pt x="673" y="909"/>
                      </a:cubicBezTo>
                      <a:cubicBezTo>
                        <a:pt x="1139" y="808"/>
                        <a:pt x="736" y="0"/>
                        <a:pt x="406" y="0"/>
                      </a:cubicBezTo>
                      <a:close/>
                    </a:path>
                  </a:pathLst>
                </a:custGeom>
                <a:solidFill>
                  <a:srgbClr val="FFA49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" name="Google Shape;191;p13"/>
                <p:cNvSpPr/>
                <p:nvPr/>
              </p:nvSpPr>
              <p:spPr>
                <a:xfrm flipH="1">
                  <a:off x="7674618" y="3062070"/>
                  <a:ext cx="169117" cy="166448"/>
                </a:xfrm>
                <a:custGeom>
                  <a:rect b="b" l="l" r="r" t="t"/>
                  <a:pathLst>
                    <a:path extrusionOk="0" h="2557" w="2598">
                      <a:moveTo>
                        <a:pt x="1372" y="0"/>
                      </a:moveTo>
                      <a:cubicBezTo>
                        <a:pt x="1226" y="372"/>
                        <a:pt x="768" y="741"/>
                        <a:pt x="406" y="929"/>
                      </a:cubicBezTo>
                      <a:cubicBezTo>
                        <a:pt x="605" y="1735"/>
                        <a:pt x="0" y="2297"/>
                        <a:pt x="293" y="2499"/>
                      </a:cubicBezTo>
                      <a:cubicBezTo>
                        <a:pt x="354" y="2541"/>
                        <a:pt x="416" y="2557"/>
                        <a:pt x="476" y="2557"/>
                      </a:cubicBezTo>
                      <a:cubicBezTo>
                        <a:pt x="642" y="2557"/>
                        <a:pt x="785" y="2434"/>
                        <a:pt x="785" y="2434"/>
                      </a:cubicBezTo>
                      <a:cubicBezTo>
                        <a:pt x="785" y="2434"/>
                        <a:pt x="874" y="2542"/>
                        <a:pt x="1090" y="2542"/>
                      </a:cubicBezTo>
                      <a:cubicBezTo>
                        <a:pt x="1105" y="2542"/>
                        <a:pt x="1121" y="2541"/>
                        <a:pt x="1137" y="2540"/>
                      </a:cubicBezTo>
                      <a:cubicBezTo>
                        <a:pt x="1386" y="2523"/>
                        <a:pt x="1533" y="2223"/>
                        <a:pt x="1533" y="2223"/>
                      </a:cubicBezTo>
                      <a:cubicBezTo>
                        <a:pt x="1533" y="2223"/>
                        <a:pt x="1582" y="2238"/>
                        <a:pt x="1661" y="2238"/>
                      </a:cubicBezTo>
                      <a:cubicBezTo>
                        <a:pt x="1739" y="2238"/>
                        <a:pt x="1845" y="2223"/>
                        <a:pt x="1960" y="2161"/>
                      </a:cubicBezTo>
                      <a:cubicBezTo>
                        <a:pt x="2141" y="2066"/>
                        <a:pt x="2215" y="1656"/>
                        <a:pt x="2215" y="1656"/>
                      </a:cubicBezTo>
                      <a:cubicBezTo>
                        <a:pt x="2215" y="1656"/>
                        <a:pt x="2598" y="1448"/>
                        <a:pt x="2437" y="1147"/>
                      </a:cubicBezTo>
                      <a:cubicBezTo>
                        <a:pt x="2301" y="895"/>
                        <a:pt x="1639" y="287"/>
                        <a:pt x="1372" y="0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" name="Google Shape;192;p13"/>
                <p:cNvSpPr/>
                <p:nvPr/>
              </p:nvSpPr>
              <p:spPr>
                <a:xfrm flipH="1">
                  <a:off x="7331303" y="2311185"/>
                  <a:ext cx="315125" cy="119449"/>
                </a:xfrm>
                <a:custGeom>
                  <a:rect b="b" l="l" r="r" t="t"/>
                  <a:pathLst>
                    <a:path extrusionOk="0" h="1835" w="4841">
                      <a:moveTo>
                        <a:pt x="3269" y="1"/>
                      </a:moveTo>
                      <a:cubicBezTo>
                        <a:pt x="2709" y="1"/>
                        <a:pt x="1908" y="23"/>
                        <a:pt x="1056" y="134"/>
                      </a:cubicBezTo>
                      <a:cubicBezTo>
                        <a:pt x="0" y="274"/>
                        <a:pt x="462" y="1834"/>
                        <a:pt x="462" y="1834"/>
                      </a:cubicBezTo>
                      <a:cubicBezTo>
                        <a:pt x="462" y="1834"/>
                        <a:pt x="4640" y="1776"/>
                        <a:pt x="4742" y="1584"/>
                      </a:cubicBezTo>
                      <a:cubicBezTo>
                        <a:pt x="4841" y="1394"/>
                        <a:pt x="4786" y="765"/>
                        <a:pt x="4615" y="414"/>
                      </a:cubicBezTo>
                      <a:cubicBezTo>
                        <a:pt x="4492" y="158"/>
                        <a:pt x="4295" y="18"/>
                        <a:pt x="3827" y="7"/>
                      </a:cubicBezTo>
                      <a:cubicBezTo>
                        <a:pt x="3691" y="4"/>
                        <a:pt x="3500" y="1"/>
                        <a:pt x="3269" y="1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" name="Google Shape;193;p13"/>
                <p:cNvSpPr/>
                <p:nvPr/>
              </p:nvSpPr>
              <p:spPr>
                <a:xfrm flipH="1">
                  <a:off x="7086927" y="1845617"/>
                  <a:ext cx="52987" cy="27145"/>
                </a:xfrm>
                <a:custGeom>
                  <a:rect b="b" l="l" r="r" t="t"/>
                  <a:pathLst>
                    <a:path extrusionOk="0" h="417" w="814">
                      <a:moveTo>
                        <a:pt x="211" y="1"/>
                      </a:moveTo>
                      <a:cubicBezTo>
                        <a:pt x="141" y="1"/>
                        <a:pt x="87" y="23"/>
                        <a:pt x="67" y="77"/>
                      </a:cubicBezTo>
                      <a:cubicBezTo>
                        <a:pt x="0" y="257"/>
                        <a:pt x="407" y="416"/>
                        <a:pt x="599" y="416"/>
                      </a:cubicBezTo>
                      <a:cubicBezTo>
                        <a:pt x="643" y="416"/>
                        <a:pt x="675" y="408"/>
                        <a:pt x="689" y="391"/>
                      </a:cubicBezTo>
                      <a:cubicBezTo>
                        <a:pt x="814" y="229"/>
                        <a:pt x="435" y="1"/>
                        <a:pt x="211" y="1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" name="Google Shape;194;p13"/>
                <p:cNvSpPr/>
                <p:nvPr/>
              </p:nvSpPr>
              <p:spPr>
                <a:xfrm flipH="1">
                  <a:off x="7219529" y="2020661"/>
                  <a:ext cx="115153" cy="52141"/>
                </a:xfrm>
                <a:custGeom>
                  <a:rect b="b" l="l" r="r" t="t"/>
                  <a:pathLst>
                    <a:path extrusionOk="0" h="801" w="1769">
                      <a:moveTo>
                        <a:pt x="92" y="0"/>
                      </a:moveTo>
                      <a:cubicBezTo>
                        <a:pt x="83" y="0"/>
                        <a:pt x="74" y="2"/>
                        <a:pt x="65" y="5"/>
                      </a:cubicBezTo>
                      <a:cubicBezTo>
                        <a:pt x="24" y="19"/>
                        <a:pt x="1" y="63"/>
                        <a:pt x="18" y="104"/>
                      </a:cubicBezTo>
                      <a:cubicBezTo>
                        <a:pt x="21" y="115"/>
                        <a:pt x="274" y="801"/>
                        <a:pt x="1162" y="801"/>
                      </a:cubicBezTo>
                      <a:cubicBezTo>
                        <a:pt x="1321" y="801"/>
                        <a:pt x="1499" y="777"/>
                        <a:pt x="1701" y="726"/>
                      </a:cubicBezTo>
                      <a:cubicBezTo>
                        <a:pt x="1742" y="716"/>
                        <a:pt x="1769" y="671"/>
                        <a:pt x="1756" y="630"/>
                      </a:cubicBezTo>
                      <a:cubicBezTo>
                        <a:pt x="1747" y="593"/>
                        <a:pt x="1716" y="570"/>
                        <a:pt x="1679" y="570"/>
                      </a:cubicBezTo>
                      <a:cubicBezTo>
                        <a:pt x="1673" y="570"/>
                        <a:pt x="1666" y="571"/>
                        <a:pt x="1660" y="572"/>
                      </a:cubicBezTo>
                      <a:cubicBezTo>
                        <a:pt x="1470" y="621"/>
                        <a:pt x="1302" y="642"/>
                        <a:pt x="1155" y="642"/>
                      </a:cubicBezTo>
                      <a:cubicBezTo>
                        <a:pt x="389" y="642"/>
                        <a:pt x="176" y="82"/>
                        <a:pt x="165" y="54"/>
                      </a:cubicBezTo>
                      <a:cubicBezTo>
                        <a:pt x="154" y="22"/>
                        <a:pt x="124" y="0"/>
                        <a:pt x="92" y="0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" name="Google Shape;195;p13"/>
                <p:cNvSpPr/>
                <p:nvPr/>
              </p:nvSpPr>
              <p:spPr>
                <a:xfrm flipH="1">
                  <a:off x="7109710" y="1911625"/>
                  <a:ext cx="30725" cy="53183"/>
                </a:xfrm>
                <a:custGeom>
                  <a:rect b="b" l="l" r="r" t="t"/>
                  <a:pathLst>
                    <a:path extrusionOk="0" h="817" w="472">
                      <a:moveTo>
                        <a:pt x="236" y="1"/>
                      </a:moveTo>
                      <a:cubicBezTo>
                        <a:pt x="106" y="1"/>
                        <a:pt x="0" y="182"/>
                        <a:pt x="0" y="407"/>
                      </a:cubicBezTo>
                      <a:cubicBezTo>
                        <a:pt x="0" y="636"/>
                        <a:pt x="106" y="817"/>
                        <a:pt x="236" y="817"/>
                      </a:cubicBezTo>
                      <a:cubicBezTo>
                        <a:pt x="365" y="817"/>
                        <a:pt x="472" y="636"/>
                        <a:pt x="472" y="407"/>
                      </a:cubicBezTo>
                      <a:cubicBezTo>
                        <a:pt x="472" y="182"/>
                        <a:pt x="365" y="1"/>
                        <a:pt x="236" y="1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" name="Google Shape;196;p13"/>
                <p:cNvSpPr/>
                <p:nvPr/>
              </p:nvSpPr>
              <p:spPr>
                <a:xfrm flipH="1">
                  <a:off x="7113095" y="1920478"/>
                  <a:ext cx="7811" cy="13475"/>
                </a:xfrm>
                <a:custGeom>
                  <a:rect b="b" l="l" r="r" t="t"/>
                  <a:pathLst>
                    <a:path extrusionOk="0" h="207" w="120">
                      <a:moveTo>
                        <a:pt x="51" y="1"/>
                      </a:moveTo>
                      <a:cubicBezTo>
                        <a:pt x="49" y="1"/>
                        <a:pt x="47" y="1"/>
                        <a:pt x="45" y="2"/>
                      </a:cubicBezTo>
                      <a:cubicBezTo>
                        <a:pt x="18" y="5"/>
                        <a:pt x="0" y="53"/>
                        <a:pt x="8" y="107"/>
                      </a:cubicBezTo>
                      <a:cubicBezTo>
                        <a:pt x="14" y="163"/>
                        <a:pt x="39" y="207"/>
                        <a:pt x="69" y="207"/>
                      </a:cubicBezTo>
                      <a:cubicBezTo>
                        <a:pt x="70" y="207"/>
                        <a:pt x="71" y="207"/>
                        <a:pt x="72" y="206"/>
                      </a:cubicBezTo>
                      <a:cubicBezTo>
                        <a:pt x="99" y="203"/>
                        <a:pt x="120" y="152"/>
                        <a:pt x="110" y="97"/>
                      </a:cubicBezTo>
                      <a:cubicBezTo>
                        <a:pt x="103" y="43"/>
                        <a:pt x="79" y="1"/>
                        <a:pt x="5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" name="Google Shape;197;p13"/>
                <p:cNvSpPr/>
                <p:nvPr/>
              </p:nvSpPr>
              <p:spPr>
                <a:xfrm flipH="1">
                  <a:off x="7387281" y="1938119"/>
                  <a:ext cx="44916" cy="67373"/>
                </a:xfrm>
                <a:custGeom>
                  <a:rect b="b" l="l" r="r" t="t"/>
                  <a:pathLst>
                    <a:path extrusionOk="0" h="1035" w="690">
                      <a:moveTo>
                        <a:pt x="345" y="0"/>
                      </a:moveTo>
                      <a:cubicBezTo>
                        <a:pt x="153" y="0"/>
                        <a:pt x="0" y="233"/>
                        <a:pt x="0" y="520"/>
                      </a:cubicBezTo>
                      <a:cubicBezTo>
                        <a:pt x="0" y="802"/>
                        <a:pt x="153" y="1035"/>
                        <a:pt x="345" y="1035"/>
                      </a:cubicBezTo>
                      <a:cubicBezTo>
                        <a:pt x="533" y="1035"/>
                        <a:pt x="689" y="802"/>
                        <a:pt x="689" y="520"/>
                      </a:cubicBezTo>
                      <a:cubicBezTo>
                        <a:pt x="689" y="233"/>
                        <a:pt x="533" y="0"/>
                        <a:pt x="345" y="0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" name="Google Shape;198;p13"/>
                <p:cNvSpPr/>
                <p:nvPr/>
              </p:nvSpPr>
              <p:spPr>
                <a:xfrm flipH="1">
                  <a:off x="7393725" y="1951398"/>
                  <a:ext cx="8918" cy="15297"/>
                </a:xfrm>
                <a:custGeom>
                  <a:rect b="b" l="l" r="r" t="t"/>
                  <a:pathLst>
                    <a:path extrusionOk="0" h="235" w="137">
                      <a:moveTo>
                        <a:pt x="58" y="1"/>
                      </a:moveTo>
                      <a:cubicBezTo>
                        <a:pt x="57" y="1"/>
                        <a:pt x="56" y="1"/>
                        <a:pt x="55" y="1"/>
                      </a:cubicBezTo>
                      <a:cubicBezTo>
                        <a:pt x="21" y="4"/>
                        <a:pt x="0" y="62"/>
                        <a:pt x="10" y="124"/>
                      </a:cubicBezTo>
                      <a:cubicBezTo>
                        <a:pt x="17" y="185"/>
                        <a:pt x="47" y="234"/>
                        <a:pt x="77" y="234"/>
                      </a:cubicBezTo>
                      <a:cubicBezTo>
                        <a:pt x="78" y="234"/>
                        <a:pt x="80" y="234"/>
                        <a:pt x="82" y="234"/>
                      </a:cubicBezTo>
                      <a:cubicBezTo>
                        <a:pt x="116" y="230"/>
                        <a:pt x="137" y="175"/>
                        <a:pt x="126" y="111"/>
                      </a:cubicBezTo>
                      <a:cubicBezTo>
                        <a:pt x="120" y="47"/>
                        <a:pt x="88" y="1"/>
                        <a:pt x="5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" name="Google Shape;199;p13"/>
                <p:cNvSpPr/>
                <p:nvPr/>
              </p:nvSpPr>
              <p:spPr>
                <a:xfrm flipH="1" rot="-618055">
                  <a:off x="7355127" y="1852313"/>
                  <a:ext cx="100310" cy="60277"/>
                </a:xfrm>
                <a:custGeom>
                  <a:rect b="b" l="l" r="r" t="t"/>
                  <a:pathLst>
                    <a:path extrusionOk="0" h="926" w="1541">
                      <a:moveTo>
                        <a:pt x="1325" y="0"/>
                      </a:moveTo>
                      <a:cubicBezTo>
                        <a:pt x="994" y="0"/>
                        <a:pt x="1" y="706"/>
                        <a:pt x="144" y="864"/>
                      </a:cubicBezTo>
                      <a:cubicBezTo>
                        <a:pt x="178" y="905"/>
                        <a:pt x="233" y="925"/>
                        <a:pt x="301" y="925"/>
                      </a:cubicBezTo>
                      <a:cubicBezTo>
                        <a:pt x="704" y="925"/>
                        <a:pt x="1540" y="239"/>
                        <a:pt x="1417" y="38"/>
                      </a:cubicBezTo>
                      <a:cubicBezTo>
                        <a:pt x="1400" y="10"/>
                        <a:pt x="1369" y="0"/>
                        <a:pt x="1325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" name="Google Shape;200;p13"/>
                <p:cNvSpPr/>
                <p:nvPr/>
              </p:nvSpPr>
              <p:spPr>
                <a:xfrm flipH="1">
                  <a:off x="7290808" y="2020531"/>
                  <a:ext cx="43874" cy="44265"/>
                </a:xfrm>
                <a:custGeom>
                  <a:rect b="b" l="l" r="r" t="t"/>
                  <a:pathLst>
                    <a:path extrusionOk="0" h="680" w="674">
                      <a:moveTo>
                        <a:pt x="92" y="1"/>
                      </a:moveTo>
                      <a:cubicBezTo>
                        <a:pt x="83" y="1"/>
                        <a:pt x="72" y="4"/>
                        <a:pt x="65" y="7"/>
                      </a:cubicBezTo>
                      <a:cubicBezTo>
                        <a:pt x="24" y="21"/>
                        <a:pt x="1" y="65"/>
                        <a:pt x="18" y="106"/>
                      </a:cubicBezTo>
                      <a:cubicBezTo>
                        <a:pt x="18" y="114"/>
                        <a:pt x="158" y="486"/>
                        <a:pt x="581" y="680"/>
                      </a:cubicBezTo>
                      <a:cubicBezTo>
                        <a:pt x="612" y="639"/>
                        <a:pt x="642" y="595"/>
                        <a:pt x="673" y="554"/>
                      </a:cubicBezTo>
                      <a:cubicBezTo>
                        <a:pt x="294" y="393"/>
                        <a:pt x="174" y="76"/>
                        <a:pt x="165" y="56"/>
                      </a:cubicBezTo>
                      <a:cubicBezTo>
                        <a:pt x="154" y="21"/>
                        <a:pt x="124" y="1"/>
                        <a:pt x="92" y="1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" name="Google Shape;201;p13"/>
                <p:cNvSpPr/>
                <p:nvPr/>
              </p:nvSpPr>
              <p:spPr>
                <a:xfrm flipH="1">
                  <a:off x="7387281" y="1938119"/>
                  <a:ext cx="44916" cy="67373"/>
                </a:xfrm>
                <a:custGeom>
                  <a:rect b="b" l="l" r="r" t="t"/>
                  <a:pathLst>
                    <a:path extrusionOk="0" h="1035" w="690">
                      <a:moveTo>
                        <a:pt x="512" y="205"/>
                      </a:moveTo>
                      <a:cubicBezTo>
                        <a:pt x="543" y="205"/>
                        <a:pt x="574" y="253"/>
                        <a:pt x="580" y="315"/>
                      </a:cubicBezTo>
                      <a:cubicBezTo>
                        <a:pt x="591" y="379"/>
                        <a:pt x="570" y="434"/>
                        <a:pt x="536" y="438"/>
                      </a:cubicBezTo>
                      <a:lnTo>
                        <a:pt x="533" y="438"/>
                      </a:lnTo>
                      <a:cubicBezTo>
                        <a:pt x="502" y="438"/>
                        <a:pt x="471" y="393"/>
                        <a:pt x="464" y="328"/>
                      </a:cubicBezTo>
                      <a:cubicBezTo>
                        <a:pt x="454" y="266"/>
                        <a:pt x="475" y="208"/>
                        <a:pt x="509" y="205"/>
                      </a:cubicBezTo>
                      <a:close/>
                      <a:moveTo>
                        <a:pt x="345" y="0"/>
                      </a:moveTo>
                      <a:cubicBezTo>
                        <a:pt x="153" y="0"/>
                        <a:pt x="0" y="233"/>
                        <a:pt x="0" y="520"/>
                      </a:cubicBezTo>
                      <a:cubicBezTo>
                        <a:pt x="0" y="802"/>
                        <a:pt x="153" y="1035"/>
                        <a:pt x="345" y="1035"/>
                      </a:cubicBezTo>
                      <a:cubicBezTo>
                        <a:pt x="533" y="1035"/>
                        <a:pt x="689" y="802"/>
                        <a:pt x="689" y="520"/>
                      </a:cubicBezTo>
                      <a:cubicBezTo>
                        <a:pt x="689" y="233"/>
                        <a:pt x="533" y="0"/>
                        <a:pt x="345" y="0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" name="Google Shape;202;p13"/>
                <p:cNvSpPr/>
                <p:nvPr/>
              </p:nvSpPr>
              <p:spPr>
                <a:xfrm flipH="1">
                  <a:off x="7393725" y="1951398"/>
                  <a:ext cx="8918" cy="15232"/>
                </a:xfrm>
                <a:custGeom>
                  <a:rect b="b" l="l" r="r" t="t"/>
                  <a:pathLst>
                    <a:path extrusionOk="0" h="234" w="137">
                      <a:moveTo>
                        <a:pt x="55" y="1"/>
                      </a:moveTo>
                      <a:cubicBezTo>
                        <a:pt x="21" y="4"/>
                        <a:pt x="0" y="62"/>
                        <a:pt x="10" y="124"/>
                      </a:cubicBezTo>
                      <a:cubicBezTo>
                        <a:pt x="17" y="189"/>
                        <a:pt x="48" y="234"/>
                        <a:pt x="79" y="234"/>
                      </a:cubicBezTo>
                      <a:lnTo>
                        <a:pt x="82" y="234"/>
                      </a:lnTo>
                      <a:cubicBezTo>
                        <a:pt x="116" y="230"/>
                        <a:pt x="137" y="175"/>
                        <a:pt x="126" y="111"/>
                      </a:cubicBezTo>
                      <a:cubicBezTo>
                        <a:pt x="120" y="49"/>
                        <a:pt x="89" y="1"/>
                        <a:pt x="58" y="1"/>
                      </a:cubicBezTo>
                      <a:close/>
                    </a:path>
                  </a:pathLst>
                </a:custGeom>
                <a:solidFill>
                  <a:srgbClr val="D1DBD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" name="Google Shape;203;p13"/>
                <p:cNvSpPr/>
                <p:nvPr/>
              </p:nvSpPr>
              <p:spPr>
                <a:xfrm flipH="1">
                  <a:off x="7710160" y="2149486"/>
                  <a:ext cx="122964" cy="78700"/>
                </a:xfrm>
                <a:custGeom>
                  <a:rect b="b" l="l" r="r" t="t"/>
                  <a:pathLst>
                    <a:path extrusionOk="0" h="1209" w="1889">
                      <a:moveTo>
                        <a:pt x="977" y="0"/>
                      </a:moveTo>
                      <a:cubicBezTo>
                        <a:pt x="867" y="0"/>
                        <a:pt x="770" y="18"/>
                        <a:pt x="697" y="38"/>
                      </a:cubicBezTo>
                      <a:cubicBezTo>
                        <a:pt x="360" y="133"/>
                        <a:pt x="76" y="392"/>
                        <a:pt x="12" y="673"/>
                      </a:cubicBezTo>
                      <a:cubicBezTo>
                        <a:pt x="1" y="714"/>
                        <a:pt x="28" y="758"/>
                        <a:pt x="69" y="764"/>
                      </a:cubicBezTo>
                      <a:cubicBezTo>
                        <a:pt x="77" y="767"/>
                        <a:pt x="85" y="768"/>
                        <a:pt x="92" y="768"/>
                      </a:cubicBezTo>
                      <a:cubicBezTo>
                        <a:pt x="127" y="768"/>
                        <a:pt x="157" y="743"/>
                        <a:pt x="165" y="706"/>
                      </a:cubicBezTo>
                      <a:cubicBezTo>
                        <a:pt x="220" y="484"/>
                        <a:pt x="458" y="269"/>
                        <a:pt x="738" y="191"/>
                      </a:cubicBezTo>
                      <a:cubicBezTo>
                        <a:pt x="800" y="173"/>
                        <a:pt x="882" y="158"/>
                        <a:pt x="975" y="158"/>
                      </a:cubicBezTo>
                      <a:cubicBezTo>
                        <a:pt x="1118" y="158"/>
                        <a:pt x="1288" y="194"/>
                        <a:pt x="1462" y="314"/>
                      </a:cubicBezTo>
                      <a:cubicBezTo>
                        <a:pt x="1277" y="324"/>
                        <a:pt x="1028" y="365"/>
                        <a:pt x="878" y="505"/>
                      </a:cubicBezTo>
                      <a:cubicBezTo>
                        <a:pt x="790" y="591"/>
                        <a:pt x="749" y="700"/>
                        <a:pt x="755" y="829"/>
                      </a:cubicBezTo>
                      <a:cubicBezTo>
                        <a:pt x="762" y="983"/>
                        <a:pt x="817" y="1092"/>
                        <a:pt x="919" y="1157"/>
                      </a:cubicBezTo>
                      <a:cubicBezTo>
                        <a:pt x="984" y="1194"/>
                        <a:pt x="1059" y="1208"/>
                        <a:pt x="1131" y="1208"/>
                      </a:cubicBezTo>
                      <a:cubicBezTo>
                        <a:pt x="1291" y="1208"/>
                        <a:pt x="1441" y="1144"/>
                        <a:pt x="1466" y="1133"/>
                      </a:cubicBezTo>
                      <a:cubicBezTo>
                        <a:pt x="1503" y="1116"/>
                        <a:pt x="1523" y="1068"/>
                        <a:pt x="1503" y="1027"/>
                      </a:cubicBezTo>
                      <a:cubicBezTo>
                        <a:pt x="1491" y="1000"/>
                        <a:pt x="1462" y="982"/>
                        <a:pt x="1432" y="982"/>
                      </a:cubicBezTo>
                      <a:cubicBezTo>
                        <a:pt x="1421" y="982"/>
                        <a:pt x="1410" y="984"/>
                        <a:pt x="1400" y="990"/>
                      </a:cubicBezTo>
                      <a:cubicBezTo>
                        <a:pt x="1353" y="1011"/>
                        <a:pt x="1235" y="1051"/>
                        <a:pt x="1130" y="1051"/>
                      </a:cubicBezTo>
                      <a:cubicBezTo>
                        <a:pt x="1082" y="1051"/>
                        <a:pt x="1036" y="1043"/>
                        <a:pt x="1001" y="1021"/>
                      </a:cubicBezTo>
                      <a:cubicBezTo>
                        <a:pt x="946" y="986"/>
                        <a:pt x="916" y="922"/>
                        <a:pt x="913" y="822"/>
                      </a:cubicBezTo>
                      <a:cubicBezTo>
                        <a:pt x="909" y="737"/>
                        <a:pt x="933" y="673"/>
                        <a:pt x="987" y="621"/>
                      </a:cubicBezTo>
                      <a:cubicBezTo>
                        <a:pt x="1116" y="498"/>
                        <a:pt x="1380" y="469"/>
                        <a:pt x="1554" y="469"/>
                      </a:cubicBezTo>
                      <a:cubicBezTo>
                        <a:pt x="1603" y="469"/>
                        <a:pt x="1644" y="471"/>
                        <a:pt x="1674" y="474"/>
                      </a:cubicBezTo>
                      <a:lnTo>
                        <a:pt x="1888" y="495"/>
                      </a:lnTo>
                      <a:lnTo>
                        <a:pt x="1888" y="495"/>
                      </a:lnTo>
                      <a:lnTo>
                        <a:pt x="1735" y="341"/>
                      </a:lnTo>
                      <a:cubicBezTo>
                        <a:pt x="1471" y="71"/>
                        <a:pt x="1196" y="0"/>
                        <a:pt x="977" y="0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" name="Google Shape;204;p13"/>
                <p:cNvSpPr/>
                <p:nvPr/>
              </p:nvSpPr>
              <p:spPr>
                <a:xfrm flipH="1">
                  <a:off x="7065054" y="1779935"/>
                  <a:ext cx="25387" cy="162412"/>
                </a:xfrm>
                <a:custGeom>
                  <a:rect b="b" l="l" r="r" t="t"/>
                  <a:pathLst>
                    <a:path extrusionOk="0" h="2495" w="390">
                      <a:moveTo>
                        <a:pt x="0" y="0"/>
                      </a:moveTo>
                      <a:cubicBezTo>
                        <a:pt x="93" y="451"/>
                        <a:pt x="106" y="987"/>
                        <a:pt x="24" y="1622"/>
                      </a:cubicBezTo>
                      <a:cubicBezTo>
                        <a:pt x="0" y="1877"/>
                        <a:pt x="52" y="2171"/>
                        <a:pt x="126" y="2495"/>
                      </a:cubicBezTo>
                      <a:cubicBezTo>
                        <a:pt x="137" y="2444"/>
                        <a:pt x="150" y="2389"/>
                        <a:pt x="161" y="2338"/>
                      </a:cubicBezTo>
                      <a:cubicBezTo>
                        <a:pt x="175" y="2256"/>
                        <a:pt x="191" y="2171"/>
                        <a:pt x="205" y="2089"/>
                      </a:cubicBezTo>
                      <a:cubicBezTo>
                        <a:pt x="328" y="1389"/>
                        <a:pt x="389" y="679"/>
                        <a:pt x="338" y="10"/>
                      </a:cubicBezTo>
                      <a:cubicBezTo>
                        <a:pt x="249" y="3"/>
                        <a:pt x="157" y="0"/>
                        <a:pt x="58" y="0"/>
                      </a:cubicBezTo>
                      <a:close/>
                    </a:path>
                  </a:pathLst>
                </a:custGeom>
                <a:solidFill>
                  <a:srgbClr val="60524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" name="Google Shape;205;p13"/>
                <p:cNvSpPr/>
                <p:nvPr/>
              </p:nvSpPr>
              <p:spPr>
                <a:xfrm flipH="1">
                  <a:off x="7083542" y="1779935"/>
                  <a:ext cx="22913" cy="105584"/>
                </a:xfrm>
                <a:custGeom>
                  <a:rect b="b" l="l" r="r" t="t"/>
                  <a:pathLst>
                    <a:path extrusionOk="0" h="1622" w="352">
                      <a:moveTo>
                        <a:pt x="246" y="0"/>
                      </a:moveTo>
                      <a:cubicBezTo>
                        <a:pt x="175" y="0"/>
                        <a:pt x="103" y="3"/>
                        <a:pt x="24" y="10"/>
                      </a:cubicBezTo>
                      <a:lnTo>
                        <a:pt x="0" y="10"/>
                      </a:lnTo>
                      <a:cubicBezTo>
                        <a:pt x="260" y="604"/>
                        <a:pt x="311" y="1191"/>
                        <a:pt x="270" y="1622"/>
                      </a:cubicBezTo>
                      <a:cubicBezTo>
                        <a:pt x="352" y="987"/>
                        <a:pt x="339" y="451"/>
                        <a:pt x="246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" name="Google Shape;206;p13"/>
                <p:cNvSpPr/>
                <p:nvPr/>
              </p:nvSpPr>
              <p:spPr>
                <a:xfrm flipH="1">
                  <a:off x="7086797" y="1845682"/>
                  <a:ext cx="52987" cy="26949"/>
                </a:xfrm>
                <a:custGeom>
                  <a:rect b="b" l="l" r="r" t="t"/>
                  <a:pathLst>
                    <a:path extrusionOk="0" h="414" w="814">
                      <a:moveTo>
                        <a:pt x="208" y="0"/>
                      </a:moveTo>
                      <a:cubicBezTo>
                        <a:pt x="140" y="0"/>
                        <a:pt x="86" y="21"/>
                        <a:pt x="65" y="76"/>
                      </a:cubicBezTo>
                      <a:cubicBezTo>
                        <a:pt x="0" y="256"/>
                        <a:pt x="403" y="413"/>
                        <a:pt x="594" y="413"/>
                      </a:cubicBezTo>
                      <a:cubicBezTo>
                        <a:pt x="639" y="413"/>
                        <a:pt x="673" y="407"/>
                        <a:pt x="687" y="390"/>
                      </a:cubicBezTo>
                      <a:cubicBezTo>
                        <a:pt x="813" y="229"/>
                        <a:pt x="434" y="0"/>
                        <a:pt x="208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" name="Google Shape;207;p13"/>
                <p:cNvSpPr/>
                <p:nvPr/>
              </p:nvSpPr>
              <p:spPr>
                <a:xfrm flipH="1">
                  <a:off x="7062841" y="1962074"/>
                  <a:ext cx="14516" cy="97382"/>
                </a:xfrm>
                <a:custGeom>
                  <a:rect b="b" l="l" r="r" t="t"/>
                  <a:pathLst>
                    <a:path extrusionOk="0" h="1496" w="223">
                      <a:moveTo>
                        <a:pt x="223" y="1493"/>
                      </a:moveTo>
                      <a:lnTo>
                        <a:pt x="223" y="1496"/>
                      </a:lnTo>
                      <a:lnTo>
                        <a:pt x="223" y="1493"/>
                      </a:lnTo>
                      <a:close/>
                      <a:moveTo>
                        <a:pt x="223" y="1486"/>
                      </a:moveTo>
                      <a:lnTo>
                        <a:pt x="223" y="1493"/>
                      </a:lnTo>
                      <a:lnTo>
                        <a:pt x="223" y="1486"/>
                      </a:lnTo>
                      <a:close/>
                      <a:moveTo>
                        <a:pt x="199" y="1045"/>
                      </a:moveTo>
                      <a:lnTo>
                        <a:pt x="199" y="1045"/>
                      </a:lnTo>
                      <a:lnTo>
                        <a:pt x="199" y="1045"/>
                      </a:lnTo>
                      <a:close/>
                      <a:moveTo>
                        <a:pt x="199" y="1039"/>
                      </a:moveTo>
                      <a:lnTo>
                        <a:pt x="199" y="1039"/>
                      </a:lnTo>
                      <a:lnTo>
                        <a:pt x="199" y="1039"/>
                      </a:lnTo>
                      <a:close/>
                      <a:moveTo>
                        <a:pt x="199" y="1032"/>
                      </a:moveTo>
                      <a:lnTo>
                        <a:pt x="199" y="1032"/>
                      </a:lnTo>
                      <a:lnTo>
                        <a:pt x="199" y="1032"/>
                      </a:lnTo>
                      <a:close/>
                      <a:moveTo>
                        <a:pt x="199" y="1025"/>
                      </a:moveTo>
                      <a:lnTo>
                        <a:pt x="199" y="1028"/>
                      </a:lnTo>
                      <a:lnTo>
                        <a:pt x="199" y="1025"/>
                      </a:lnTo>
                      <a:close/>
                      <a:moveTo>
                        <a:pt x="195" y="1018"/>
                      </a:moveTo>
                      <a:lnTo>
                        <a:pt x="195" y="1022"/>
                      </a:lnTo>
                      <a:lnTo>
                        <a:pt x="195" y="1018"/>
                      </a:lnTo>
                      <a:close/>
                      <a:moveTo>
                        <a:pt x="195" y="1015"/>
                      </a:moveTo>
                      <a:lnTo>
                        <a:pt x="195" y="1015"/>
                      </a:lnTo>
                      <a:lnTo>
                        <a:pt x="195" y="1015"/>
                      </a:lnTo>
                      <a:close/>
                      <a:moveTo>
                        <a:pt x="195" y="1008"/>
                      </a:moveTo>
                      <a:lnTo>
                        <a:pt x="195" y="1008"/>
                      </a:lnTo>
                      <a:lnTo>
                        <a:pt x="195" y="1008"/>
                      </a:lnTo>
                      <a:close/>
                      <a:moveTo>
                        <a:pt x="195" y="1001"/>
                      </a:moveTo>
                      <a:lnTo>
                        <a:pt x="195" y="1004"/>
                      </a:lnTo>
                      <a:lnTo>
                        <a:pt x="195" y="1001"/>
                      </a:lnTo>
                      <a:close/>
                      <a:moveTo>
                        <a:pt x="195" y="995"/>
                      </a:moveTo>
                      <a:lnTo>
                        <a:pt x="195" y="998"/>
                      </a:lnTo>
                      <a:lnTo>
                        <a:pt x="195" y="995"/>
                      </a:lnTo>
                      <a:close/>
                      <a:moveTo>
                        <a:pt x="192" y="987"/>
                      </a:moveTo>
                      <a:cubicBezTo>
                        <a:pt x="192" y="991"/>
                        <a:pt x="192" y="991"/>
                        <a:pt x="195" y="991"/>
                      </a:cubicBezTo>
                      <a:cubicBezTo>
                        <a:pt x="192" y="991"/>
                        <a:pt x="192" y="991"/>
                        <a:pt x="192" y="987"/>
                      </a:cubicBezTo>
                      <a:close/>
                      <a:moveTo>
                        <a:pt x="192" y="981"/>
                      </a:moveTo>
                      <a:lnTo>
                        <a:pt x="192" y="987"/>
                      </a:lnTo>
                      <a:lnTo>
                        <a:pt x="192" y="981"/>
                      </a:lnTo>
                      <a:close/>
                      <a:moveTo>
                        <a:pt x="192" y="977"/>
                      </a:moveTo>
                      <a:lnTo>
                        <a:pt x="192" y="981"/>
                      </a:lnTo>
                      <a:lnTo>
                        <a:pt x="192" y="977"/>
                      </a:lnTo>
                      <a:close/>
                      <a:moveTo>
                        <a:pt x="192" y="971"/>
                      </a:moveTo>
                      <a:lnTo>
                        <a:pt x="192" y="974"/>
                      </a:lnTo>
                      <a:lnTo>
                        <a:pt x="192" y="971"/>
                      </a:lnTo>
                      <a:close/>
                      <a:moveTo>
                        <a:pt x="192" y="963"/>
                      </a:moveTo>
                      <a:lnTo>
                        <a:pt x="192" y="971"/>
                      </a:lnTo>
                      <a:lnTo>
                        <a:pt x="192" y="963"/>
                      </a:lnTo>
                      <a:close/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72" y="302"/>
                        <a:pt x="147" y="626"/>
                        <a:pt x="192" y="963"/>
                      </a:cubicBezTo>
                      <a:cubicBezTo>
                        <a:pt x="147" y="626"/>
                        <a:pt x="72" y="302"/>
                        <a:pt x="1" y="1"/>
                      </a:cubicBezTo>
                      <a:close/>
                    </a:path>
                  </a:pathLst>
                </a:custGeom>
                <a:solidFill>
                  <a:srgbClr val="D2CDB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" name="Google Shape;208;p13"/>
                <p:cNvSpPr/>
                <p:nvPr/>
              </p:nvSpPr>
              <p:spPr>
                <a:xfrm flipH="1">
                  <a:off x="7109710" y="1911625"/>
                  <a:ext cx="30725" cy="53183"/>
                </a:xfrm>
                <a:custGeom>
                  <a:rect b="b" l="l" r="r" t="t"/>
                  <a:pathLst>
                    <a:path extrusionOk="0" h="817" w="472">
                      <a:moveTo>
                        <a:pt x="349" y="134"/>
                      </a:moveTo>
                      <a:cubicBezTo>
                        <a:pt x="379" y="134"/>
                        <a:pt x="403" y="179"/>
                        <a:pt x="410" y="233"/>
                      </a:cubicBezTo>
                      <a:cubicBezTo>
                        <a:pt x="420" y="288"/>
                        <a:pt x="399" y="339"/>
                        <a:pt x="372" y="342"/>
                      </a:cubicBezTo>
                      <a:lnTo>
                        <a:pt x="369" y="342"/>
                      </a:lnTo>
                      <a:cubicBezTo>
                        <a:pt x="341" y="342"/>
                        <a:pt x="314" y="298"/>
                        <a:pt x="308" y="243"/>
                      </a:cubicBezTo>
                      <a:cubicBezTo>
                        <a:pt x="300" y="189"/>
                        <a:pt x="318" y="141"/>
                        <a:pt x="345" y="138"/>
                      </a:cubicBezTo>
                      <a:lnTo>
                        <a:pt x="349" y="134"/>
                      </a:lnTo>
                      <a:close/>
                      <a:moveTo>
                        <a:pt x="236" y="1"/>
                      </a:moveTo>
                      <a:cubicBezTo>
                        <a:pt x="106" y="1"/>
                        <a:pt x="0" y="182"/>
                        <a:pt x="0" y="407"/>
                      </a:cubicBezTo>
                      <a:cubicBezTo>
                        <a:pt x="0" y="636"/>
                        <a:pt x="106" y="817"/>
                        <a:pt x="236" y="817"/>
                      </a:cubicBezTo>
                      <a:cubicBezTo>
                        <a:pt x="365" y="817"/>
                        <a:pt x="472" y="636"/>
                        <a:pt x="472" y="407"/>
                      </a:cubicBezTo>
                      <a:cubicBezTo>
                        <a:pt x="472" y="182"/>
                        <a:pt x="365" y="1"/>
                        <a:pt x="236" y="1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" name="Google Shape;209;p13"/>
                <p:cNvSpPr/>
                <p:nvPr/>
              </p:nvSpPr>
              <p:spPr>
                <a:xfrm flipH="1">
                  <a:off x="7113095" y="1920348"/>
                  <a:ext cx="7811" cy="13605"/>
                </a:xfrm>
                <a:custGeom>
                  <a:rect b="b" l="l" r="r" t="t"/>
                  <a:pathLst>
                    <a:path extrusionOk="0" h="209" w="120">
                      <a:moveTo>
                        <a:pt x="49" y="0"/>
                      </a:moveTo>
                      <a:lnTo>
                        <a:pt x="45" y="4"/>
                      </a:lnTo>
                      <a:cubicBezTo>
                        <a:pt x="18" y="7"/>
                        <a:pt x="0" y="55"/>
                        <a:pt x="8" y="109"/>
                      </a:cubicBezTo>
                      <a:cubicBezTo>
                        <a:pt x="14" y="164"/>
                        <a:pt x="41" y="208"/>
                        <a:pt x="69" y="208"/>
                      </a:cubicBezTo>
                      <a:lnTo>
                        <a:pt x="72" y="208"/>
                      </a:lnTo>
                      <a:cubicBezTo>
                        <a:pt x="99" y="205"/>
                        <a:pt x="120" y="154"/>
                        <a:pt x="110" y="99"/>
                      </a:cubicBezTo>
                      <a:cubicBezTo>
                        <a:pt x="103" y="45"/>
                        <a:pt x="79" y="0"/>
                        <a:pt x="49" y="0"/>
                      </a:cubicBezTo>
                      <a:close/>
                    </a:path>
                  </a:pathLst>
                </a:custGeom>
                <a:solidFill>
                  <a:srgbClr val="D1DBD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" name="Google Shape;210;p13"/>
                <p:cNvSpPr/>
                <p:nvPr/>
              </p:nvSpPr>
              <p:spPr>
                <a:xfrm flipH="1">
                  <a:off x="7174052" y="1925434"/>
                  <a:ext cx="62387" cy="109231"/>
                </a:xfrm>
                <a:custGeom>
                  <a:rect b="b" l="l" r="r" t="t"/>
                  <a:pathLst>
                    <a:path extrusionOk="0" h="2218" w="1267">
                      <a:moveTo>
                        <a:pt x="97" y="1"/>
                      </a:moveTo>
                      <a:cubicBezTo>
                        <a:pt x="58" y="1"/>
                        <a:pt x="21" y="34"/>
                        <a:pt x="21" y="76"/>
                      </a:cubicBezTo>
                      <a:cubicBezTo>
                        <a:pt x="14" y="370"/>
                        <a:pt x="0" y="1343"/>
                        <a:pt x="167" y="1507"/>
                      </a:cubicBezTo>
                      <a:cubicBezTo>
                        <a:pt x="197" y="1533"/>
                        <a:pt x="229" y="1542"/>
                        <a:pt x="252" y="1542"/>
                      </a:cubicBezTo>
                      <a:cubicBezTo>
                        <a:pt x="256" y="1542"/>
                        <a:pt x="260" y="1542"/>
                        <a:pt x="263" y="1541"/>
                      </a:cubicBezTo>
                      <a:cubicBezTo>
                        <a:pt x="339" y="1537"/>
                        <a:pt x="427" y="1496"/>
                        <a:pt x="523" y="1455"/>
                      </a:cubicBezTo>
                      <a:cubicBezTo>
                        <a:pt x="663" y="1394"/>
                        <a:pt x="764" y="1357"/>
                        <a:pt x="836" y="1357"/>
                      </a:cubicBezTo>
                      <a:cubicBezTo>
                        <a:pt x="892" y="1357"/>
                        <a:pt x="931" y="1379"/>
                        <a:pt x="960" y="1428"/>
                      </a:cubicBezTo>
                      <a:cubicBezTo>
                        <a:pt x="1028" y="1548"/>
                        <a:pt x="703" y="1882"/>
                        <a:pt x="441" y="2077"/>
                      </a:cubicBezTo>
                      <a:cubicBezTo>
                        <a:pt x="407" y="2101"/>
                        <a:pt x="400" y="2152"/>
                        <a:pt x="424" y="2186"/>
                      </a:cubicBezTo>
                      <a:cubicBezTo>
                        <a:pt x="441" y="2207"/>
                        <a:pt x="465" y="2217"/>
                        <a:pt x="489" y="2217"/>
                      </a:cubicBezTo>
                      <a:cubicBezTo>
                        <a:pt x="506" y="2217"/>
                        <a:pt x="523" y="2213"/>
                        <a:pt x="536" y="2203"/>
                      </a:cubicBezTo>
                      <a:cubicBezTo>
                        <a:pt x="659" y="2111"/>
                        <a:pt x="1267" y="1640"/>
                        <a:pt x="1097" y="1346"/>
                      </a:cubicBezTo>
                      <a:cubicBezTo>
                        <a:pt x="1031" y="1236"/>
                        <a:pt x="938" y="1199"/>
                        <a:pt x="837" y="1199"/>
                      </a:cubicBezTo>
                      <a:cubicBezTo>
                        <a:pt x="708" y="1199"/>
                        <a:pt x="567" y="1261"/>
                        <a:pt x="457" y="1309"/>
                      </a:cubicBezTo>
                      <a:cubicBezTo>
                        <a:pt x="389" y="1340"/>
                        <a:pt x="318" y="1373"/>
                        <a:pt x="270" y="1381"/>
                      </a:cubicBezTo>
                      <a:cubicBezTo>
                        <a:pt x="195" y="1271"/>
                        <a:pt x="164" y="633"/>
                        <a:pt x="178" y="80"/>
                      </a:cubicBezTo>
                      <a:cubicBezTo>
                        <a:pt x="181" y="39"/>
                        <a:pt x="147" y="1"/>
                        <a:pt x="103" y="1"/>
                      </a:cubicBezTo>
                      <a:cubicBezTo>
                        <a:pt x="101" y="1"/>
                        <a:pt x="99" y="1"/>
                        <a:pt x="97" y="1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" name="Google Shape;211;p13"/>
                <p:cNvSpPr/>
                <p:nvPr/>
              </p:nvSpPr>
              <p:spPr>
                <a:xfrm>
                  <a:off x="7369813" y="2034668"/>
                  <a:ext cx="139800" cy="97200"/>
                </a:xfrm>
                <a:prstGeom prst="ellipse">
                  <a:avLst/>
                </a:prstGeom>
                <a:solidFill>
                  <a:srgbClr val="DD837F">
                    <a:alpha val="5372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" name="Google Shape;212;p13"/>
                <p:cNvSpPr/>
                <p:nvPr/>
              </p:nvSpPr>
              <p:spPr>
                <a:xfrm>
                  <a:off x="7069912" y="1988752"/>
                  <a:ext cx="105000" cy="73200"/>
                </a:xfrm>
                <a:prstGeom prst="ellipse">
                  <a:avLst/>
                </a:prstGeom>
                <a:solidFill>
                  <a:srgbClr val="DD837F">
                    <a:alpha val="5372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3" name="Google Shape;213;p13"/>
                <p:cNvGrpSpPr/>
                <p:nvPr/>
              </p:nvGrpSpPr>
              <p:grpSpPr>
                <a:xfrm>
                  <a:off x="7012971" y="1528088"/>
                  <a:ext cx="905770" cy="1418398"/>
                  <a:chOff x="6922849" y="1933773"/>
                  <a:chExt cx="793769" cy="1243009"/>
                </a:xfrm>
              </p:grpSpPr>
              <p:sp>
                <p:nvSpPr>
                  <p:cNvPr id="214" name="Google Shape;214;p13"/>
                  <p:cNvSpPr/>
                  <p:nvPr/>
                </p:nvSpPr>
                <p:spPr>
                  <a:xfrm rot="-2696998">
                    <a:off x="7293202" y="1935809"/>
                    <a:ext cx="242891" cy="573181"/>
                  </a:xfrm>
                  <a:prstGeom prst="ellipse">
                    <a:avLst/>
                  </a:pr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15" name="Google Shape;215;p13"/>
                  <p:cNvGrpSpPr/>
                  <p:nvPr/>
                </p:nvGrpSpPr>
                <p:grpSpPr>
                  <a:xfrm>
                    <a:off x="6922849" y="1958437"/>
                    <a:ext cx="793769" cy="1218345"/>
                    <a:chOff x="6922849" y="1958437"/>
                    <a:chExt cx="793769" cy="1218345"/>
                  </a:xfrm>
                </p:grpSpPr>
                <p:sp>
                  <p:nvSpPr>
                    <p:cNvPr id="216" name="Google Shape;216;p13"/>
                    <p:cNvSpPr/>
                    <p:nvPr/>
                  </p:nvSpPr>
                  <p:spPr>
                    <a:xfrm flipH="1">
                      <a:off x="6940923" y="1958437"/>
                      <a:ext cx="775695" cy="1218345"/>
                    </a:xfrm>
                    <a:custGeom>
                      <a:rect b="b" l="l" r="r" t="t"/>
                      <a:pathLst>
                        <a:path extrusionOk="0" h="25127" w="15997">
                          <a:moveTo>
                            <a:pt x="11095" y="0"/>
                          </a:moveTo>
                          <a:cubicBezTo>
                            <a:pt x="9524" y="0"/>
                            <a:pt x="8312" y="569"/>
                            <a:pt x="8312" y="569"/>
                          </a:cubicBezTo>
                          <a:cubicBezTo>
                            <a:pt x="8312" y="569"/>
                            <a:pt x="7603" y="326"/>
                            <a:pt x="6604" y="326"/>
                          </a:cubicBezTo>
                          <a:cubicBezTo>
                            <a:pt x="4605" y="326"/>
                            <a:pt x="1443" y="1296"/>
                            <a:pt x="464" y="7116"/>
                          </a:cubicBezTo>
                          <a:cubicBezTo>
                            <a:pt x="0" y="9877"/>
                            <a:pt x="369" y="25119"/>
                            <a:pt x="369" y="25119"/>
                          </a:cubicBezTo>
                          <a:lnTo>
                            <a:pt x="4089" y="25126"/>
                          </a:lnTo>
                          <a:lnTo>
                            <a:pt x="4089" y="25126"/>
                          </a:lnTo>
                          <a:cubicBezTo>
                            <a:pt x="4010" y="24860"/>
                            <a:pt x="2877" y="21060"/>
                            <a:pt x="3840" y="17159"/>
                          </a:cubicBezTo>
                          <a:cubicBezTo>
                            <a:pt x="3963" y="16667"/>
                            <a:pt x="4154" y="16196"/>
                            <a:pt x="4335" y="15722"/>
                          </a:cubicBezTo>
                          <a:cubicBezTo>
                            <a:pt x="4581" y="15076"/>
                            <a:pt x="4806" y="14432"/>
                            <a:pt x="4803" y="13745"/>
                          </a:cubicBezTo>
                          <a:cubicBezTo>
                            <a:pt x="4799" y="13274"/>
                            <a:pt x="4717" y="12809"/>
                            <a:pt x="4608" y="12349"/>
                          </a:cubicBezTo>
                          <a:cubicBezTo>
                            <a:pt x="4468" y="11748"/>
                            <a:pt x="4287" y="11150"/>
                            <a:pt x="4178" y="10543"/>
                          </a:cubicBezTo>
                          <a:cubicBezTo>
                            <a:pt x="3933" y="9195"/>
                            <a:pt x="4055" y="7805"/>
                            <a:pt x="4297" y="6457"/>
                          </a:cubicBezTo>
                          <a:cubicBezTo>
                            <a:pt x="4386" y="5965"/>
                            <a:pt x="4499" y="5456"/>
                            <a:pt x="4813" y="5067"/>
                          </a:cubicBezTo>
                          <a:cubicBezTo>
                            <a:pt x="5089" y="4723"/>
                            <a:pt x="5499" y="4511"/>
                            <a:pt x="5912" y="4355"/>
                          </a:cubicBezTo>
                          <a:cubicBezTo>
                            <a:pt x="7219" y="3859"/>
                            <a:pt x="8602" y="3757"/>
                            <a:pt x="9640" y="2822"/>
                          </a:cubicBezTo>
                          <a:cubicBezTo>
                            <a:pt x="9984" y="2515"/>
                            <a:pt x="10490" y="2070"/>
                            <a:pt x="10660" y="1678"/>
                          </a:cubicBezTo>
                          <a:cubicBezTo>
                            <a:pt x="10660" y="1678"/>
                            <a:pt x="13217" y="1818"/>
                            <a:pt x="14306" y="3412"/>
                          </a:cubicBezTo>
                          <a:cubicBezTo>
                            <a:pt x="14446" y="3613"/>
                            <a:pt x="14490" y="3747"/>
                            <a:pt x="14631" y="4084"/>
                          </a:cubicBezTo>
                          <a:cubicBezTo>
                            <a:pt x="14651" y="4136"/>
                            <a:pt x="14695" y="4194"/>
                            <a:pt x="14706" y="4269"/>
                          </a:cubicBezTo>
                          <a:cubicBezTo>
                            <a:pt x="14719" y="4306"/>
                            <a:pt x="14743" y="4355"/>
                            <a:pt x="14757" y="4391"/>
                          </a:cubicBezTo>
                          <a:cubicBezTo>
                            <a:pt x="14774" y="4443"/>
                            <a:pt x="14788" y="4491"/>
                            <a:pt x="14801" y="4542"/>
                          </a:cubicBezTo>
                          <a:cubicBezTo>
                            <a:pt x="15026" y="5371"/>
                            <a:pt x="14886" y="6337"/>
                            <a:pt x="15746" y="6798"/>
                          </a:cubicBezTo>
                          <a:cubicBezTo>
                            <a:pt x="15828" y="6843"/>
                            <a:pt x="15914" y="6904"/>
                            <a:pt x="15996" y="6976"/>
                          </a:cubicBezTo>
                          <a:cubicBezTo>
                            <a:pt x="15976" y="4350"/>
                            <a:pt x="15552" y="1729"/>
                            <a:pt x="14026" y="797"/>
                          </a:cubicBezTo>
                          <a:cubicBezTo>
                            <a:pt x="13039" y="192"/>
                            <a:pt x="12007" y="0"/>
                            <a:pt x="11095" y="0"/>
                          </a:cubicBezTo>
                          <a:close/>
                          <a:moveTo>
                            <a:pt x="4089" y="25126"/>
                          </a:moveTo>
                          <a:cubicBezTo>
                            <a:pt x="4089" y="25126"/>
                            <a:pt x="4089" y="25126"/>
                            <a:pt x="4089" y="25126"/>
                          </a:cubicBezTo>
                          <a:lnTo>
                            <a:pt x="4100" y="25126"/>
                          </a:lnTo>
                          <a:lnTo>
                            <a:pt x="4089" y="25126"/>
                          </a:lnTo>
                          <a:close/>
                        </a:path>
                      </a:pathLst>
                    </a:custGeom>
                    <a:solidFill>
                      <a:srgbClr val="C6775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7" name="Google Shape;217;p13"/>
                    <p:cNvSpPr/>
                    <p:nvPr/>
                  </p:nvSpPr>
                  <p:spPr>
                    <a:xfrm>
                      <a:off x="7498619" y="2133475"/>
                      <a:ext cx="49650" cy="457100"/>
                    </a:xfrm>
                    <a:custGeom>
                      <a:rect b="b" l="l" r="r" t="t"/>
                      <a:pathLst>
                        <a:path extrusionOk="0" h="18284" w="1986">
                          <a:moveTo>
                            <a:pt x="421" y="0"/>
                          </a:moveTo>
                          <a:cubicBezTo>
                            <a:pt x="-1066" y="5933"/>
                            <a:pt x="1986" y="12167"/>
                            <a:pt x="1986" y="18284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218" name="Google Shape;218;p13"/>
                    <p:cNvSpPr/>
                    <p:nvPr/>
                  </p:nvSpPr>
                  <p:spPr>
                    <a:xfrm>
                      <a:off x="7556950" y="2674900"/>
                      <a:ext cx="52900" cy="455300"/>
                    </a:xfrm>
                    <a:custGeom>
                      <a:rect b="b" l="l" r="r" t="t"/>
                      <a:pathLst>
                        <a:path extrusionOk="0" h="18212" w="2116">
                          <a:moveTo>
                            <a:pt x="0" y="0"/>
                          </a:moveTo>
                          <a:cubicBezTo>
                            <a:pt x="1480" y="5907"/>
                            <a:pt x="3030" y="12339"/>
                            <a:pt x="1423" y="18212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219" name="Google Shape;219;p13"/>
                    <p:cNvSpPr/>
                    <p:nvPr/>
                  </p:nvSpPr>
                  <p:spPr>
                    <a:xfrm rot="2921729">
                      <a:off x="7034752" y="1940542"/>
                      <a:ext cx="95446" cy="341119"/>
                    </a:xfrm>
                    <a:prstGeom prst="ellipse">
                      <a:avLst/>
                    </a:prstGeom>
                    <a:solidFill>
                      <a:srgbClr val="C6775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0" name="Google Shape;220;p13"/>
                    <p:cNvSpPr/>
                    <p:nvPr/>
                  </p:nvSpPr>
                  <p:spPr>
                    <a:xfrm>
                      <a:off x="6993175" y="2010775"/>
                      <a:ext cx="188525" cy="126275"/>
                    </a:xfrm>
                    <a:custGeom>
                      <a:rect b="b" l="l" r="r" t="t"/>
                      <a:pathLst>
                        <a:path extrusionOk="0" h="5051" w="7541">
                          <a:moveTo>
                            <a:pt x="7541" y="0"/>
                          </a:moveTo>
                          <a:cubicBezTo>
                            <a:pt x="4697" y="1032"/>
                            <a:pt x="540" y="2074"/>
                            <a:pt x="0" y="5051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</p:grpSp>
          </p:grpSp>
        </p:grpSp>
      </p:grpSp>
      <p:sp>
        <p:nvSpPr>
          <p:cNvPr id="221" name="Google Shape;221;p13"/>
          <p:cNvSpPr/>
          <p:nvPr/>
        </p:nvSpPr>
        <p:spPr>
          <a:xfrm>
            <a:off x="6419368" y="3391767"/>
            <a:ext cx="347755" cy="311735"/>
          </a:xfrm>
          <a:custGeom>
            <a:rect b="b" l="l" r="r" t="t"/>
            <a:pathLst>
              <a:path extrusionOk="0" h="6863" w="7656">
                <a:moveTo>
                  <a:pt x="6406" y="1"/>
                </a:moveTo>
                <a:cubicBezTo>
                  <a:pt x="5991" y="1"/>
                  <a:pt x="5565" y="203"/>
                  <a:pt x="5372" y="670"/>
                </a:cubicBezTo>
                <a:cubicBezTo>
                  <a:pt x="4972" y="1647"/>
                  <a:pt x="4536" y="2616"/>
                  <a:pt x="3945" y="3496"/>
                </a:cubicBezTo>
                <a:cubicBezTo>
                  <a:pt x="3713" y="3845"/>
                  <a:pt x="3351" y="4490"/>
                  <a:pt x="2965" y="4664"/>
                </a:cubicBezTo>
                <a:cubicBezTo>
                  <a:pt x="2869" y="4709"/>
                  <a:pt x="2910" y="4779"/>
                  <a:pt x="2884" y="4779"/>
                </a:cubicBezTo>
                <a:cubicBezTo>
                  <a:pt x="2867" y="4779"/>
                  <a:pt x="2820" y="4748"/>
                  <a:pt x="2682" y="4657"/>
                </a:cubicBezTo>
                <a:cubicBezTo>
                  <a:pt x="2456" y="4514"/>
                  <a:pt x="2252" y="4237"/>
                  <a:pt x="2084" y="4036"/>
                </a:cubicBezTo>
                <a:cubicBezTo>
                  <a:pt x="1884" y="3796"/>
                  <a:pt x="1648" y="3696"/>
                  <a:pt x="1417" y="3696"/>
                </a:cubicBezTo>
                <a:cubicBezTo>
                  <a:pt x="685" y="3696"/>
                  <a:pt x="0" y="4702"/>
                  <a:pt x="630" y="5459"/>
                </a:cubicBezTo>
                <a:cubicBezTo>
                  <a:pt x="1095" y="6016"/>
                  <a:pt x="1740" y="6644"/>
                  <a:pt x="2477" y="6818"/>
                </a:cubicBezTo>
                <a:cubicBezTo>
                  <a:pt x="2606" y="6848"/>
                  <a:pt x="2731" y="6863"/>
                  <a:pt x="2853" y="6863"/>
                </a:cubicBezTo>
                <a:cubicBezTo>
                  <a:pt x="3571" y="6863"/>
                  <a:pt x="4162" y="6367"/>
                  <a:pt x="4652" y="5855"/>
                </a:cubicBezTo>
                <a:cubicBezTo>
                  <a:pt x="5925" y="4538"/>
                  <a:pt x="6672" y="2869"/>
                  <a:pt x="7356" y="1206"/>
                </a:cubicBezTo>
                <a:cubicBezTo>
                  <a:pt x="7655" y="478"/>
                  <a:pt x="7043" y="1"/>
                  <a:pt x="6406" y="1"/>
                </a:cubicBezTo>
                <a:close/>
              </a:path>
            </a:pathLst>
          </a:custGeom>
          <a:solidFill>
            <a:srgbClr val="FF9F1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3"/>
          <p:cNvSpPr txBox="1"/>
          <p:nvPr/>
        </p:nvSpPr>
        <p:spPr>
          <a:xfrm>
            <a:off x="158990" y="1724437"/>
            <a:ext cx="4936854" cy="9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5000"/>
              <a:buFont typeface="Denk One"/>
              <a:buNone/>
            </a:pPr>
            <a:r>
              <a:rPr b="0" i="0" lang="es-PE" sz="4400" u="none" cap="none" strike="noStrike">
                <a:solidFill>
                  <a:srgbClr val="7030A0"/>
                </a:solidFill>
                <a:latin typeface="Denk One"/>
                <a:ea typeface="Denk One"/>
                <a:cs typeface="Denk One"/>
                <a:sym typeface="Denk One"/>
              </a:rPr>
              <a:t>Reviewing grammar structures and vocabulary</a:t>
            </a:r>
            <a:endParaRPr/>
          </a:p>
        </p:txBody>
      </p:sp>
      <p:sp>
        <p:nvSpPr>
          <p:cNvPr id="223" name="Google Shape;223;p13"/>
          <p:cNvSpPr txBox="1"/>
          <p:nvPr>
            <p:ph idx="2" type="title"/>
          </p:nvPr>
        </p:nvSpPr>
        <p:spPr>
          <a:xfrm>
            <a:off x="1547664" y="714651"/>
            <a:ext cx="5139857" cy="57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lang="es-PE" sz="8000">
                <a:solidFill>
                  <a:srgbClr val="FF7C3E"/>
                </a:solidFill>
              </a:rPr>
              <a:t>OBJECTIVE</a:t>
            </a:r>
            <a:endParaRPr sz="8000">
              <a:solidFill>
                <a:srgbClr val="FF7C3E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5DDDA">
            <a:alpha val="71764"/>
          </a:srgbClr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4"/>
          <p:cNvSpPr txBox="1"/>
          <p:nvPr>
            <p:ph idx="1" type="subTitle"/>
          </p:nvPr>
        </p:nvSpPr>
        <p:spPr>
          <a:xfrm flipH="1">
            <a:off x="3591000" y="2439018"/>
            <a:ext cx="3905354" cy="5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s-PE" sz="8800"/>
              <a:t>Pag. 34</a:t>
            </a:r>
            <a:endParaRPr/>
          </a:p>
        </p:txBody>
      </p:sp>
      <p:sp>
        <p:nvSpPr>
          <p:cNvPr id="229" name="Google Shape;229;p14"/>
          <p:cNvSpPr txBox="1"/>
          <p:nvPr>
            <p:ph type="ctrTitle"/>
          </p:nvPr>
        </p:nvSpPr>
        <p:spPr>
          <a:xfrm>
            <a:off x="3851920" y="414353"/>
            <a:ext cx="5033930" cy="5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PE"/>
              <a:t>TIME TO OPEN YOUR STUDENT’S BOOK!</a:t>
            </a:r>
            <a:endParaRPr/>
          </a:p>
        </p:txBody>
      </p:sp>
      <p:grpSp>
        <p:nvGrpSpPr>
          <p:cNvPr id="230" name="Google Shape;230;p14"/>
          <p:cNvGrpSpPr/>
          <p:nvPr/>
        </p:nvGrpSpPr>
        <p:grpSpPr>
          <a:xfrm>
            <a:off x="6958990" y="1640285"/>
            <a:ext cx="1686166" cy="3119635"/>
            <a:chOff x="6958990" y="1640285"/>
            <a:chExt cx="1686166" cy="3119635"/>
          </a:xfrm>
        </p:grpSpPr>
        <p:sp>
          <p:nvSpPr>
            <p:cNvPr id="231" name="Google Shape;231;p14"/>
            <p:cNvSpPr/>
            <p:nvPr/>
          </p:nvSpPr>
          <p:spPr>
            <a:xfrm>
              <a:off x="7763101" y="4077723"/>
              <a:ext cx="636501" cy="330892"/>
            </a:xfrm>
            <a:custGeom>
              <a:rect b="b" l="l" r="r" t="t"/>
              <a:pathLst>
                <a:path extrusionOk="0" h="13048" w="25099">
                  <a:moveTo>
                    <a:pt x="3593" y="0"/>
                  </a:moveTo>
                  <a:cubicBezTo>
                    <a:pt x="3499" y="0"/>
                    <a:pt x="3406" y="32"/>
                    <a:pt x="3334" y="94"/>
                  </a:cubicBezTo>
                  <a:cubicBezTo>
                    <a:pt x="0" y="2898"/>
                    <a:pt x="777" y="8733"/>
                    <a:pt x="1014" y="10106"/>
                  </a:cubicBezTo>
                  <a:cubicBezTo>
                    <a:pt x="1044" y="10282"/>
                    <a:pt x="1186" y="10414"/>
                    <a:pt x="1363" y="10437"/>
                  </a:cubicBezTo>
                  <a:lnTo>
                    <a:pt x="22940" y="13044"/>
                  </a:lnTo>
                  <a:cubicBezTo>
                    <a:pt x="22957" y="13046"/>
                    <a:pt x="22973" y="13047"/>
                    <a:pt x="22989" y="13047"/>
                  </a:cubicBezTo>
                  <a:cubicBezTo>
                    <a:pt x="23199" y="13047"/>
                    <a:pt x="23378" y="12886"/>
                    <a:pt x="23394" y="12672"/>
                  </a:cubicBezTo>
                  <a:cubicBezTo>
                    <a:pt x="23397" y="12578"/>
                    <a:pt x="23404" y="12466"/>
                    <a:pt x="23414" y="12347"/>
                  </a:cubicBezTo>
                  <a:cubicBezTo>
                    <a:pt x="23431" y="12108"/>
                    <a:pt x="23255" y="11895"/>
                    <a:pt x="23018" y="11864"/>
                  </a:cubicBezTo>
                  <a:lnTo>
                    <a:pt x="2232" y="9193"/>
                  </a:lnTo>
                  <a:cubicBezTo>
                    <a:pt x="2015" y="7455"/>
                    <a:pt x="1806" y="3516"/>
                    <a:pt x="3888" y="1403"/>
                  </a:cubicBezTo>
                  <a:lnTo>
                    <a:pt x="24374" y="4710"/>
                  </a:lnTo>
                  <a:cubicBezTo>
                    <a:pt x="24402" y="4714"/>
                    <a:pt x="24429" y="4716"/>
                    <a:pt x="24456" y="4716"/>
                  </a:cubicBezTo>
                  <a:cubicBezTo>
                    <a:pt x="24669" y="4716"/>
                    <a:pt x="24864" y="4578"/>
                    <a:pt x="24936" y="4368"/>
                  </a:cubicBezTo>
                  <a:cubicBezTo>
                    <a:pt x="24966" y="4284"/>
                    <a:pt x="24993" y="4206"/>
                    <a:pt x="25017" y="4135"/>
                  </a:cubicBezTo>
                  <a:cubicBezTo>
                    <a:pt x="25098" y="3898"/>
                    <a:pt x="24949" y="3648"/>
                    <a:pt x="24702" y="3608"/>
                  </a:cubicBezTo>
                  <a:lnTo>
                    <a:pt x="3665" y="6"/>
                  </a:lnTo>
                  <a:cubicBezTo>
                    <a:pt x="3641" y="2"/>
                    <a:pt x="3617" y="0"/>
                    <a:pt x="3593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14"/>
            <p:cNvSpPr/>
            <p:nvPr/>
          </p:nvSpPr>
          <p:spPr>
            <a:xfrm>
              <a:off x="7808874" y="4106062"/>
              <a:ext cx="547742" cy="272936"/>
            </a:xfrm>
            <a:custGeom>
              <a:rect b="b" l="l" r="r" t="t"/>
              <a:pathLst>
                <a:path extrusionOk="0" h="10195" w="21599">
                  <a:moveTo>
                    <a:pt x="2083" y="1"/>
                  </a:moveTo>
                  <a:cubicBezTo>
                    <a:pt x="1" y="2114"/>
                    <a:pt x="210" y="6053"/>
                    <a:pt x="427" y="7791"/>
                  </a:cubicBezTo>
                  <a:lnTo>
                    <a:pt x="20321" y="10195"/>
                  </a:lnTo>
                  <a:cubicBezTo>
                    <a:pt x="20382" y="9391"/>
                    <a:pt x="20473" y="8319"/>
                    <a:pt x="20598" y="7334"/>
                  </a:cubicBezTo>
                  <a:cubicBezTo>
                    <a:pt x="20747" y="6148"/>
                    <a:pt x="21204" y="4565"/>
                    <a:pt x="21599" y="3338"/>
                  </a:cubicBezTo>
                  <a:lnTo>
                    <a:pt x="2083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14"/>
            <p:cNvSpPr/>
            <p:nvPr/>
          </p:nvSpPr>
          <p:spPr>
            <a:xfrm>
              <a:off x="7875467" y="4148678"/>
              <a:ext cx="447546" cy="84600"/>
            </a:xfrm>
            <a:custGeom>
              <a:rect b="b" l="l" r="r" t="t"/>
              <a:pathLst>
                <a:path extrusionOk="0" h="3336" w="17648">
                  <a:moveTo>
                    <a:pt x="253" y="0"/>
                  </a:moveTo>
                  <a:cubicBezTo>
                    <a:pt x="79" y="0"/>
                    <a:pt x="0" y="241"/>
                    <a:pt x="204" y="289"/>
                  </a:cubicBezTo>
                  <a:cubicBezTo>
                    <a:pt x="3122" y="935"/>
                    <a:pt x="6050" y="1530"/>
                    <a:pt x="8992" y="2050"/>
                  </a:cubicBezTo>
                  <a:cubicBezTo>
                    <a:pt x="11774" y="2544"/>
                    <a:pt x="14625" y="3159"/>
                    <a:pt x="17448" y="3335"/>
                  </a:cubicBezTo>
                  <a:cubicBezTo>
                    <a:pt x="17452" y="3335"/>
                    <a:pt x="17455" y="3335"/>
                    <a:pt x="17459" y="3335"/>
                  </a:cubicBezTo>
                  <a:cubicBezTo>
                    <a:pt x="17609" y="3335"/>
                    <a:pt x="17647" y="3122"/>
                    <a:pt x="17489" y="3088"/>
                  </a:cubicBezTo>
                  <a:cubicBezTo>
                    <a:pt x="14655" y="2469"/>
                    <a:pt x="11727" y="2189"/>
                    <a:pt x="8873" y="1682"/>
                  </a:cubicBezTo>
                  <a:cubicBezTo>
                    <a:pt x="6003" y="1175"/>
                    <a:pt x="3143" y="617"/>
                    <a:pt x="296" y="5"/>
                  </a:cubicBezTo>
                  <a:cubicBezTo>
                    <a:pt x="281" y="2"/>
                    <a:pt x="267" y="0"/>
                    <a:pt x="253" y="0"/>
                  </a:cubicBezTo>
                  <a:close/>
                </a:path>
              </a:pathLst>
            </a:custGeom>
            <a:solidFill>
              <a:srgbClr val="FF98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14"/>
            <p:cNvSpPr/>
            <p:nvPr/>
          </p:nvSpPr>
          <p:spPr>
            <a:xfrm>
              <a:off x="8173310" y="4311941"/>
              <a:ext cx="156545" cy="17600"/>
            </a:xfrm>
            <a:custGeom>
              <a:rect b="b" l="l" r="r" t="t"/>
              <a:pathLst>
                <a:path extrusionOk="0" h="694" w="6173">
                  <a:moveTo>
                    <a:pt x="165" y="1"/>
                  </a:moveTo>
                  <a:cubicBezTo>
                    <a:pt x="39" y="1"/>
                    <a:pt x="0" y="181"/>
                    <a:pt x="138" y="207"/>
                  </a:cubicBezTo>
                  <a:cubicBezTo>
                    <a:pt x="2062" y="580"/>
                    <a:pt x="4016" y="653"/>
                    <a:pt x="5970" y="694"/>
                  </a:cubicBezTo>
                  <a:cubicBezTo>
                    <a:pt x="5971" y="694"/>
                    <a:pt x="5973" y="694"/>
                    <a:pt x="5974" y="694"/>
                  </a:cubicBezTo>
                  <a:cubicBezTo>
                    <a:pt x="6173" y="694"/>
                    <a:pt x="6168" y="437"/>
                    <a:pt x="5970" y="427"/>
                  </a:cubicBezTo>
                  <a:cubicBezTo>
                    <a:pt x="4036" y="312"/>
                    <a:pt x="2109" y="85"/>
                    <a:pt x="168" y="1"/>
                  </a:cubicBezTo>
                  <a:cubicBezTo>
                    <a:pt x="167" y="1"/>
                    <a:pt x="166" y="1"/>
                    <a:pt x="165" y="1"/>
                  </a:cubicBezTo>
                  <a:close/>
                </a:path>
              </a:pathLst>
            </a:custGeom>
            <a:solidFill>
              <a:srgbClr val="FF98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14"/>
            <p:cNvSpPr/>
            <p:nvPr/>
          </p:nvSpPr>
          <p:spPr>
            <a:xfrm>
              <a:off x="7948603" y="4226810"/>
              <a:ext cx="391096" cy="60407"/>
            </a:xfrm>
            <a:custGeom>
              <a:rect b="b" l="l" r="r" t="t"/>
              <a:pathLst>
                <a:path extrusionOk="0" h="2382" w="15422">
                  <a:moveTo>
                    <a:pt x="207" y="1"/>
                  </a:moveTo>
                  <a:cubicBezTo>
                    <a:pt x="60" y="1"/>
                    <a:pt x="0" y="184"/>
                    <a:pt x="164" y="240"/>
                  </a:cubicBezTo>
                  <a:cubicBezTo>
                    <a:pt x="4928" y="1883"/>
                    <a:pt x="10209" y="1989"/>
                    <a:pt x="15186" y="2381"/>
                  </a:cubicBezTo>
                  <a:cubicBezTo>
                    <a:pt x="15191" y="2381"/>
                    <a:pt x="15196" y="2381"/>
                    <a:pt x="15200" y="2381"/>
                  </a:cubicBezTo>
                  <a:cubicBezTo>
                    <a:pt x="15372" y="2381"/>
                    <a:pt x="15422" y="2126"/>
                    <a:pt x="15230" y="2090"/>
                  </a:cubicBezTo>
                  <a:cubicBezTo>
                    <a:pt x="12755" y="1647"/>
                    <a:pt x="10213" y="1654"/>
                    <a:pt x="7718" y="1356"/>
                  </a:cubicBezTo>
                  <a:cubicBezTo>
                    <a:pt x="5188" y="1056"/>
                    <a:pt x="2740" y="457"/>
                    <a:pt x="242" y="4"/>
                  </a:cubicBezTo>
                  <a:cubicBezTo>
                    <a:pt x="230" y="2"/>
                    <a:pt x="218" y="1"/>
                    <a:pt x="207" y="1"/>
                  </a:cubicBezTo>
                  <a:close/>
                </a:path>
              </a:pathLst>
            </a:custGeom>
            <a:solidFill>
              <a:srgbClr val="FF98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4"/>
            <p:cNvSpPr/>
            <p:nvPr/>
          </p:nvSpPr>
          <p:spPr>
            <a:xfrm>
              <a:off x="7862585" y="4249253"/>
              <a:ext cx="111329" cy="29062"/>
            </a:xfrm>
            <a:custGeom>
              <a:rect b="b" l="l" r="r" t="t"/>
              <a:pathLst>
                <a:path extrusionOk="0" h="1146" w="4390">
                  <a:moveTo>
                    <a:pt x="184" y="1"/>
                  </a:moveTo>
                  <a:cubicBezTo>
                    <a:pt x="56" y="1"/>
                    <a:pt x="0" y="180"/>
                    <a:pt x="147" y="215"/>
                  </a:cubicBezTo>
                  <a:cubicBezTo>
                    <a:pt x="1503" y="542"/>
                    <a:pt x="2863" y="945"/>
                    <a:pt x="4242" y="1145"/>
                  </a:cubicBezTo>
                  <a:cubicBezTo>
                    <a:pt x="4247" y="1145"/>
                    <a:pt x="4252" y="1146"/>
                    <a:pt x="4257" y="1146"/>
                  </a:cubicBezTo>
                  <a:cubicBezTo>
                    <a:pt x="4348" y="1146"/>
                    <a:pt x="4389" y="1037"/>
                    <a:pt x="4289" y="1003"/>
                  </a:cubicBezTo>
                  <a:cubicBezTo>
                    <a:pt x="2967" y="563"/>
                    <a:pt x="1571" y="319"/>
                    <a:pt x="216" y="4"/>
                  </a:cubicBezTo>
                  <a:cubicBezTo>
                    <a:pt x="205" y="2"/>
                    <a:pt x="194" y="1"/>
                    <a:pt x="184" y="1"/>
                  </a:cubicBezTo>
                  <a:close/>
                </a:path>
              </a:pathLst>
            </a:custGeom>
            <a:solidFill>
              <a:srgbClr val="FF98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14"/>
            <p:cNvSpPr/>
            <p:nvPr/>
          </p:nvSpPr>
          <p:spPr>
            <a:xfrm>
              <a:off x="7802281" y="3840613"/>
              <a:ext cx="668378" cy="314763"/>
            </a:xfrm>
            <a:custGeom>
              <a:rect b="b" l="l" r="r" t="t"/>
              <a:pathLst>
                <a:path extrusionOk="0" h="12412" w="26356">
                  <a:moveTo>
                    <a:pt x="2525" y="1"/>
                  </a:moveTo>
                  <a:cubicBezTo>
                    <a:pt x="2525" y="1"/>
                    <a:pt x="0" y="5783"/>
                    <a:pt x="1934" y="9326"/>
                  </a:cubicBezTo>
                  <a:lnTo>
                    <a:pt x="23539" y="12406"/>
                  </a:lnTo>
                  <a:cubicBezTo>
                    <a:pt x="23568" y="12410"/>
                    <a:pt x="23597" y="12412"/>
                    <a:pt x="23625" y="12412"/>
                  </a:cubicBezTo>
                  <a:cubicBezTo>
                    <a:pt x="23906" y="12412"/>
                    <a:pt x="24157" y="12215"/>
                    <a:pt x="24215" y="11933"/>
                  </a:cubicBezTo>
                  <a:lnTo>
                    <a:pt x="24219" y="11926"/>
                  </a:lnTo>
                  <a:cubicBezTo>
                    <a:pt x="24310" y="11490"/>
                    <a:pt x="24012" y="11064"/>
                    <a:pt x="23570" y="11003"/>
                  </a:cubicBezTo>
                  <a:lnTo>
                    <a:pt x="2850" y="8105"/>
                  </a:lnTo>
                  <a:cubicBezTo>
                    <a:pt x="2143" y="6097"/>
                    <a:pt x="2789" y="3261"/>
                    <a:pt x="3368" y="1543"/>
                  </a:cubicBezTo>
                  <a:lnTo>
                    <a:pt x="24219" y="5664"/>
                  </a:lnTo>
                  <a:cubicBezTo>
                    <a:pt x="24690" y="5809"/>
                    <a:pt x="25245" y="5929"/>
                    <a:pt x="25624" y="5929"/>
                  </a:cubicBezTo>
                  <a:cubicBezTo>
                    <a:pt x="25814" y="5929"/>
                    <a:pt x="25959" y="5899"/>
                    <a:pt x="26028" y="5826"/>
                  </a:cubicBezTo>
                  <a:cubicBezTo>
                    <a:pt x="26356" y="5475"/>
                    <a:pt x="25960" y="4876"/>
                    <a:pt x="25490" y="4778"/>
                  </a:cubicBezTo>
                  <a:lnTo>
                    <a:pt x="2525" y="1"/>
                  </a:ln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14"/>
            <p:cNvSpPr/>
            <p:nvPr/>
          </p:nvSpPr>
          <p:spPr>
            <a:xfrm>
              <a:off x="7856626" y="3850745"/>
              <a:ext cx="562856" cy="268455"/>
            </a:xfrm>
            <a:custGeom>
              <a:rect b="b" l="l" r="r" t="t"/>
              <a:pathLst>
                <a:path extrusionOk="0" h="9444" w="22195">
                  <a:moveTo>
                    <a:pt x="1225" y="1"/>
                  </a:moveTo>
                  <a:cubicBezTo>
                    <a:pt x="646" y="1719"/>
                    <a:pt x="0" y="4555"/>
                    <a:pt x="707" y="6563"/>
                  </a:cubicBezTo>
                  <a:lnTo>
                    <a:pt x="20913" y="9444"/>
                  </a:lnTo>
                  <a:cubicBezTo>
                    <a:pt x="21180" y="8234"/>
                    <a:pt x="21582" y="6597"/>
                    <a:pt x="22028" y="5299"/>
                  </a:cubicBezTo>
                  <a:cubicBezTo>
                    <a:pt x="22194" y="4818"/>
                    <a:pt x="21900" y="4302"/>
                    <a:pt x="21400" y="4200"/>
                  </a:cubicBezTo>
                  <a:lnTo>
                    <a:pt x="1225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14"/>
            <p:cNvSpPr/>
            <p:nvPr/>
          </p:nvSpPr>
          <p:spPr>
            <a:xfrm>
              <a:off x="8014486" y="3941416"/>
              <a:ext cx="404181" cy="85665"/>
            </a:xfrm>
            <a:custGeom>
              <a:rect b="b" l="l" r="r" t="t"/>
              <a:pathLst>
                <a:path extrusionOk="0" h="3378" w="15938">
                  <a:moveTo>
                    <a:pt x="542" y="1"/>
                  </a:moveTo>
                  <a:cubicBezTo>
                    <a:pt x="422" y="1"/>
                    <a:pt x="302" y="2"/>
                    <a:pt x="183" y="5"/>
                  </a:cubicBezTo>
                  <a:cubicBezTo>
                    <a:pt x="44" y="5"/>
                    <a:pt x="0" y="188"/>
                    <a:pt x="145" y="222"/>
                  </a:cubicBezTo>
                  <a:cubicBezTo>
                    <a:pt x="2701" y="807"/>
                    <a:pt x="5387" y="935"/>
                    <a:pt x="7966" y="1452"/>
                  </a:cubicBezTo>
                  <a:cubicBezTo>
                    <a:pt x="10563" y="1973"/>
                    <a:pt x="13119" y="2646"/>
                    <a:pt x="15661" y="3370"/>
                  </a:cubicBezTo>
                  <a:cubicBezTo>
                    <a:pt x="15680" y="3375"/>
                    <a:pt x="15697" y="3377"/>
                    <a:pt x="15713" y="3377"/>
                  </a:cubicBezTo>
                  <a:cubicBezTo>
                    <a:pt x="15873" y="3377"/>
                    <a:pt x="15937" y="3154"/>
                    <a:pt x="15753" y="3092"/>
                  </a:cubicBezTo>
                  <a:cubicBezTo>
                    <a:pt x="13166" y="2247"/>
                    <a:pt x="10526" y="1588"/>
                    <a:pt x="7858" y="1060"/>
                  </a:cubicBezTo>
                  <a:cubicBezTo>
                    <a:pt x="5510" y="596"/>
                    <a:pt x="2960" y="1"/>
                    <a:pt x="542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14"/>
            <p:cNvSpPr/>
            <p:nvPr/>
          </p:nvSpPr>
          <p:spPr>
            <a:xfrm>
              <a:off x="7921799" y="4030098"/>
              <a:ext cx="171963" cy="25715"/>
            </a:xfrm>
            <a:custGeom>
              <a:rect b="b" l="l" r="r" t="t"/>
              <a:pathLst>
                <a:path extrusionOk="0" h="1014" w="6781">
                  <a:moveTo>
                    <a:pt x="175" y="0"/>
                  </a:moveTo>
                  <a:cubicBezTo>
                    <a:pt x="0" y="0"/>
                    <a:pt x="8" y="241"/>
                    <a:pt x="189" y="255"/>
                  </a:cubicBezTo>
                  <a:cubicBezTo>
                    <a:pt x="2344" y="417"/>
                    <a:pt x="4463" y="772"/>
                    <a:pt x="6604" y="1012"/>
                  </a:cubicBezTo>
                  <a:cubicBezTo>
                    <a:pt x="6610" y="1013"/>
                    <a:pt x="6615" y="1013"/>
                    <a:pt x="6620" y="1013"/>
                  </a:cubicBezTo>
                  <a:cubicBezTo>
                    <a:pt x="6752" y="1013"/>
                    <a:pt x="6781" y="819"/>
                    <a:pt x="6640" y="789"/>
                  </a:cubicBezTo>
                  <a:cubicBezTo>
                    <a:pt x="4544" y="316"/>
                    <a:pt x="2330" y="154"/>
                    <a:pt x="189" y="1"/>
                  </a:cubicBezTo>
                  <a:cubicBezTo>
                    <a:pt x="185" y="1"/>
                    <a:pt x="180" y="0"/>
                    <a:pt x="175" y="0"/>
                  </a:cubicBezTo>
                  <a:close/>
                </a:path>
              </a:pathLst>
            </a:custGeom>
            <a:solidFill>
              <a:srgbClr val="8750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14"/>
            <p:cNvSpPr/>
            <p:nvPr/>
          </p:nvSpPr>
          <p:spPr>
            <a:xfrm>
              <a:off x="7811791" y="3561052"/>
              <a:ext cx="668378" cy="389092"/>
            </a:xfrm>
            <a:custGeom>
              <a:rect b="b" l="l" r="r" t="t"/>
              <a:pathLst>
                <a:path extrusionOk="0" h="15343" w="26356">
                  <a:moveTo>
                    <a:pt x="2816" y="1"/>
                  </a:moveTo>
                  <a:cubicBezTo>
                    <a:pt x="2777" y="1"/>
                    <a:pt x="2742" y="14"/>
                    <a:pt x="2712" y="39"/>
                  </a:cubicBezTo>
                  <a:cubicBezTo>
                    <a:pt x="2411" y="307"/>
                    <a:pt x="1116" y="1632"/>
                    <a:pt x="463" y="5246"/>
                  </a:cubicBezTo>
                  <a:cubicBezTo>
                    <a:pt x="0" y="7820"/>
                    <a:pt x="1826" y="10562"/>
                    <a:pt x="2113" y="10974"/>
                  </a:cubicBezTo>
                  <a:cubicBezTo>
                    <a:pt x="2150" y="10998"/>
                    <a:pt x="2181" y="11014"/>
                    <a:pt x="2215" y="11039"/>
                  </a:cubicBezTo>
                  <a:lnTo>
                    <a:pt x="24554" y="15339"/>
                  </a:lnTo>
                  <a:cubicBezTo>
                    <a:pt x="24565" y="15341"/>
                    <a:pt x="24575" y="15342"/>
                    <a:pt x="24584" y="15342"/>
                  </a:cubicBezTo>
                  <a:cubicBezTo>
                    <a:pt x="24701" y="15342"/>
                    <a:pt x="24786" y="15218"/>
                    <a:pt x="24730" y="15109"/>
                  </a:cubicBezTo>
                  <a:cubicBezTo>
                    <a:pt x="24692" y="15035"/>
                    <a:pt x="24649" y="14943"/>
                    <a:pt x="24608" y="14839"/>
                  </a:cubicBezTo>
                  <a:cubicBezTo>
                    <a:pt x="24352" y="14207"/>
                    <a:pt x="23779" y="13757"/>
                    <a:pt x="23107" y="13628"/>
                  </a:cubicBezTo>
                  <a:lnTo>
                    <a:pt x="2959" y="9821"/>
                  </a:lnTo>
                  <a:cubicBezTo>
                    <a:pt x="2306" y="8759"/>
                    <a:pt x="1512" y="6961"/>
                    <a:pt x="1779" y="5483"/>
                  </a:cubicBezTo>
                  <a:cubicBezTo>
                    <a:pt x="2181" y="3258"/>
                    <a:pt x="2834" y="2044"/>
                    <a:pt x="3239" y="1470"/>
                  </a:cubicBezTo>
                  <a:lnTo>
                    <a:pt x="24280" y="6423"/>
                  </a:lnTo>
                  <a:cubicBezTo>
                    <a:pt x="24435" y="6459"/>
                    <a:pt x="24591" y="6477"/>
                    <a:pt x="24745" y="6477"/>
                  </a:cubicBezTo>
                  <a:cubicBezTo>
                    <a:pt x="25312" y="6477"/>
                    <a:pt x="25861" y="6241"/>
                    <a:pt x="26265" y="5821"/>
                  </a:cubicBezTo>
                  <a:cubicBezTo>
                    <a:pt x="26265" y="5818"/>
                    <a:pt x="26268" y="5818"/>
                    <a:pt x="26268" y="5814"/>
                  </a:cubicBezTo>
                  <a:cubicBezTo>
                    <a:pt x="26356" y="5727"/>
                    <a:pt x="26312" y="5577"/>
                    <a:pt x="26190" y="5547"/>
                  </a:cubicBezTo>
                  <a:lnTo>
                    <a:pt x="2857" y="6"/>
                  </a:lnTo>
                  <a:cubicBezTo>
                    <a:pt x="2843" y="2"/>
                    <a:pt x="2829" y="1"/>
                    <a:pt x="2816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14"/>
            <p:cNvSpPr/>
            <p:nvPr/>
          </p:nvSpPr>
          <p:spPr>
            <a:xfrm>
              <a:off x="7850108" y="3598304"/>
              <a:ext cx="574928" cy="309311"/>
            </a:xfrm>
            <a:custGeom>
              <a:rect b="b" l="l" r="r" t="t"/>
              <a:pathLst>
                <a:path extrusionOk="0" h="12197" w="22671">
                  <a:moveTo>
                    <a:pt x="1728" y="1"/>
                  </a:moveTo>
                  <a:cubicBezTo>
                    <a:pt x="1323" y="575"/>
                    <a:pt x="670" y="1789"/>
                    <a:pt x="268" y="4014"/>
                  </a:cubicBezTo>
                  <a:cubicBezTo>
                    <a:pt x="1" y="5492"/>
                    <a:pt x="795" y="7290"/>
                    <a:pt x="1448" y="8352"/>
                  </a:cubicBezTo>
                  <a:lnTo>
                    <a:pt x="21430" y="12196"/>
                  </a:lnTo>
                  <a:cubicBezTo>
                    <a:pt x="21291" y="11189"/>
                    <a:pt x="21285" y="9857"/>
                    <a:pt x="21596" y="8136"/>
                  </a:cubicBezTo>
                  <a:cubicBezTo>
                    <a:pt x="21836" y="6794"/>
                    <a:pt x="22248" y="5756"/>
                    <a:pt x="22671" y="4978"/>
                  </a:cubicBezTo>
                  <a:lnTo>
                    <a:pt x="1728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14"/>
            <p:cNvSpPr/>
            <p:nvPr/>
          </p:nvSpPr>
          <p:spPr>
            <a:xfrm>
              <a:off x="7949617" y="3759970"/>
              <a:ext cx="446608" cy="69790"/>
            </a:xfrm>
            <a:custGeom>
              <a:rect b="b" l="l" r="r" t="t"/>
              <a:pathLst>
                <a:path extrusionOk="0" h="2752" w="17611">
                  <a:moveTo>
                    <a:pt x="201" y="1"/>
                  </a:moveTo>
                  <a:cubicBezTo>
                    <a:pt x="65" y="1"/>
                    <a:pt x="1" y="161"/>
                    <a:pt x="154" y="216"/>
                  </a:cubicBezTo>
                  <a:cubicBezTo>
                    <a:pt x="2917" y="1176"/>
                    <a:pt x="6034" y="1521"/>
                    <a:pt x="8918" y="1933"/>
                  </a:cubicBezTo>
                  <a:cubicBezTo>
                    <a:pt x="11566" y="2313"/>
                    <a:pt x="14321" y="2752"/>
                    <a:pt x="17008" y="2752"/>
                  </a:cubicBezTo>
                  <a:cubicBezTo>
                    <a:pt x="17141" y="2752"/>
                    <a:pt x="17275" y="2751"/>
                    <a:pt x="17408" y="2748"/>
                  </a:cubicBezTo>
                  <a:cubicBezTo>
                    <a:pt x="17553" y="2744"/>
                    <a:pt x="17611" y="2535"/>
                    <a:pt x="17445" y="2511"/>
                  </a:cubicBezTo>
                  <a:cubicBezTo>
                    <a:pt x="14582" y="2089"/>
                    <a:pt x="11674" y="1967"/>
                    <a:pt x="8806" y="1544"/>
                  </a:cubicBezTo>
                  <a:cubicBezTo>
                    <a:pt x="5939" y="1121"/>
                    <a:pt x="3096" y="341"/>
                    <a:pt x="225" y="2"/>
                  </a:cubicBezTo>
                  <a:cubicBezTo>
                    <a:pt x="217" y="1"/>
                    <a:pt x="209" y="1"/>
                    <a:pt x="201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14"/>
            <p:cNvSpPr/>
            <p:nvPr/>
          </p:nvSpPr>
          <p:spPr>
            <a:xfrm>
              <a:off x="8131366" y="3713309"/>
              <a:ext cx="273782" cy="55335"/>
            </a:xfrm>
            <a:custGeom>
              <a:rect b="b" l="l" r="r" t="t"/>
              <a:pathLst>
                <a:path extrusionOk="0" h="2182" w="10796">
                  <a:moveTo>
                    <a:pt x="233" y="0"/>
                  </a:moveTo>
                  <a:cubicBezTo>
                    <a:pt x="69" y="0"/>
                    <a:pt x="0" y="203"/>
                    <a:pt x="186" y="263"/>
                  </a:cubicBezTo>
                  <a:cubicBezTo>
                    <a:pt x="1917" y="825"/>
                    <a:pt x="3760" y="1140"/>
                    <a:pt x="5548" y="1467"/>
                  </a:cubicBezTo>
                  <a:cubicBezTo>
                    <a:pt x="7209" y="1768"/>
                    <a:pt x="8902" y="2096"/>
                    <a:pt x="10589" y="2181"/>
                  </a:cubicBezTo>
                  <a:cubicBezTo>
                    <a:pt x="10592" y="2181"/>
                    <a:pt x="10596" y="2181"/>
                    <a:pt x="10599" y="2181"/>
                  </a:cubicBezTo>
                  <a:cubicBezTo>
                    <a:pt x="10753" y="2181"/>
                    <a:pt x="10796" y="1960"/>
                    <a:pt x="10630" y="1927"/>
                  </a:cubicBezTo>
                  <a:cubicBezTo>
                    <a:pt x="8913" y="1586"/>
                    <a:pt x="7157" y="1403"/>
                    <a:pt x="5433" y="1085"/>
                  </a:cubicBezTo>
                  <a:cubicBezTo>
                    <a:pt x="3705" y="764"/>
                    <a:pt x="2001" y="304"/>
                    <a:pt x="270" y="4"/>
                  </a:cubicBezTo>
                  <a:cubicBezTo>
                    <a:pt x="257" y="1"/>
                    <a:pt x="245" y="0"/>
                    <a:pt x="233" y="0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14"/>
            <p:cNvSpPr/>
            <p:nvPr/>
          </p:nvSpPr>
          <p:spPr>
            <a:xfrm>
              <a:off x="7821478" y="2933814"/>
              <a:ext cx="743493" cy="454469"/>
            </a:xfrm>
            <a:custGeom>
              <a:rect b="b" l="l" r="r" t="t"/>
              <a:pathLst>
                <a:path extrusionOk="0" h="17921" w="29318">
                  <a:moveTo>
                    <a:pt x="2925" y="1"/>
                  </a:moveTo>
                  <a:cubicBezTo>
                    <a:pt x="2822" y="1"/>
                    <a:pt x="2723" y="49"/>
                    <a:pt x="2661" y="135"/>
                  </a:cubicBezTo>
                  <a:cubicBezTo>
                    <a:pt x="2255" y="680"/>
                    <a:pt x="1025" y="2454"/>
                    <a:pt x="447" y="4601"/>
                  </a:cubicBezTo>
                  <a:cubicBezTo>
                    <a:pt x="17" y="6204"/>
                    <a:pt x="0" y="8777"/>
                    <a:pt x="3" y="9575"/>
                  </a:cubicBezTo>
                  <a:cubicBezTo>
                    <a:pt x="3" y="9720"/>
                    <a:pt x="102" y="9846"/>
                    <a:pt x="240" y="9887"/>
                  </a:cubicBezTo>
                  <a:lnTo>
                    <a:pt x="26732" y="17906"/>
                  </a:lnTo>
                  <a:cubicBezTo>
                    <a:pt x="26764" y="17916"/>
                    <a:pt x="26796" y="17921"/>
                    <a:pt x="26828" y="17921"/>
                  </a:cubicBezTo>
                  <a:cubicBezTo>
                    <a:pt x="27017" y="17921"/>
                    <a:pt x="27178" y="17757"/>
                    <a:pt x="27155" y="17555"/>
                  </a:cubicBezTo>
                  <a:lnTo>
                    <a:pt x="27155" y="17548"/>
                  </a:lnTo>
                  <a:cubicBezTo>
                    <a:pt x="27090" y="16950"/>
                    <a:pt x="26677" y="16446"/>
                    <a:pt x="26100" y="16270"/>
                  </a:cubicBezTo>
                  <a:lnTo>
                    <a:pt x="1346" y="8824"/>
                  </a:lnTo>
                  <a:cubicBezTo>
                    <a:pt x="1370" y="7476"/>
                    <a:pt x="1478" y="5917"/>
                    <a:pt x="1738" y="4950"/>
                  </a:cubicBezTo>
                  <a:cubicBezTo>
                    <a:pt x="2130" y="3489"/>
                    <a:pt x="2874" y="2204"/>
                    <a:pt x="3361" y="1468"/>
                  </a:cubicBezTo>
                  <a:lnTo>
                    <a:pt x="28040" y="7151"/>
                  </a:lnTo>
                  <a:cubicBezTo>
                    <a:pt x="28120" y="7170"/>
                    <a:pt x="28200" y="7179"/>
                    <a:pt x="28279" y="7179"/>
                  </a:cubicBezTo>
                  <a:cubicBezTo>
                    <a:pt x="28659" y="7179"/>
                    <a:pt x="29017" y="6971"/>
                    <a:pt x="29210" y="6627"/>
                  </a:cubicBezTo>
                  <a:cubicBezTo>
                    <a:pt x="29210" y="6627"/>
                    <a:pt x="29210" y="6624"/>
                    <a:pt x="29213" y="6624"/>
                  </a:cubicBezTo>
                  <a:cubicBezTo>
                    <a:pt x="29318" y="6430"/>
                    <a:pt x="29210" y="6194"/>
                    <a:pt x="28997" y="6143"/>
                  </a:cubicBezTo>
                  <a:lnTo>
                    <a:pt x="3003" y="10"/>
                  </a:lnTo>
                  <a:cubicBezTo>
                    <a:pt x="2977" y="4"/>
                    <a:pt x="2951" y="1"/>
                    <a:pt x="2925" y="1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14"/>
            <p:cNvSpPr/>
            <p:nvPr/>
          </p:nvSpPr>
          <p:spPr>
            <a:xfrm>
              <a:off x="7855586" y="2971016"/>
              <a:ext cx="661632" cy="373623"/>
            </a:xfrm>
            <a:custGeom>
              <a:rect b="b" l="l" r="r" t="t"/>
              <a:pathLst>
                <a:path extrusionOk="0" h="14733" w="26090">
                  <a:moveTo>
                    <a:pt x="2016" y="1"/>
                  </a:moveTo>
                  <a:cubicBezTo>
                    <a:pt x="1529" y="737"/>
                    <a:pt x="785" y="2022"/>
                    <a:pt x="393" y="3483"/>
                  </a:cubicBezTo>
                  <a:cubicBezTo>
                    <a:pt x="133" y="4450"/>
                    <a:pt x="25" y="6009"/>
                    <a:pt x="1" y="7357"/>
                  </a:cubicBezTo>
                  <a:lnTo>
                    <a:pt x="24355" y="14732"/>
                  </a:lnTo>
                  <a:cubicBezTo>
                    <a:pt x="24243" y="12825"/>
                    <a:pt x="24254" y="10079"/>
                    <a:pt x="24988" y="8217"/>
                  </a:cubicBezTo>
                  <a:cubicBezTo>
                    <a:pt x="25407" y="7162"/>
                    <a:pt x="25782" y="6319"/>
                    <a:pt x="26090" y="5681"/>
                  </a:cubicBezTo>
                  <a:lnTo>
                    <a:pt x="2016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14"/>
            <p:cNvSpPr/>
            <p:nvPr/>
          </p:nvSpPr>
          <p:spPr>
            <a:xfrm>
              <a:off x="8150715" y="3050086"/>
              <a:ext cx="345119" cy="100297"/>
            </a:xfrm>
            <a:custGeom>
              <a:rect b="b" l="l" r="r" t="t"/>
              <a:pathLst>
                <a:path extrusionOk="0" h="3955" w="13609">
                  <a:moveTo>
                    <a:pt x="171" y="0"/>
                  </a:moveTo>
                  <a:cubicBezTo>
                    <a:pt x="50" y="0"/>
                    <a:pt x="1" y="148"/>
                    <a:pt x="136" y="193"/>
                  </a:cubicBezTo>
                  <a:cubicBezTo>
                    <a:pt x="2314" y="909"/>
                    <a:pt x="4592" y="1379"/>
                    <a:pt x="6803" y="2005"/>
                  </a:cubicBezTo>
                  <a:cubicBezTo>
                    <a:pt x="9019" y="2630"/>
                    <a:pt x="11206" y="3398"/>
                    <a:pt x="13437" y="3952"/>
                  </a:cubicBezTo>
                  <a:cubicBezTo>
                    <a:pt x="13445" y="3954"/>
                    <a:pt x="13452" y="3955"/>
                    <a:pt x="13459" y="3955"/>
                  </a:cubicBezTo>
                  <a:cubicBezTo>
                    <a:pt x="13542" y="3955"/>
                    <a:pt x="13608" y="3841"/>
                    <a:pt x="13512" y="3804"/>
                  </a:cubicBezTo>
                  <a:cubicBezTo>
                    <a:pt x="11446" y="2972"/>
                    <a:pt x="9255" y="2396"/>
                    <a:pt x="7118" y="1785"/>
                  </a:cubicBezTo>
                  <a:cubicBezTo>
                    <a:pt x="4846" y="1135"/>
                    <a:pt x="2530" y="392"/>
                    <a:pt x="197" y="3"/>
                  </a:cubicBezTo>
                  <a:cubicBezTo>
                    <a:pt x="188" y="1"/>
                    <a:pt x="179" y="0"/>
                    <a:pt x="171" y="0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14"/>
            <p:cNvSpPr/>
            <p:nvPr/>
          </p:nvSpPr>
          <p:spPr>
            <a:xfrm>
              <a:off x="7943709" y="3131363"/>
              <a:ext cx="517209" cy="141659"/>
            </a:xfrm>
            <a:custGeom>
              <a:rect b="b" l="l" r="r" t="t"/>
              <a:pathLst>
                <a:path extrusionOk="0" h="5586" w="20395">
                  <a:moveTo>
                    <a:pt x="280" y="1"/>
                  </a:moveTo>
                  <a:cubicBezTo>
                    <a:pt x="92" y="1"/>
                    <a:pt x="1" y="237"/>
                    <a:pt x="218" y="301"/>
                  </a:cubicBezTo>
                  <a:cubicBezTo>
                    <a:pt x="3512" y="1258"/>
                    <a:pt x="6913" y="1894"/>
                    <a:pt x="10230" y="2773"/>
                  </a:cubicBezTo>
                  <a:cubicBezTo>
                    <a:pt x="13554" y="3659"/>
                    <a:pt x="16853" y="4632"/>
                    <a:pt x="20160" y="5579"/>
                  </a:cubicBezTo>
                  <a:cubicBezTo>
                    <a:pt x="20176" y="5583"/>
                    <a:pt x="20191" y="5585"/>
                    <a:pt x="20206" y="5585"/>
                  </a:cubicBezTo>
                  <a:cubicBezTo>
                    <a:pt x="20343" y="5585"/>
                    <a:pt x="20394" y="5398"/>
                    <a:pt x="20238" y="5342"/>
                  </a:cubicBezTo>
                  <a:cubicBezTo>
                    <a:pt x="16982" y="4233"/>
                    <a:pt x="13675" y="3280"/>
                    <a:pt x="10355" y="2394"/>
                  </a:cubicBezTo>
                  <a:cubicBezTo>
                    <a:pt x="7055" y="1515"/>
                    <a:pt x="3691" y="517"/>
                    <a:pt x="313" y="3"/>
                  </a:cubicBezTo>
                  <a:cubicBezTo>
                    <a:pt x="301" y="1"/>
                    <a:pt x="290" y="1"/>
                    <a:pt x="280" y="1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14"/>
            <p:cNvSpPr/>
            <p:nvPr/>
          </p:nvSpPr>
          <p:spPr>
            <a:xfrm>
              <a:off x="7898392" y="2670685"/>
              <a:ext cx="746764" cy="415416"/>
            </a:xfrm>
            <a:custGeom>
              <a:rect b="b" l="l" r="r" t="t"/>
              <a:pathLst>
                <a:path extrusionOk="0" h="16381" w="29447">
                  <a:moveTo>
                    <a:pt x="2513" y="0"/>
                  </a:moveTo>
                  <a:cubicBezTo>
                    <a:pt x="2357" y="0"/>
                    <a:pt x="2224" y="137"/>
                    <a:pt x="2245" y="303"/>
                  </a:cubicBezTo>
                  <a:cubicBezTo>
                    <a:pt x="2245" y="307"/>
                    <a:pt x="2245" y="310"/>
                    <a:pt x="2248" y="310"/>
                  </a:cubicBezTo>
                  <a:cubicBezTo>
                    <a:pt x="2316" y="895"/>
                    <a:pt x="2732" y="1382"/>
                    <a:pt x="3303" y="1530"/>
                  </a:cubicBezTo>
                  <a:lnTo>
                    <a:pt x="26322" y="7529"/>
                  </a:lnTo>
                  <a:cubicBezTo>
                    <a:pt x="26745" y="8844"/>
                    <a:pt x="27380" y="11995"/>
                    <a:pt x="25071" y="14903"/>
                  </a:cubicBezTo>
                  <a:lnTo>
                    <a:pt x="1538" y="8459"/>
                  </a:lnTo>
                  <a:cubicBezTo>
                    <a:pt x="1426" y="8428"/>
                    <a:pt x="1312" y="8413"/>
                    <a:pt x="1199" y="8413"/>
                  </a:cubicBezTo>
                  <a:cubicBezTo>
                    <a:pt x="758" y="8413"/>
                    <a:pt x="338" y="8643"/>
                    <a:pt x="98" y="9033"/>
                  </a:cubicBezTo>
                  <a:cubicBezTo>
                    <a:pt x="98" y="9037"/>
                    <a:pt x="95" y="9037"/>
                    <a:pt x="95" y="9040"/>
                  </a:cubicBezTo>
                  <a:cubicBezTo>
                    <a:pt x="1" y="9192"/>
                    <a:pt x="82" y="9392"/>
                    <a:pt x="254" y="9439"/>
                  </a:cubicBezTo>
                  <a:lnTo>
                    <a:pt x="25366" y="16371"/>
                  </a:lnTo>
                  <a:cubicBezTo>
                    <a:pt x="25389" y="16377"/>
                    <a:pt x="25414" y="16380"/>
                    <a:pt x="25438" y="16380"/>
                  </a:cubicBezTo>
                  <a:cubicBezTo>
                    <a:pt x="25514" y="16380"/>
                    <a:pt x="25588" y="16349"/>
                    <a:pt x="25639" y="16293"/>
                  </a:cubicBezTo>
                  <a:cubicBezTo>
                    <a:pt x="29446" y="12158"/>
                    <a:pt x="27719" y="7350"/>
                    <a:pt x="27380" y="6532"/>
                  </a:cubicBezTo>
                  <a:cubicBezTo>
                    <a:pt x="27350" y="6454"/>
                    <a:pt x="27282" y="6396"/>
                    <a:pt x="27201" y="6376"/>
                  </a:cubicBezTo>
                  <a:lnTo>
                    <a:pt x="2580" y="9"/>
                  </a:lnTo>
                  <a:cubicBezTo>
                    <a:pt x="2557" y="3"/>
                    <a:pt x="2535" y="0"/>
                    <a:pt x="2513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14"/>
            <p:cNvSpPr/>
            <p:nvPr/>
          </p:nvSpPr>
          <p:spPr>
            <a:xfrm>
              <a:off x="7947360" y="2713162"/>
              <a:ext cx="645402" cy="335457"/>
            </a:xfrm>
            <a:custGeom>
              <a:rect b="b" l="l" r="r" t="t"/>
              <a:pathLst>
                <a:path extrusionOk="0" h="13228" w="25450">
                  <a:moveTo>
                    <a:pt x="1748" y="1"/>
                  </a:moveTo>
                  <a:lnTo>
                    <a:pt x="1748" y="1"/>
                  </a:lnTo>
                  <a:cubicBezTo>
                    <a:pt x="1765" y="941"/>
                    <a:pt x="1697" y="2094"/>
                    <a:pt x="1413" y="3264"/>
                  </a:cubicBezTo>
                  <a:cubicBezTo>
                    <a:pt x="1095" y="4576"/>
                    <a:pt x="504" y="5877"/>
                    <a:pt x="0" y="6841"/>
                  </a:cubicBezTo>
                  <a:lnTo>
                    <a:pt x="23140" y="13228"/>
                  </a:lnTo>
                  <a:cubicBezTo>
                    <a:pt x="25449" y="10320"/>
                    <a:pt x="24814" y="7169"/>
                    <a:pt x="24391" y="5854"/>
                  </a:cubicBezTo>
                  <a:lnTo>
                    <a:pt x="1748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4"/>
            <p:cNvSpPr/>
            <p:nvPr/>
          </p:nvSpPr>
          <p:spPr>
            <a:xfrm>
              <a:off x="7978679" y="2848251"/>
              <a:ext cx="315448" cy="73061"/>
            </a:xfrm>
            <a:custGeom>
              <a:rect b="b" l="l" r="r" t="t"/>
              <a:pathLst>
                <a:path extrusionOk="0" h="2881" w="12439">
                  <a:moveTo>
                    <a:pt x="249" y="0"/>
                  </a:moveTo>
                  <a:cubicBezTo>
                    <a:pt x="83" y="0"/>
                    <a:pt x="0" y="231"/>
                    <a:pt x="195" y="266"/>
                  </a:cubicBezTo>
                  <a:cubicBezTo>
                    <a:pt x="4205" y="1017"/>
                    <a:pt x="8147" y="2156"/>
                    <a:pt x="12154" y="2877"/>
                  </a:cubicBezTo>
                  <a:cubicBezTo>
                    <a:pt x="12167" y="2879"/>
                    <a:pt x="12180" y="2880"/>
                    <a:pt x="12192" y="2880"/>
                  </a:cubicBezTo>
                  <a:cubicBezTo>
                    <a:pt x="12365" y="2880"/>
                    <a:pt x="12438" y="2666"/>
                    <a:pt x="12245" y="2603"/>
                  </a:cubicBezTo>
                  <a:cubicBezTo>
                    <a:pt x="8422" y="1304"/>
                    <a:pt x="4252" y="679"/>
                    <a:pt x="279" y="3"/>
                  </a:cubicBezTo>
                  <a:cubicBezTo>
                    <a:pt x="269" y="1"/>
                    <a:pt x="259" y="0"/>
                    <a:pt x="249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14"/>
            <p:cNvSpPr/>
            <p:nvPr/>
          </p:nvSpPr>
          <p:spPr>
            <a:xfrm>
              <a:off x="7992322" y="2766138"/>
              <a:ext cx="381079" cy="91776"/>
            </a:xfrm>
            <a:custGeom>
              <a:rect b="b" l="l" r="r" t="t"/>
              <a:pathLst>
                <a:path extrusionOk="0" h="3619" w="15027">
                  <a:moveTo>
                    <a:pt x="249" y="0"/>
                  </a:moveTo>
                  <a:cubicBezTo>
                    <a:pt x="76" y="0"/>
                    <a:pt x="1" y="239"/>
                    <a:pt x="201" y="285"/>
                  </a:cubicBezTo>
                  <a:cubicBezTo>
                    <a:pt x="2622" y="861"/>
                    <a:pt x="5047" y="1432"/>
                    <a:pt x="7475" y="1989"/>
                  </a:cubicBezTo>
                  <a:cubicBezTo>
                    <a:pt x="9892" y="2548"/>
                    <a:pt x="12319" y="3237"/>
                    <a:pt x="14771" y="3616"/>
                  </a:cubicBezTo>
                  <a:cubicBezTo>
                    <a:pt x="14781" y="3618"/>
                    <a:pt x="14791" y="3619"/>
                    <a:pt x="14801" y="3619"/>
                  </a:cubicBezTo>
                  <a:cubicBezTo>
                    <a:pt x="14956" y="3619"/>
                    <a:pt x="15027" y="3426"/>
                    <a:pt x="14852" y="3373"/>
                  </a:cubicBezTo>
                  <a:cubicBezTo>
                    <a:pt x="12481" y="2639"/>
                    <a:pt x="10000" y="2203"/>
                    <a:pt x="7582" y="1649"/>
                  </a:cubicBezTo>
                  <a:cubicBezTo>
                    <a:pt x="5155" y="1090"/>
                    <a:pt x="2723" y="546"/>
                    <a:pt x="293" y="5"/>
                  </a:cubicBezTo>
                  <a:cubicBezTo>
                    <a:pt x="278" y="2"/>
                    <a:pt x="263" y="0"/>
                    <a:pt x="249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14"/>
            <p:cNvSpPr/>
            <p:nvPr/>
          </p:nvSpPr>
          <p:spPr>
            <a:xfrm>
              <a:off x="7866972" y="2409560"/>
              <a:ext cx="691379" cy="322549"/>
            </a:xfrm>
            <a:custGeom>
              <a:rect b="b" l="l" r="r" t="t"/>
              <a:pathLst>
                <a:path extrusionOk="0" h="12719" w="27263">
                  <a:moveTo>
                    <a:pt x="1475" y="0"/>
                  </a:moveTo>
                  <a:cubicBezTo>
                    <a:pt x="1424" y="0"/>
                    <a:pt x="1373" y="3"/>
                    <a:pt x="1323" y="14"/>
                  </a:cubicBezTo>
                  <a:cubicBezTo>
                    <a:pt x="640" y="115"/>
                    <a:pt x="758" y="1157"/>
                    <a:pt x="1451" y="1157"/>
                  </a:cubicBezTo>
                  <a:lnTo>
                    <a:pt x="22499" y="1157"/>
                  </a:lnTo>
                  <a:cubicBezTo>
                    <a:pt x="24581" y="1715"/>
                    <a:pt x="24906" y="2840"/>
                    <a:pt x="25015" y="4910"/>
                  </a:cubicBezTo>
                  <a:cubicBezTo>
                    <a:pt x="25149" y="7500"/>
                    <a:pt x="24132" y="10012"/>
                    <a:pt x="23577" y="11169"/>
                  </a:cubicBezTo>
                  <a:lnTo>
                    <a:pt x="524" y="7639"/>
                  </a:lnTo>
                  <a:cubicBezTo>
                    <a:pt x="510" y="7637"/>
                    <a:pt x="495" y="7636"/>
                    <a:pt x="481" y="7636"/>
                  </a:cubicBezTo>
                  <a:cubicBezTo>
                    <a:pt x="349" y="7636"/>
                    <a:pt x="229" y="7717"/>
                    <a:pt x="190" y="7848"/>
                  </a:cubicBezTo>
                  <a:lnTo>
                    <a:pt x="187" y="7859"/>
                  </a:lnTo>
                  <a:cubicBezTo>
                    <a:pt x="1" y="8447"/>
                    <a:pt x="386" y="9062"/>
                    <a:pt x="995" y="9157"/>
                  </a:cubicBezTo>
                  <a:lnTo>
                    <a:pt x="24372" y="12707"/>
                  </a:lnTo>
                  <a:cubicBezTo>
                    <a:pt x="24422" y="12715"/>
                    <a:pt x="24472" y="12718"/>
                    <a:pt x="24522" y="12718"/>
                  </a:cubicBezTo>
                  <a:cubicBezTo>
                    <a:pt x="24897" y="12718"/>
                    <a:pt x="25246" y="12509"/>
                    <a:pt x="25416" y="12169"/>
                  </a:cubicBezTo>
                  <a:cubicBezTo>
                    <a:pt x="26039" y="10928"/>
                    <a:pt x="27262" y="8065"/>
                    <a:pt x="27100" y="5018"/>
                  </a:cubicBezTo>
                  <a:cubicBezTo>
                    <a:pt x="26969" y="2530"/>
                    <a:pt x="26536" y="1208"/>
                    <a:pt x="26218" y="555"/>
                  </a:cubicBezTo>
                  <a:cubicBezTo>
                    <a:pt x="26049" y="214"/>
                    <a:pt x="25700" y="0"/>
                    <a:pt x="25319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14"/>
            <p:cNvSpPr/>
            <p:nvPr/>
          </p:nvSpPr>
          <p:spPr>
            <a:xfrm>
              <a:off x="7900750" y="2438876"/>
              <a:ext cx="617050" cy="253926"/>
            </a:xfrm>
            <a:custGeom>
              <a:rect b="b" l="l" r="r" t="t"/>
              <a:pathLst>
                <a:path extrusionOk="0" h="10013" w="24332">
                  <a:moveTo>
                    <a:pt x="302" y="1"/>
                  </a:moveTo>
                  <a:cubicBezTo>
                    <a:pt x="583" y="1671"/>
                    <a:pt x="711" y="4031"/>
                    <a:pt x="1" y="6553"/>
                  </a:cubicBezTo>
                  <a:lnTo>
                    <a:pt x="22759" y="10013"/>
                  </a:lnTo>
                  <a:cubicBezTo>
                    <a:pt x="23314" y="8856"/>
                    <a:pt x="24331" y="6344"/>
                    <a:pt x="24197" y="3754"/>
                  </a:cubicBezTo>
                  <a:cubicBezTo>
                    <a:pt x="24122" y="2361"/>
                    <a:pt x="23953" y="1397"/>
                    <a:pt x="23777" y="745"/>
                  </a:cubicBezTo>
                  <a:cubicBezTo>
                    <a:pt x="23662" y="302"/>
                    <a:pt x="23253" y="1"/>
                    <a:pt x="22797" y="1"/>
                  </a:cubicBez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14"/>
            <p:cNvSpPr/>
            <p:nvPr/>
          </p:nvSpPr>
          <p:spPr>
            <a:xfrm>
              <a:off x="7898772" y="2567828"/>
              <a:ext cx="456980" cy="35884"/>
            </a:xfrm>
            <a:custGeom>
              <a:rect b="b" l="l" r="r" t="t"/>
              <a:pathLst>
                <a:path extrusionOk="0" h="1415" w="18020">
                  <a:moveTo>
                    <a:pt x="139" y="1"/>
                  </a:moveTo>
                  <a:cubicBezTo>
                    <a:pt x="1" y="1"/>
                    <a:pt x="7" y="184"/>
                    <a:pt x="147" y="197"/>
                  </a:cubicBezTo>
                  <a:cubicBezTo>
                    <a:pt x="3101" y="468"/>
                    <a:pt x="6070" y="636"/>
                    <a:pt x="9032" y="836"/>
                  </a:cubicBezTo>
                  <a:cubicBezTo>
                    <a:pt x="11987" y="1036"/>
                    <a:pt x="14959" y="1354"/>
                    <a:pt x="17918" y="1415"/>
                  </a:cubicBezTo>
                  <a:cubicBezTo>
                    <a:pt x="17995" y="1415"/>
                    <a:pt x="18019" y="1303"/>
                    <a:pt x="17938" y="1293"/>
                  </a:cubicBezTo>
                  <a:cubicBezTo>
                    <a:pt x="15067" y="948"/>
                    <a:pt x="12149" y="843"/>
                    <a:pt x="9265" y="633"/>
                  </a:cubicBezTo>
                  <a:cubicBezTo>
                    <a:pt x="6229" y="407"/>
                    <a:pt x="3190" y="153"/>
                    <a:pt x="147" y="1"/>
                  </a:cubicBezTo>
                  <a:cubicBezTo>
                    <a:pt x="144" y="1"/>
                    <a:pt x="142" y="1"/>
                    <a:pt x="139" y="1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14"/>
            <p:cNvSpPr/>
            <p:nvPr/>
          </p:nvSpPr>
          <p:spPr>
            <a:xfrm>
              <a:off x="7895095" y="2487692"/>
              <a:ext cx="318998" cy="21251"/>
            </a:xfrm>
            <a:custGeom>
              <a:rect b="b" l="l" r="r" t="t"/>
              <a:pathLst>
                <a:path extrusionOk="0" h="838" w="12579">
                  <a:moveTo>
                    <a:pt x="2680" y="1"/>
                  </a:moveTo>
                  <a:cubicBezTo>
                    <a:pt x="1821" y="1"/>
                    <a:pt x="965" y="12"/>
                    <a:pt x="116" y="34"/>
                  </a:cubicBezTo>
                  <a:cubicBezTo>
                    <a:pt x="0" y="37"/>
                    <a:pt x="0" y="182"/>
                    <a:pt x="116" y="185"/>
                  </a:cubicBezTo>
                  <a:cubicBezTo>
                    <a:pt x="4207" y="379"/>
                    <a:pt x="8298" y="672"/>
                    <a:pt x="12389" y="838"/>
                  </a:cubicBezTo>
                  <a:cubicBezTo>
                    <a:pt x="12392" y="838"/>
                    <a:pt x="12394" y="838"/>
                    <a:pt x="12396" y="838"/>
                  </a:cubicBezTo>
                  <a:cubicBezTo>
                    <a:pt x="12536" y="838"/>
                    <a:pt x="12579" y="628"/>
                    <a:pt x="12426" y="608"/>
                  </a:cubicBezTo>
                  <a:cubicBezTo>
                    <a:pt x="9233" y="167"/>
                    <a:pt x="5933" y="1"/>
                    <a:pt x="2680" y="1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14"/>
            <p:cNvSpPr/>
            <p:nvPr/>
          </p:nvSpPr>
          <p:spPr>
            <a:xfrm>
              <a:off x="7664049" y="2117345"/>
              <a:ext cx="766849" cy="280680"/>
            </a:xfrm>
            <a:custGeom>
              <a:rect b="b" l="l" r="r" t="t"/>
              <a:pathLst>
                <a:path extrusionOk="0" h="11068" w="30239">
                  <a:moveTo>
                    <a:pt x="3547" y="0"/>
                  </a:moveTo>
                  <a:cubicBezTo>
                    <a:pt x="3399" y="0"/>
                    <a:pt x="3265" y="67"/>
                    <a:pt x="3182" y="190"/>
                  </a:cubicBezTo>
                  <a:cubicBezTo>
                    <a:pt x="2540" y="1147"/>
                    <a:pt x="0" y="5440"/>
                    <a:pt x="3196" y="9552"/>
                  </a:cubicBezTo>
                  <a:cubicBezTo>
                    <a:pt x="3273" y="9650"/>
                    <a:pt x="3388" y="9714"/>
                    <a:pt x="3513" y="9721"/>
                  </a:cubicBezTo>
                  <a:cubicBezTo>
                    <a:pt x="5654" y="9836"/>
                    <a:pt x="24849" y="10874"/>
                    <a:pt x="28365" y="11067"/>
                  </a:cubicBezTo>
                  <a:cubicBezTo>
                    <a:pt x="28372" y="11067"/>
                    <a:pt x="28378" y="11068"/>
                    <a:pt x="28385" y="11068"/>
                  </a:cubicBezTo>
                  <a:cubicBezTo>
                    <a:pt x="28663" y="11068"/>
                    <a:pt x="28874" y="10814"/>
                    <a:pt x="28814" y="10536"/>
                  </a:cubicBezTo>
                  <a:cubicBezTo>
                    <a:pt x="28811" y="10532"/>
                    <a:pt x="28811" y="10529"/>
                    <a:pt x="28811" y="10526"/>
                  </a:cubicBezTo>
                  <a:cubicBezTo>
                    <a:pt x="28740" y="10195"/>
                    <a:pt x="28453" y="9955"/>
                    <a:pt x="28115" y="9934"/>
                  </a:cubicBezTo>
                  <a:lnTo>
                    <a:pt x="4014" y="8410"/>
                  </a:lnTo>
                  <a:cubicBezTo>
                    <a:pt x="2043" y="5549"/>
                    <a:pt x="3277" y="2641"/>
                    <a:pt x="4031" y="1350"/>
                  </a:cubicBezTo>
                  <a:lnTo>
                    <a:pt x="29210" y="1955"/>
                  </a:lnTo>
                  <a:cubicBezTo>
                    <a:pt x="29218" y="1955"/>
                    <a:pt x="29225" y="1955"/>
                    <a:pt x="29233" y="1955"/>
                  </a:cubicBezTo>
                  <a:cubicBezTo>
                    <a:pt x="29639" y="1955"/>
                    <a:pt x="30007" y="1694"/>
                    <a:pt x="30140" y="1306"/>
                  </a:cubicBezTo>
                  <a:cubicBezTo>
                    <a:pt x="30140" y="1302"/>
                    <a:pt x="30143" y="1302"/>
                    <a:pt x="30143" y="1299"/>
                  </a:cubicBezTo>
                  <a:cubicBezTo>
                    <a:pt x="30238" y="1022"/>
                    <a:pt x="30036" y="731"/>
                    <a:pt x="29741" y="721"/>
                  </a:cubicBezTo>
                  <a:lnTo>
                    <a:pt x="3557" y="0"/>
                  </a:lnTo>
                  <a:cubicBezTo>
                    <a:pt x="3554" y="0"/>
                    <a:pt x="3550" y="0"/>
                    <a:pt x="3547" y="0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14"/>
            <p:cNvSpPr/>
            <p:nvPr/>
          </p:nvSpPr>
          <p:spPr>
            <a:xfrm>
              <a:off x="7715832" y="2151555"/>
              <a:ext cx="670635" cy="211043"/>
            </a:xfrm>
            <a:custGeom>
              <a:rect b="b" l="l" r="r" t="t"/>
              <a:pathLst>
                <a:path extrusionOk="0" h="8322" w="26445">
                  <a:moveTo>
                    <a:pt x="1989" y="1"/>
                  </a:moveTo>
                  <a:cubicBezTo>
                    <a:pt x="1235" y="1292"/>
                    <a:pt x="1" y="4200"/>
                    <a:pt x="1972" y="7061"/>
                  </a:cubicBezTo>
                  <a:lnTo>
                    <a:pt x="25265" y="8322"/>
                  </a:lnTo>
                  <a:cubicBezTo>
                    <a:pt x="25085" y="6939"/>
                    <a:pt x="25032" y="5025"/>
                    <a:pt x="25636" y="3145"/>
                  </a:cubicBezTo>
                  <a:cubicBezTo>
                    <a:pt x="25965" y="2128"/>
                    <a:pt x="26232" y="1312"/>
                    <a:pt x="26444" y="677"/>
                  </a:cubicBezTo>
                  <a:lnTo>
                    <a:pt x="1989" y="1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4"/>
            <p:cNvSpPr/>
            <p:nvPr/>
          </p:nvSpPr>
          <p:spPr>
            <a:xfrm>
              <a:off x="7963108" y="2298715"/>
              <a:ext cx="390918" cy="29087"/>
            </a:xfrm>
            <a:custGeom>
              <a:rect b="b" l="l" r="r" t="t"/>
              <a:pathLst>
                <a:path extrusionOk="0" h="1147" w="15415">
                  <a:moveTo>
                    <a:pt x="2018" y="0"/>
                  </a:moveTo>
                  <a:cubicBezTo>
                    <a:pt x="1402" y="0"/>
                    <a:pt x="787" y="9"/>
                    <a:pt x="173" y="27"/>
                  </a:cubicBezTo>
                  <a:cubicBezTo>
                    <a:pt x="1" y="30"/>
                    <a:pt x="5" y="243"/>
                    <a:pt x="173" y="253"/>
                  </a:cubicBezTo>
                  <a:cubicBezTo>
                    <a:pt x="5191" y="618"/>
                    <a:pt x="10219" y="733"/>
                    <a:pt x="15240" y="1146"/>
                  </a:cubicBezTo>
                  <a:cubicBezTo>
                    <a:pt x="15245" y="1146"/>
                    <a:pt x="15250" y="1146"/>
                    <a:pt x="15255" y="1146"/>
                  </a:cubicBezTo>
                  <a:cubicBezTo>
                    <a:pt x="15415" y="1146"/>
                    <a:pt x="15404" y="925"/>
                    <a:pt x="15240" y="905"/>
                  </a:cubicBezTo>
                  <a:cubicBezTo>
                    <a:pt x="10892" y="428"/>
                    <a:pt x="6419" y="0"/>
                    <a:pt x="2018" y="0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4"/>
            <p:cNvSpPr/>
            <p:nvPr/>
          </p:nvSpPr>
          <p:spPr>
            <a:xfrm>
              <a:off x="7852492" y="2246069"/>
              <a:ext cx="380318" cy="14354"/>
            </a:xfrm>
            <a:custGeom>
              <a:rect b="b" l="l" r="r" t="t"/>
              <a:pathLst>
                <a:path extrusionOk="0" h="566" w="14997">
                  <a:moveTo>
                    <a:pt x="2112" y="1"/>
                  </a:moveTo>
                  <a:cubicBezTo>
                    <a:pt x="1435" y="1"/>
                    <a:pt x="759" y="15"/>
                    <a:pt x="86" y="54"/>
                  </a:cubicBezTo>
                  <a:cubicBezTo>
                    <a:pt x="1" y="57"/>
                    <a:pt x="5" y="158"/>
                    <a:pt x="86" y="166"/>
                  </a:cubicBezTo>
                  <a:cubicBezTo>
                    <a:pt x="2527" y="415"/>
                    <a:pt x="5022" y="351"/>
                    <a:pt x="7474" y="409"/>
                  </a:cubicBezTo>
                  <a:cubicBezTo>
                    <a:pt x="9372" y="450"/>
                    <a:pt x="11286" y="565"/>
                    <a:pt x="13189" y="565"/>
                  </a:cubicBezTo>
                  <a:cubicBezTo>
                    <a:pt x="13748" y="565"/>
                    <a:pt x="14305" y="555"/>
                    <a:pt x="14861" y="531"/>
                  </a:cubicBezTo>
                  <a:cubicBezTo>
                    <a:pt x="14997" y="523"/>
                    <a:pt x="14993" y="361"/>
                    <a:pt x="14861" y="351"/>
                  </a:cubicBezTo>
                  <a:cubicBezTo>
                    <a:pt x="12416" y="135"/>
                    <a:pt x="9928" y="196"/>
                    <a:pt x="7474" y="141"/>
                  </a:cubicBezTo>
                  <a:cubicBezTo>
                    <a:pt x="5696" y="102"/>
                    <a:pt x="3899" y="1"/>
                    <a:pt x="2112" y="1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14"/>
            <p:cNvSpPr/>
            <p:nvPr/>
          </p:nvSpPr>
          <p:spPr>
            <a:xfrm>
              <a:off x="7964047" y="2181225"/>
              <a:ext cx="412829" cy="25410"/>
            </a:xfrm>
            <a:custGeom>
              <a:rect b="b" l="l" r="r" t="t"/>
              <a:pathLst>
                <a:path extrusionOk="0" h="1002" w="16279">
                  <a:moveTo>
                    <a:pt x="133" y="0"/>
                  </a:moveTo>
                  <a:cubicBezTo>
                    <a:pt x="35" y="0"/>
                    <a:pt x="1" y="142"/>
                    <a:pt x="106" y="159"/>
                  </a:cubicBezTo>
                  <a:cubicBezTo>
                    <a:pt x="5357" y="961"/>
                    <a:pt x="10814" y="964"/>
                    <a:pt x="16112" y="1001"/>
                  </a:cubicBezTo>
                  <a:cubicBezTo>
                    <a:pt x="16113" y="1001"/>
                    <a:pt x="16114" y="1001"/>
                    <a:pt x="16116" y="1001"/>
                  </a:cubicBezTo>
                  <a:cubicBezTo>
                    <a:pt x="16278" y="1001"/>
                    <a:pt x="16277" y="785"/>
                    <a:pt x="16112" y="781"/>
                  </a:cubicBezTo>
                  <a:cubicBezTo>
                    <a:pt x="10776" y="670"/>
                    <a:pt x="5461" y="126"/>
                    <a:pt x="133" y="0"/>
                  </a:cubicBez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14"/>
            <p:cNvSpPr/>
            <p:nvPr/>
          </p:nvSpPr>
          <p:spPr>
            <a:xfrm>
              <a:off x="7487220" y="1771621"/>
              <a:ext cx="688640" cy="387977"/>
            </a:xfrm>
            <a:custGeom>
              <a:rect b="b" l="l" r="r" t="t"/>
              <a:pathLst>
                <a:path extrusionOk="0" h="15299" w="27155">
                  <a:moveTo>
                    <a:pt x="24061" y="0"/>
                  </a:moveTo>
                  <a:cubicBezTo>
                    <a:pt x="24031" y="0"/>
                    <a:pt x="24001" y="5"/>
                    <a:pt x="23969" y="14"/>
                  </a:cubicBezTo>
                  <a:lnTo>
                    <a:pt x="1776" y="6581"/>
                  </a:lnTo>
                  <a:cubicBezTo>
                    <a:pt x="1278" y="6726"/>
                    <a:pt x="900" y="7132"/>
                    <a:pt x="775" y="7632"/>
                  </a:cubicBezTo>
                  <a:cubicBezTo>
                    <a:pt x="0" y="10705"/>
                    <a:pt x="1968" y="13589"/>
                    <a:pt x="2979" y="14817"/>
                  </a:cubicBezTo>
                  <a:cubicBezTo>
                    <a:pt x="3232" y="15126"/>
                    <a:pt x="3602" y="15298"/>
                    <a:pt x="3990" y="15298"/>
                  </a:cubicBezTo>
                  <a:cubicBezTo>
                    <a:pt x="4090" y="15298"/>
                    <a:pt x="4191" y="15287"/>
                    <a:pt x="4291" y="15263"/>
                  </a:cubicBezTo>
                  <a:cubicBezTo>
                    <a:pt x="7841" y="14418"/>
                    <a:pt x="22863" y="10847"/>
                    <a:pt x="26830" y="9904"/>
                  </a:cubicBezTo>
                  <a:cubicBezTo>
                    <a:pt x="27120" y="9836"/>
                    <a:pt x="27155" y="9448"/>
                    <a:pt x="26891" y="9315"/>
                  </a:cubicBezTo>
                  <a:cubicBezTo>
                    <a:pt x="26810" y="9275"/>
                    <a:pt x="26732" y="9234"/>
                    <a:pt x="26654" y="9190"/>
                  </a:cubicBezTo>
                  <a:cubicBezTo>
                    <a:pt x="26331" y="9007"/>
                    <a:pt x="25967" y="8917"/>
                    <a:pt x="25600" y="8917"/>
                  </a:cubicBezTo>
                  <a:cubicBezTo>
                    <a:pt x="25426" y="8917"/>
                    <a:pt x="25251" y="8938"/>
                    <a:pt x="25079" y="8978"/>
                  </a:cubicBezTo>
                  <a:lnTo>
                    <a:pt x="4007" y="13955"/>
                  </a:lnTo>
                  <a:cubicBezTo>
                    <a:pt x="4004" y="13955"/>
                    <a:pt x="4001" y="13955"/>
                    <a:pt x="3997" y="13951"/>
                  </a:cubicBezTo>
                  <a:cubicBezTo>
                    <a:pt x="3185" y="12960"/>
                    <a:pt x="1414" y="10425"/>
                    <a:pt x="2083" y="7899"/>
                  </a:cubicBezTo>
                  <a:cubicBezTo>
                    <a:pt x="2086" y="7895"/>
                    <a:pt x="2110" y="7875"/>
                    <a:pt x="2147" y="7865"/>
                  </a:cubicBezTo>
                  <a:lnTo>
                    <a:pt x="23283" y="1529"/>
                  </a:lnTo>
                  <a:cubicBezTo>
                    <a:pt x="23817" y="1370"/>
                    <a:pt x="24230" y="937"/>
                    <a:pt x="24365" y="393"/>
                  </a:cubicBezTo>
                  <a:cubicBezTo>
                    <a:pt x="24415" y="188"/>
                    <a:pt x="24256" y="0"/>
                    <a:pt x="24061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14"/>
            <p:cNvSpPr/>
            <p:nvPr/>
          </p:nvSpPr>
          <p:spPr>
            <a:xfrm>
              <a:off x="7523052" y="1816634"/>
              <a:ext cx="583195" cy="308880"/>
            </a:xfrm>
            <a:custGeom>
              <a:rect b="b" l="l" r="r" t="t"/>
              <a:pathLst>
                <a:path extrusionOk="0" h="12180" w="22997">
                  <a:moveTo>
                    <a:pt x="21323" y="0"/>
                  </a:moveTo>
                  <a:cubicBezTo>
                    <a:pt x="21322" y="0"/>
                    <a:pt x="21320" y="0"/>
                    <a:pt x="21319" y="1"/>
                  </a:cubicBezTo>
                  <a:lnTo>
                    <a:pt x="734" y="6090"/>
                  </a:lnTo>
                  <a:cubicBezTo>
                    <a:pt x="697" y="6100"/>
                    <a:pt x="673" y="6120"/>
                    <a:pt x="670" y="6124"/>
                  </a:cubicBezTo>
                  <a:cubicBezTo>
                    <a:pt x="1" y="8650"/>
                    <a:pt x="1772" y="11185"/>
                    <a:pt x="2584" y="12176"/>
                  </a:cubicBezTo>
                  <a:cubicBezTo>
                    <a:pt x="2588" y="12180"/>
                    <a:pt x="2591" y="12180"/>
                    <a:pt x="2594" y="12180"/>
                  </a:cubicBezTo>
                  <a:lnTo>
                    <a:pt x="22986" y="7334"/>
                  </a:lnTo>
                  <a:cubicBezTo>
                    <a:pt x="22992" y="7331"/>
                    <a:pt x="22996" y="7321"/>
                    <a:pt x="22992" y="7314"/>
                  </a:cubicBezTo>
                  <a:cubicBezTo>
                    <a:pt x="21085" y="5187"/>
                    <a:pt x="21062" y="2097"/>
                    <a:pt x="21333" y="11"/>
                  </a:cubicBezTo>
                  <a:cubicBezTo>
                    <a:pt x="21335" y="5"/>
                    <a:pt x="21329" y="0"/>
                    <a:pt x="21323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14"/>
            <p:cNvSpPr/>
            <p:nvPr/>
          </p:nvSpPr>
          <p:spPr>
            <a:xfrm>
              <a:off x="7642468" y="1965113"/>
              <a:ext cx="404384" cy="105876"/>
            </a:xfrm>
            <a:custGeom>
              <a:rect b="b" l="l" r="r" t="t"/>
              <a:pathLst>
                <a:path extrusionOk="0" h="4175" w="15946">
                  <a:moveTo>
                    <a:pt x="15728" y="0"/>
                  </a:moveTo>
                  <a:cubicBezTo>
                    <a:pt x="15714" y="0"/>
                    <a:pt x="15700" y="2"/>
                    <a:pt x="15684" y="6"/>
                  </a:cubicBezTo>
                  <a:cubicBezTo>
                    <a:pt x="13091" y="644"/>
                    <a:pt x="10511" y="1365"/>
                    <a:pt x="7922" y="2020"/>
                  </a:cubicBezTo>
                  <a:cubicBezTo>
                    <a:pt x="5335" y="2676"/>
                    <a:pt x="2708" y="3231"/>
                    <a:pt x="141" y="3971"/>
                  </a:cubicBezTo>
                  <a:cubicBezTo>
                    <a:pt x="1" y="4012"/>
                    <a:pt x="54" y="4174"/>
                    <a:pt x="178" y="4174"/>
                  </a:cubicBezTo>
                  <a:cubicBezTo>
                    <a:pt x="188" y="4174"/>
                    <a:pt x="198" y="4173"/>
                    <a:pt x="209" y="4171"/>
                  </a:cubicBezTo>
                  <a:cubicBezTo>
                    <a:pt x="5422" y="3187"/>
                    <a:pt x="10674" y="1743"/>
                    <a:pt x="15769" y="259"/>
                  </a:cubicBezTo>
                  <a:cubicBezTo>
                    <a:pt x="15946" y="209"/>
                    <a:pt x="15881" y="0"/>
                    <a:pt x="15728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14"/>
            <p:cNvSpPr/>
            <p:nvPr/>
          </p:nvSpPr>
          <p:spPr>
            <a:xfrm>
              <a:off x="7634632" y="1950100"/>
              <a:ext cx="306268" cy="80948"/>
            </a:xfrm>
            <a:custGeom>
              <a:rect b="b" l="l" r="r" t="t"/>
              <a:pathLst>
                <a:path extrusionOk="0" h="3192" w="12077">
                  <a:moveTo>
                    <a:pt x="11930" y="0"/>
                  </a:moveTo>
                  <a:cubicBezTo>
                    <a:pt x="11923" y="0"/>
                    <a:pt x="11916" y="1"/>
                    <a:pt x="11908" y="2"/>
                  </a:cubicBezTo>
                  <a:cubicBezTo>
                    <a:pt x="7955" y="756"/>
                    <a:pt x="4054" y="1963"/>
                    <a:pt x="159" y="2964"/>
                  </a:cubicBezTo>
                  <a:cubicBezTo>
                    <a:pt x="0" y="3004"/>
                    <a:pt x="58" y="3192"/>
                    <a:pt x="191" y="3192"/>
                  </a:cubicBezTo>
                  <a:cubicBezTo>
                    <a:pt x="203" y="3192"/>
                    <a:pt x="216" y="3190"/>
                    <a:pt x="229" y="3187"/>
                  </a:cubicBezTo>
                  <a:cubicBezTo>
                    <a:pt x="4128" y="2204"/>
                    <a:pt x="8135" y="1399"/>
                    <a:pt x="11963" y="168"/>
                  </a:cubicBezTo>
                  <a:cubicBezTo>
                    <a:pt x="12076" y="130"/>
                    <a:pt x="12033" y="0"/>
                    <a:pt x="11930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4"/>
            <p:cNvSpPr/>
            <p:nvPr/>
          </p:nvSpPr>
          <p:spPr>
            <a:xfrm>
              <a:off x="7464118" y="1640285"/>
              <a:ext cx="699443" cy="306927"/>
            </a:xfrm>
            <a:custGeom>
              <a:rect b="b" l="l" r="r" t="t"/>
              <a:pathLst>
                <a:path extrusionOk="0" h="12103" w="27581">
                  <a:moveTo>
                    <a:pt x="24528" y="0"/>
                  </a:moveTo>
                  <a:cubicBezTo>
                    <a:pt x="24432" y="0"/>
                    <a:pt x="24336" y="8"/>
                    <a:pt x="24240" y="23"/>
                  </a:cubicBezTo>
                  <a:lnTo>
                    <a:pt x="302" y="3793"/>
                  </a:lnTo>
                  <a:cubicBezTo>
                    <a:pt x="68" y="3827"/>
                    <a:pt x="1" y="4132"/>
                    <a:pt x="200" y="4260"/>
                  </a:cubicBezTo>
                  <a:lnTo>
                    <a:pt x="207" y="4266"/>
                  </a:lnTo>
                  <a:cubicBezTo>
                    <a:pt x="730" y="4614"/>
                    <a:pt x="1343" y="4796"/>
                    <a:pt x="1965" y="4796"/>
                  </a:cubicBezTo>
                  <a:cubicBezTo>
                    <a:pt x="2124" y="4796"/>
                    <a:pt x="2283" y="4785"/>
                    <a:pt x="2441" y="4761"/>
                  </a:cubicBezTo>
                  <a:lnTo>
                    <a:pt x="23489" y="1562"/>
                  </a:lnTo>
                  <a:cubicBezTo>
                    <a:pt x="23575" y="1549"/>
                    <a:pt x="23660" y="1543"/>
                    <a:pt x="23745" y="1543"/>
                  </a:cubicBezTo>
                  <a:cubicBezTo>
                    <a:pt x="24335" y="1543"/>
                    <a:pt x="24896" y="1846"/>
                    <a:pt x="25200" y="2367"/>
                  </a:cubicBezTo>
                  <a:cubicBezTo>
                    <a:pt x="25532" y="2928"/>
                    <a:pt x="25839" y="3716"/>
                    <a:pt x="25958" y="4777"/>
                  </a:cubicBezTo>
                  <a:cubicBezTo>
                    <a:pt x="26055" y="5653"/>
                    <a:pt x="25464" y="6461"/>
                    <a:pt x="24599" y="6634"/>
                  </a:cubicBezTo>
                  <a:cubicBezTo>
                    <a:pt x="20311" y="7482"/>
                    <a:pt x="7365" y="10048"/>
                    <a:pt x="3886" y="10738"/>
                  </a:cubicBezTo>
                  <a:cubicBezTo>
                    <a:pt x="3351" y="10843"/>
                    <a:pt x="2928" y="11245"/>
                    <a:pt x="2790" y="11769"/>
                  </a:cubicBezTo>
                  <a:lnTo>
                    <a:pt x="2790" y="11776"/>
                  </a:lnTo>
                  <a:cubicBezTo>
                    <a:pt x="2744" y="11945"/>
                    <a:pt x="2870" y="12102"/>
                    <a:pt x="3035" y="12102"/>
                  </a:cubicBezTo>
                  <a:cubicBezTo>
                    <a:pt x="3052" y="12102"/>
                    <a:pt x="3070" y="12101"/>
                    <a:pt x="3087" y="12097"/>
                  </a:cubicBezTo>
                  <a:lnTo>
                    <a:pt x="25775" y="7695"/>
                  </a:lnTo>
                  <a:cubicBezTo>
                    <a:pt x="26816" y="7495"/>
                    <a:pt x="27581" y="6582"/>
                    <a:pt x="27574" y="5524"/>
                  </a:cubicBezTo>
                  <a:cubicBezTo>
                    <a:pt x="27553" y="2857"/>
                    <a:pt x="26546" y="1315"/>
                    <a:pt x="25809" y="541"/>
                  </a:cubicBezTo>
                  <a:cubicBezTo>
                    <a:pt x="25473" y="189"/>
                    <a:pt x="25007" y="0"/>
                    <a:pt x="24528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14"/>
            <p:cNvSpPr/>
            <p:nvPr/>
          </p:nvSpPr>
          <p:spPr>
            <a:xfrm>
              <a:off x="7527236" y="1678400"/>
              <a:ext cx="596965" cy="230620"/>
            </a:xfrm>
            <a:custGeom>
              <a:rect b="b" l="l" r="r" t="t"/>
              <a:pathLst>
                <a:path extrusionOk="0" h="9094" w="23540">
                  <a:moveTo>
                    <a:pt x="21503" y="0"/>
                  </a:moveTo>
                  <a:cubicBezTo>
                    <a:pt x="21439" y="0"/>
                    <a:pt x="21375" y="5"/>
                    <a:pt x="21311" y="15"/>
                  </a:cubicBezTo>
                  <a:lnTo>
                    <a:pt x="0" y="3369"/>
                  </a:lnTo>
                  <a:cubicBezTo>
                    <a:pt x="470" y="3951"/>
                    <a:pt x="910" y="4667"/>
                    <a:pt x="1210" y="5536"/>
                  </a:cubicBezTo>
                  <a:cubicBezTo>
                    <a:pt x="1664" y="6838"/>
                    <a:pt x="1725" y="8086"/>
                    <a:pt x="1640" y="9093"/>
                  </a:cubicBezTo>
                  <a:lnTo>
                    <a:pt x="22528" y="5043"/>
                  </a:lnTo>
                  <a:cubicBezTo>
                    <a:pt x="23124" y="4928"/>
                    <a:pt x="23540" y="4386"/>
                    <a:pt x="23510" y="3781"/>
                  </a:cubicBezTo>
                  <a:cubicBezTo>
                    <a:pt x="23428" y="2169"/>
                    <a:pt x="22924" y="1117"/>
                    <a:pt x="22461" y="478"/>
                  </a:cubicBezTo>
                  <a:cubicBezTo>
                    <a:pt x="22238" y="169"/>
                    <a:pt x="21878" y="0"/>
                    <a:pt x="21503" y="0"/>
                  </a:cubicBez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14"/>
            <p:cNvSpPr/>
            <p:nvPr/>
          </p:nvSpPr>
          <p:spPr>
            <a:xfrm>
              <a:off x="7628546" y="1779381"/>
              <a:ext cx="411257" cy="84422"/>
            </a:xfrm>
            <a:custGeom>
              <a:rect b="b" l="l" r="r" t="t"/>
              <a:pathLst>
                <a:path extrusionOk="0" h="3329" w="16217">
                  <a:moveTo>
                    <a:pt x="16058" y="1"/>
                  </a:moveTo>
                  <a:cubicBezTo>
                    <a:pt x="16050" y="1"/>
                    <a:pt x="16042" y="1"/>
                    <a:pt x="16033" y="3"/>
                  </a:cubicBezTo>
                  <a:cubicBezTo>
                    <a:pt x="10714" y="950"/>
                    <a:pt x="5447" y="2194"/>
                    <a:pt x="129" y="3155"/>
                  </a:cubicBezTo>
                  <a:cubicBezTo>
                    <a:pt x="1" y="3177"/>
                    <a:pt x="53" y="3328"/>
                    <a:pt x="165" y="3328"/>
                  </a:cubicBezTo>
                  <a:cubicBezTo>
                    <a:pt x="171" y="3328"/>
                    <a:pt x="178" y="3328"/>
                    <a:pt x="185" y="3327"/>
                  </a:cubicBezTo>
                  <a:cubicBezTo>
                    <a:pt x="5488" y="2471"/>
                    <a:pt x="10904" y="1602"/>
                    <a:pt x="16090" y="179"/>
                  </a:cubicBezTo>
                  <a:cubicBezTo>
                    <a:pt x="16217" y="144"/>
                    <a:pt x="16167" y="1"/>
                    <a:pt x="16058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14"/>
            <p:cNvSpPr/>
            <p:nvPr/>
          </p:nvSpPr>
          <p:spPr>
            <a:xfrm>
              <a:off x="7617692" y="1714765"/>
              <a:ext cx="457639" cy="91092"/>
            </a:xfrm>
            <a:custGeom>
              <a:rect b="b" l="l" r="r" t="t"/>
              <a:pathLst>
                <a:path extrusionOk="0" h="3592" w="18046">
                  <a:moveTo>
                    <a:pt x="17859" y="1"/>
                  </a:moveTo>
                  <a:cubicBezTo>
                    <a:pt x="17852" y="1"/>
                    <a:pt x="17844" y="1"/>
                    <a:pt x="17837" y="2"/>
                  </a:cubicBezTo>
                  <a:cubicBezTo>
                    <a:pt x="11903" y="823"/>
                    <a:pt x="6010" y="2240"/>
                    <a:pt x="137" y="3400"/>
                  </a:cubicBezTo>
                  <a:cubicBezTo>
                    <a:pt x="1" y="3429"/>
                    <a:pt x="55" y="3592"/>
                    <a:pt x="174" y="3592"/>
                  </a:cubicBezTo>
                  <a:cubicBezTo>
                    <a:pt x="182" y="3592"/>
                    <a:pt x="190" y="3591"/>
                    <a:pt x="198" y="3590"/>
                  </a:cubicBezTo>
                  <a:cubicBezTo>
                    <a:pt x="6084" y="2494"/>
                    <a:pt x="12086" y="1632"/>
                    <a:pt x="17898" y="198"/>
                  </a:cubicBezTo>
                  <a:cubicBezTo>
                    <a:pt x="18045" y="163"/>
                    <a:pt x="17983" y="1"/>
                    <a:pt x="17859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9F1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14"/>
            <p:cNvSpPr/>
            <p:nvPr/>
          </p:nvSpPr>
          <p:spPr>
            <a:xfrm>
              <a:off x="7755620" y="3202090"/>
              <a:ext cx="785615" cy="487564"/>
            </a:xfrm>
            <a:custGeom>
              <a:rect b="b" l="l" r="r" t="t"/>
              <a:pathLst>
                <a:path extrusionOk="0" h="19226" w="30979">
                  <a:moveTo>
                    <a:pt x="3210" y="1"/>
                  </a:moveTo>
                  <a:cubicBezTo>
                    <a:pt x="3055" y="1"/>
                    <a:pt x="2918" y="124"/>
                    <a:pt x="2915" y="288"/>
                  </a:cubicBezTo>
                  <a:cubicBezTo>
                    <a:pt x="2912" y="514"/>
                    <a:pt x="2905" y="853"/>
                    <a:pt x="2892" y="1258"/>
                  </a:cubicBezTo>
                  <a:lnTo>
                    <a:pt x="29037" y="9028"/>
                  </a:lnTo>
                  <a:cubicBezTo>
                    <a:pt x="29373" y="9126"/>
                    <a:pt x="29596" y="9451"/>
                    <a:pt x="29569" y="9799"/>
                  </a:cubicBezTo>
                  <a:cubicBezTo>
                    <a:pt x="29468" y="11101"/>
                    <a:pt x="29132" y="12578"/>
                    <a:pt x="28575" y="14188"/>
                  </a:cubicBezTo>
                  <a:cubicBezTo>
                    <a:pt x="27645" y="16865"/>
                    <a:pt x="26732" y="17630"/>
                    <a:pt x="26387" y="17833"/>
                  </a:cubicBezTo>
                  <a:lnTo>
                    <a:pt x="440" y="10834"/>
                  </a:lnTo>
                  <a:cubicBezTo>
                    <a:pt x="311" y="11057"/>
                    <a:pt x="194" y="11249"/>
                    <a:pt x="105" y="11395"/>
                  </a:cubicBezTo>
                  <a:cubicBezTo>
                    <a:pt x="1" y="11561"/>
                    <a:pt x="88" y="11780"/>
                    <a:pt x="278" y="11831"/>
                  </a:cubicBezTo>
                  <a:lnTo>
                    <a:pt x="26397" y="19225"/>
                  </a:lnTo>
                  <a:cubicBezTo>
                    <a:pt x="26397" y="19225"/>
                    <a:pt x="26397" y="19225"/>
                    <a:pt x="26397" y="19225"/>
                  </a:cubicBezTo>
                  <a:cubicBezTo>
                    <a:pt x="26424" y="19225"/>
                    <a:pt x="28248" y="19208"/>
                    <a:pt x="29836" y="14627"/>
                  </a:cubicBezTo>
                  <a:cubicBezTo>
                    <a:pt x="30424" y="12933"/>
                    <a:pt x="30789" y="11344"/>
                    <a:pt x="30904" y="9904"/>
                  </a:cubicBezTo>
                  <a:cubicBezTo>
                    <a:pt x="30979" y="8924"/>
                    <a:pt x="30360" y="8024"/>
                    <a:pt x="29416" y="7747"/>
                  </a:cubicBezTo>
                  <a:lnTo>
                    <a:pt x="3284" y="10"/>
                  </a:lnTo>
                  <a:cubicBezTo>
                    <a:pt x="3259" y="4"/>
                    <a:pt x="3234" y="1"/>
                    <a:pt x="3210" y="1"/>
                  </a:cubicBezTo>
                  <a:close/>
                </a:path>
              </a:pathLst>
            </a:custGeom>
            <a:solidFill>
              <a:srgbClr val="FAE0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14"/>
            <p:cNvSpPr/>
            <p:nvPr/>
          </p:nvSpPr>
          <p:spPr>
            <a:xfrm>
              <a:off x="7804589" y="3244618"/>
              <a:ext cx="701573" cy="409710"/>
            </a:xfrm>
            <a:custGeom>
              <a:rect b="b" l="l" r="r" t="t"/>
              <a:pathLst>
                <a:path extrusionOk="0" h="16156" w="27665">
                  <a:moveTo>
                    <a:pt x="2279" y="0"/>
                  </a:moveTo>
                  <a:cubicBezTo>
                    <a:pt x="2239" y="941"/>
                    <a:pt x="2161" y="2205"/>
                    <a:pt x="2005" y="3622"/>
                  </a:cubicBezTo>
                  <a:cubicBezTo>
                    <a:pt x="1788" y="5624"/>
                    <a:pt x="791" y="7787"/>
                    <a:pt x="0" y="9235"/>
                  </a:cubicBezTo>
                  <a:lnTo>
                    <a:pt x="24456" y="16156"/>
                  </a:lnTo>
                  <a:cubicBezTo>
                    <a:pt x="24801" y="15953"/>
                    <a:pt x="25714" y="15188"/>
                    <a:pt x="26644" y="12511"/>
                  </a:cubicBezTo>
                  <a:cubicBezTo>
                    <a:pt x="27201" y="10901"/>
                    <a:pt x="27537" y="9424"/>
                    <a:pt x="27638" y="8122"/>
                  </a:cubicBezTo>
                  <a:cubicBezTo>
                    <a:pt x="27665" y="7774"/>
                    <a:pt x="27442" y="7449"/>
                    <a:pt x="27106" y="7351"/>
                  </a:cubicBezTo>
                  <a:lnTo>
                    <a:pt x="2279" y="0"/>
                  </a:lnTo>
                  <a:close/>
                </a:path>
              </a:pathLst>
            </a:custGeom>
            <a:solidFill>
              <a:srgbClr val="E8EC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14"/>
            <p:cNvSpPr/>
            <p:nvPr/>
          </p:nvSpPr>
          <p:spPr>
            <a:xfrm>
              <a:off x="7838088" y="3425836"/>
              <a:ext cx="407301" cy="109477"/>
            </a:xfrm>
            <a:custGeom>
              <a:rect b="b" l="l" r="r" t="t"/>
              <a:pathLst>
                <a:path extrusionOk="0" h="4317" w="16061">
                  <a:moveTo>
                    <a:pt x="190" y="0"/>
                  </a:moveTo>
                  <a:cubicBezTo>
                    <a:pt x="61" y="0"/>
                    <a:pt x="0" y="173"/>
                    <a:pt x="147" y="202"/>
                  </a:cubicBezTo>
                  <a:cubicBezTo>
                    <a:pt x="5516" y="1233"/>
                    <a:pt x="10672" y="2829"/>
                    <a:pt x="15920" y="4313"/>
                  </a:cubicBezTo>
                  <a:cubicBezTo>
                    <a:pt x="15927" y="4315"/>
                    <a:pt x="15934" y="4316"/>
                    <a:pt x="15941" y="4316"/>
                  </a:cubicBezTo>
                  <a:cubicBezTo>
                    <a:pt x="16009" y="4316"/>
                    <a:pt x="16060" y="4222"/>
                    <a:pt x="15984" y="4191"/>
                  </a:cubicBezTo>
                  <a:cubicBezTo>
                    <a:pt x="10973" y="2150"/>
                    <a:pt x="5519" y="949"/>
                    <a:pt x="214" y="2"/>
                  </a:cubicBezTo>
                  <a:cubicBezTo>
                    <a:pt x="206" y="1"/>
                    <a:pt x="198" y="0"/>
                    <a:pt x="190" y="0"/>
                  </a:cubicBezTo>
                  <a:close/>
                </a:path>
              </a:pathLst>
            </a:custGeom>
            <a:solidFill>
              <a:srgbClr val="FAE0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14"/>
            <p:cNvSpPr/>
            <p:nvPr/>
          </p:nvSpPr>
          <p:spPr>
            <a:xfrm>
              <a:off x="7855079" y="3338042"/>
              <a:ext cx="492407" cy="150332"/>
            </a:xfrm>
            <a:custGeom>
              <a:rect b="b" l="l" r="r" t="t"/>
              <a:pathLst>
                <a:path extrusionOk="0" h="5928" w="19417">
                  <a:moveTo>
                    <a:pt x="195" y="0"/>
                  </a:moveTo>
                  <a:cubicBezTo>
                    <a:pt x="87" y="0"/>
                    <a:pt x="0" y="159"/>
                    <a:pt x="129" y="208"/>
                  </a:cubicBezTo>
                  <a:cubicBezTo>
                    <a:pt x="3162" y="1378"/>
                    <a:pt x="6263" y="2375"/>
                    <a:pt x="9377" y="3315"/>
                  </a:cubicBezTo>
                  <a:cubicBezTo>
                    <a:pt x="12598" y="4293"/>
                    <a:pt x="15899" y="5331"/>
                    <a:pt x="19219" y="5926"/>
                  </a:cubicBezTo>
                  <a:cubicBezTo>
                    <a:pt x="19228" y="5927"/>
                    <a:pt x="19236" y="5928"/>
                    <a:pt x="19245" y="5928"/>
                  </a:cubicBezTo>
                  <a:cubicBezTo>
                    <a:pt x="19362" y="5928"/>
                    <a:pt x="19416" y="5777"/>
                    <a:pt x="19280" y="5733"/>
                  </a:cubicBezTo>
                  <a:cubicBezTo>
                    <a:pt x="16128" y="4719"/>
                    <a:pt x="12883" y="3968"/>
                    <a:pt x="9711" y="3018"/>
                  </a:cubicBezTo>
                  <a:cubicBezTo>
                    <a:pt x="6533" y="2068"/>
                    <a:pt x="3388" y="1013"/>
                    <a:pt x="228" y="5"/>
                  </a:cubicBezTo>
                  <a:cubicBezTo>
                    <a:pt x="217" y="2"/>
                    <a:pt x="206" y="0"/>
                    <a:pt x="195" y="0"/>
                  </a:cubicBezTo>
                  <a:close/>
                </a:path>
              </a:pathLst>
            </a:custGeom>
            <a:solidFill>
              <a:srgbClr val="FAE0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14"/>
            <p:cNvSpPr/>
            <p:nvPr/>
          </p:nvSpPr>
          <p:spPr>
            <a:xfrm>
              <a:off x="7973049" y="3332767"/>
              <a:ext cx="325643" cy="76180"/>
            </a:xfrm>
            <a:custGeom>
              <a:rect b="b" l="l" r="r" t="t"/>
              <a:pathLst>
                <a:path extrusionOk="0" h="3004" w="12841">
                  <a:moveTo>
                    <a:pt x="255" y="1"/>
                  </a:moveTo>
                  <a:cubicBezTo>
                    <a:pt x="84" y="1"/>
                    <a:pt x="0" y="239"/>
                    <a:pt x="201" y="277"/>
                  </a:cubicBezTo>
                  <a:cubicBezTo>
                    <a:pt x="4383" y="1035"/>
                    <a:pt x="8474" y="2123"/>
                    <a:pt x="12626" y="3000"/>
                  </a:cubicBezTo>
                  <a:cubicBezTo>
                    <a:pt x="12638" y="3002"/>
                    <a:pt x="12650" y="3004"/>
                    <a:pt x="12661" y="3004"/>
                  </a:cubicBezTo>
                  <a:cubicBezTo>
                    <a:pt x="12789" y="3004"/>
                    <a:pt x="12840" y="2837"/>
                    <a:pt x="12694" y="2789"/>
                  </a:cubicBezTo>
                  <a:cubicBezTo>
                    <a:pt x="8681" y="1505"/>
                    <a:pt x="4434" y="744"/>
                    <a:pt x="289" y="4"/>
                  </a:cubicBezTo>
                  <a:cubicBezTo>
                    <a:pt x="277" y="2"/>
                    <a:pt x="266" y="1"/>
                    <a:pt x="255" y="1"/>
                  </a:cubicBezTo>
                  <a:close/>
                </a:path>
              </a:pathLst>
            </a:custGeom>
            <a:solidFill>
              <a:srgbClr val="FAE0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14"/>
            <p:cNvSpPr/>
            <p:nvPr/>
          </p:nvSpPr>
          <p:spPr>
            <a:xfrm>
              <a:off x="7102776" y="4171248"/>
              <a:ext cx="669519" cy="588672"/>
            </a:xfrm>
            <a:custGeom>
              <a:rect b="b" l="l" r="r" t="t"/>
              <a:pathLst>
                <a:path extrusionOk="0" h="23213" w="26401">
                  <a:moveTo>
                    <a:pt x="8014" y="1"/>
                  </a:moveTo>
                  <a:cubicBezTo>
                    <a:pt x="8014" y="1"/>
                    <a:pt x="169" y="15212"/>
                    <a:pt x="0" y="23212"/>
                  </a:cubicBezTo>
                  <a:lnTo>
                    <a:pt x="26400" y="23212"/>
                  </a:lnTo>
                  <a:lnTo>
                    <a:pt x="23235" y="670"/>
                  </a:lnTo>
                  <a:lnTo>
                    <a:pt x="8014" y="1"/>
                  </a:lnTo>
                  <a:close/>
                </a:path>
              </a:pathLst>
            </a:custGeom>
            <a:solidFill>
              <a:srgbClr val="0094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14"/>
            <p:cNvSpPr/>
            <p:nvPr/>
          </p:nvSpPr>
          <p:spPr>
            <a:xfrm>
              <a:off x="6958990" y="3496791"/>
              <a:ext cx="1271581" cy="707812"/>
            </a:xfrm>
            <a:custGeom>
              <a:rect b="b" l="l" r="r" t="t"/>
              <a:pathLst>
                <a:path extrusionOk="0" h="27911" w="50142">
                  <a:moveTo>
                    <a:pt x="21495" y="0"/>
                  </a:moveTo>
                  <a:cubicBezTo>
                    <a:pt x="10909" y="0"/>
                    <a:pt x="8380" y="2606"/>
                    <a:pt x="6614" y="6624"/>
                  </a:cubicBezTo>
                  <a:cubicBezTo>
                    <a:pt x="4545" y="11331"/>
                    <a:pt x="1" y="21082"/>
                    <a:pt x="11331" y="25558"/>
                  </a:cubicBezTo>
                  <a:cubicBezTo>
                    <a:pt x="15706" y="27289"/>
                    <a:pt x="19642" y="27911"/>
                    <a:pt x="23040" y="27911"/>
                  </a:cubicBezTo>
                  <a:cubicBezTo>
                    <a:pt x="31723" y="27911"/>
                    <a:pt x="36889" y="23848"/>
                    <a:pt x="36889" y="23848"/>
                  </a:cubicBezTo>
                  <a:cubicBezTo>
                    <a:pt x="36889" y="23848"/>
                    <a:pt x="38740" y="24734"/>
                    <a:pt x="41044" y="24734"/>
                  </a:cubicBezTo>
                  <a:cubicBezTo>
                    <a:pt x="42998" y="24734"/>
                    <a:pt x="45279" y="24096"/>
                    <a:pt x="47032" y="21738"/>
                  </a:cubicBezTo>
                  <a:cubicBezTo>
                    <a:pt x="50141" y="17558"/>
                    <a:pt x="47229" y="14120"/>
                    <a:pt x="43659" y="14120"/>
                  </a:cubicBezTo>
                  <a:cubicBezTo>
                    <a:pt x="42842" y="14120"/>
                    <a:pt x="41991" y="14300"/>
                    <a:pt x="41169" y="14692"/>
                  </a:cubicBezTo>
                  <a:cubicBezTo>
                    <a:pt x="41169" y="14692"/>
                    <a:pt x="42552" y="1187"/>
                    <a:pt x="27137" y="200"/>
                  </a:cubicBezTo>
                  <a:cubicBezTo>
                    <a:pt x="25037" y="65"/>
                    <a:pt x="23165" y="0"/>
                    <a:pt x="21495" y="0"/>
                  </a:cubicBezTo>
                  <a:close/>
                </a:path>
              </a:pathLst>
            </a:custGeom>
            <a:solidFill>
              <a:srgbClr val="FCB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14"/>
            <p:cNvSpPr/>
            <p:nvPr/>
          </p:nvSpPr>
          <p:spPr>
            <a:xfrm>
              <a:off x="6967789" y="3013848"/>
              <a:ext cx="1205190" cy="936555"/>
            </a:xfrm>
            <a:custGeom>
              <a:rect b="b" l="l" r="r" t="t"/>
              <a:pathLst>
                <a:path extrusionOk="0" h="36931" w="47524">
                  <a:moveTo>
                    <a:pt x="18610" y="0"/>
                  </a:moveTo>
                  <a:cubicBezTo>
                    <a:pt x="17705" y="0"/>
                    <a:pt x="16687" y="120"/>
                    <a:pt x="15542" y="391"/>
                  </a:cubicBezTo>
                  <a:cubicBezTo>
                    <a:pt x="6044" y="2633"/>
                    <a:pt x="7833" y="10206"/>
                    <a:pt x="8170" y="11372"/>
                  </a:cubicBezTo>
                  <a:cubicBezTo>
                    <a:pt x="8083" y="11489"/>
                    <a:pt x="7841" y="11527"/>
                    <a:pt x="7496" y="11527"/>
                  </a:cubicBezTo>
                  <a:cubicBezTo>
                    <a:pt x="7170" y="11527"/>
                    <a:pt x="6751" y="11493"/>
                    <a:pt x="6283" y="11461"/>
                  </a:cubicBezTo>
                  <a:cubicBezTo>
                    <a:pt x="5814" y="11427"/>
                    <a:pt x="5295" y="11393"/>
                    <a:pt x="4770" y="11393"/>
                  </a:cubicBezTo>
                  <a:cubicBezTo>
                    <a:pt x="2451" y="11393"/>
                    <a:pt x="0" y="12050"/>
                    <a:pt x="1114" y="16261"/>
                  </a:cubicBezTo>
                  <a:cubicBezTo>
                    <a:pt x="2267" y="20628"/>
                    <a:pt x="6366" y="21802"/>
                    <a:pt x="10439" y="21802"/>
                  </a:cubicBezTo>
                  <a:cubicBezTo>
                    <a:pt x="15171" y="21802"/>
                    <a:pt x="19869" y="20217"/>
                    <a:pt x="19869" y="20217"/>
                  </a:cubicBezTo>
                  <a:lnTo>
                    <a:pt x="19869" y="20217"/>
                  </a:lnTo>
                  <a:cubicBezTo>
                    <a:pt x="19869" y="20217"/>
                    <a:pt x="19061" y="21205"/>
                    <a:pt x="21394" y="23934"/>
                  </a:cubicBezTo>
                  <a:cubicBezTo>
                    <a:pt x="23123" y="25956"/>
                    <a:pt x="25021" y="26550"/>
                    <a:pt x="26851" y="26550"/>
                  </a:cubicBezTo>
                  <a:cubicBezTo>
                    <a:pt x="28152" y="26550"/>
                    <a:pt x="29417" y="26249"/>
                    <a:pt x="30564" y="25949"/>
                  </a:cubicBezTo>
                  <a:cubicBezTo>
                    <a:pt x="31709" y="25650"/>
                    <a:pt x="32736" y="25351"/>
                    <a:pt x="33559" y="25351"/>
                  </a:cubicBezTo>
                  <a:cubicBezTo>
                    <a:pt x="34030" y="25351"/>
                    <a:pt x="34435" y="25450"/>
                    <a:pt x="34756" y="25702"/>
                  </a:cubicBezTo>
                  <a:cubicBezTo>
                    <a:pt x="36988" y="27453"/>
                    <a:pt x="38053" y="36930"/>
                    <a:pt x="38053" y="36930"/>
                  </a:cubicBezTo>
                  <a:lnTo>
                    <a:pt x="40822" y="33736"/>
                  </a:lnTo>
                  <a:cubicBezTo>
                    <a:pt x="47523" y="26824"/>
                    <a:pt x="41813" y="22050"/>
                    <a:pt x="41813" y="22050"/>
                  </a:cubicBezTo>
                  <a:cubicBezTo>
                    <a:pt x="41813" y="22050"/>
                    <a:pt x="46296" y="17397"/>
                    <a:pt x="39544" y="9905"/>
                  </a:cubicBezTo>
                  <a:cubicBezTo>
                    <a:pt x="36737" y="6792"/>
                    <a:pt x="33901" y="5882"/>
                    <a:pt x="31545" y="5882"/>
                  </a:cubicBezTo>
                  <a:cubicBezTo>
                    <a:pt x="29142" y="5882"/>
                    <a:pt x="27238" y="6828"/>
                    <a:pt x="26375" y="7349"/>
                  </a:cubicBezTo>
                  <a:cubicBezTo>
                    <a:pt x="26316" y="7384"/>
                    <a:pt x="26252" y="7401"/>
                    <a:pt x="26190" y="7401"/>
                  </a:cubicBezTo>
                  <a:cubicBezTo>
                    <a:pt x="26014" y="7401"/>
                    <a:pt x="25850" y="7270"/>
                    <a:pt x="25830" y="7075"/>
                  </a:cubicBezTo>
                  <a:cubicBezTo>
                    <a:pt x="25651" y="5266"/>
                    <a:pt x="24607" y="0"/>
                    <a:pt x="18610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14"/>
            <p:cNvSpPr/>
            <p:nvPr/>
          </p:nvSpPr>
          <p:spPr>
            <a:xfrm>
              <a:off x="7056546" y="3851340"/>
              <a:ext cx="705453" cy="353209"/>
            </a:xfrm>
            <a:custGeom>
              <a:rect b="b" l="l" r="r" t="t"/>
              <a:pathLst>
                <a:path extrusionOk="0" h="13928" w="27818">
                  <a:moveTo>
                    <a:pt x="1574" y="1"/>
                  </a:moveTo>
                  <a:cubicBezTo>
                    <a:pt x="494" y="1"/>
                    <a:pt x="165" y="1488"/>
                    <a:pt x="110" y="1775"/>
                  </a:cubicBezTo>
                  <a:cubicBezTo>
                    <a:pt x="1" y="5502"/>
                    <a:pt x="1597" y="9251"/>
                    <a:pt x="7484" y="11577"/>
                  </a:cubicBezTo>
                  <a:cubicBezTo>
                    <a:pt x="11801" y="13285"/>
                    <a:pt x="15686" y="13910"/>
                    <a:pt x="19054" y="13927"/>
                  </a:cubicBezTo>
                  <a:cubicBezTo>
                    <a:pt x="25221" y="12203"/>
                    <a:pt x="27817" y="9785"/>
                    <a:pt x="27750" y="6705"/>
                  </a:cubicBezTo>
                  <a:cubicBezTo>
                    <a:pt x="27684" y="3752"/>
                    <a:pt x="26362" y="3157"/>
                    <a:pt x="21834" y="3157"/>
                  </a:cubicBezTo>
                  <a:cubicBezTo>
                    <a:pt x="20401" y="3157"/>
                    <a:pt x="18646" y="3216"/>
                    <a:pt x="16508" y="3280"/>
                  </a:cubicBezTo>
                  <a:cubicBezTo>
                    <a:pt x="16020" y="3294"/>
                    <a:pt x="15549" y="3301"/>
                    <a:pt x="15094" y="3301"/>
                  </a:cubicBezTo>
                  <a:cubicBezTo>
                    <a:pt x="7259" y="3301"/>
                    <a:pt x="4217" y="1245"/>
                    <a:pt x="2412" y="251"/>
                  </a:cubicBezTo>
                  <a:cubicBezTo>
                    <a:pt x="2092" y="74"/>
                    <a:pt x="1815" y="1"/>
                    <a:pt x="1574" y="1"/>
                  </a:cubicBezTo>
                  <a:close/>
                </a:path>
              </a:pathLst>
            </a:custGeom>
            <a:solidFill>
              <a:srgbClr val="493A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14"/>
            <p:cNvSpPr/>
            <p:nvPr/>
          </p:nvSpPr>
          <p:spPr>
            <a:xfrm>
              <a:off x="7165692" y="3888466"/>
              <a:ext cx="195649" cy="97254"/>
            </a:xfrm>
            <a:custGeom>
              <a:rect b="b" l="l" r="r" t="t"/>
              <a:pathLst>
                <a:path extrusionOk="0" h="3835" w="7715">
                  <a:moveTo>
                    <a:pt x="417" y="1"/>
                  </a:moveTo>
                  <a:cubicBezTo>
                    <a:pt x="177" y="839"/>
                    <a:pt x="1" y="1904"/>
                    <a:pt x="343" y="2327"/>
                  </a:cubicBezTo>
                  <a:cubicBezTo>
                    <a:pt x="623" y="2672"/>
                    <a:pt x="968" y="2783"/>
                    <a:pt x="1290" y="2783"/>
                  </a:cubicBezTo>
                  <a:cubicBezTo>
                    <a:pt x="1861" y="2783"/>
                    <a:pt x="2368" y="2442"/>
                    <a:pt x="2368" y="2441"/>
                  </a:cubicBezTo>
                  <a:lnTo>
                    <a:pt x="2368" y="2441"/>
                  </a:lnTo>
                  <a:cubicBezTo>
                    <a:pt x="2368" y="2442"/>
                    <a:pt x="2151" y="3212"/>
                    <a:pt x="3555" y="3710"/>
                  </a:cubicBezTo>
                  <a:cubicBezTo>
                    <a:pt x="3808" y="3797"/>
                    <a:pt x="4042" y="3835"/>
                    <a:pt x="4255" y="3835"/>
                  </a:cubicBezTo>
                  <a:cubicBezTo>
                    <a:pt x="5205" y="3835"/>
                    <a:pt x="5706" y="3084"/>
                    <a:pt x="5706" y="3084"/>
                  </a:cubicBezTo>
                  <a:cubicBezTo>
                    <a:pt x="5706" y="3084"/>
                    <a:pt x="5773" y="3246"/>
                    <a:pt x="5921" y="3476"/>
                  </a:cubicBezTo>
                  <a:cubicBezTo>
                    <a:pt x="6672" y="2979"/>
                    <a:pt x="7257" y="2374"/>
                    <a:pt x="7714" y="1718"/>
                  </a:cubicBezTo>
                  <a:cubicBezTo>
                    <a:pt x="7301" y="1688"/>
                    <a:pt x="6906" y="1647"/>
                    <a:pt x="6527" y="1603"/>
                  </a:cubicBezTo>
                  <a:lnTo>
                    <a:pt x="6524" y="1603"/>
                  </a:lnTo>
                  <a:cubicBezTo>
                    <a:pt x="6520" y="1600"/>
                    <a:pt x="6513" y="1600"/>
                    <a:pt x="6507" y="1600"/>
                  </a:cubicBezTo>
                  <a:cubicBezTo>
                    <a:pt x="6503" y="1600"/>
                    <a:pt x="6497" y="1600"/>
                    <a:pt x="6490" y="1597"/>
                  </a:cubicBezTo>
                  <a:lnTo>
                    <a:pt x="6469" y="1597"/>
                  </a:lnTo>
                  <a:cubicBezTo>
                    <a:pt x="6466" y="1597"/>
                    <a:pt x="6463" y="1593"/>
                    <a:pt x="6456" y="1593"/>
                  </a:cubicBezTo>
                  <a:lnTo>
                    <a:pt x="6442" y="1593"/>
                  </a:lnTo>
                  <a:cubicBezTo>
                    <a:pt x="6439" y="1593"/>
                    <a:pt x="6439" y="1593"/>
                    <a:pt x="6436" y="1589"/>
                  </a:cubicBezTo>
                  <a:lnTo>
                    <a:pt x="6408" y="1589"/>
                  </a:lnTo>
                  <a:cubicBezTo>
                    <a:pt x="6399" y="1586"/>
                    <a:pt x="6388" y="1586"/>
                    <a:pt x="6378" y="1583"/>
                  </a:cubicBezTo>
                  <a:lnTo>
                    <a:pt x="6375" y="1583"/>
                  </a:lnTo>
                  <a:cubicBezTo>
                    <a:pt x="6365" y="1583"/>
                    <a:pt x="6355" y="1580"/>
                    <a:pt x="6341" y="1580"/>
                  </a:cubicBezTo>
                  <a:cubicBezTo>
                    <a:pt x="3646" y="1241"/>
                    <a:pt x="1783" y="616"/>
                    <a:pt x="4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14"/>
            <p:cNvSpPr/>
            <p:nvPr/>
          </p:nvSpPr>
          <p:spPr>
            <a:xfrm>
              <a:off x="7165692" y="3888466"/>
              <a:ext cx="515206" cy="126595"/>
            </a:xfrm>
            <a:custGeom>
              <a:rect b="b" l="l" r="r" t="t"/>
              <a:pathLst>
                <a:path extrusionOk="0" h="4992" w="20316">
                  <a:moveTo>
                    <a:pt x="417" y="1"/>
                  </a:moveTo>
                  <a:cubicBezTo>
                    <a:pt x="177" y="839"/>
                    <a:pt x="1" y="1904"/>
                    <a:pt x="343" y="2327"/>
                  </a:cubicBezTo>
                  <a:cubicBezTo>
                    <a:pt x="623" y="2674"/>
                    <a:pt x="966" y="2784"/>
                    <a:pt x="1289" y="2784"/>
                  </a:cubicBezTo>
                  <a:cubicBezTo>
                    <a:pt x="1859" y="2784"/>
                    <a:pt x="2368" y="2442"/>
                    <a:pt x="2368" y="2441"/>
                  </a:cubicBezTo>
                  <a:lnTo>
                    <a:pt x="2368" y="2441"/>
                  </a:lnTo>
                  <a:cubicBezTo>
                    <a:pt x="2368" y="2442"/>
                    <a:pt x="2151" y="3212"/>
                    <a:pt x="3555" y="3710"/>
                  </a:cubicBezTo>
                  <a:cubicBezTo>
                    <a:pt x="3809" y="3799"/>
                    <a:pt x="4042" y="3835"/>
                    <a:pt x="4252" y="3835"/>
                  </a:cubicBezTo>
                  <a:cubicBezTo>
                    <a:pt x="5206" y="3835"/>
                    <a:pt x="5706" y="3084"/>
                    <a:pt x="5706" y="3084"/>
                  </a:cubicBezTo>
                  <a:cubicBezTo>
                    <a:pt x="5706" y="3084"/>
                    <a:pt x="6314" y="4528"/>
                    <a:pt x="7738" y="4835"/>
                  </a:cubicBezTo>
                  <a:cubicBezTo>
                    <a:pt x="7840" y="4857"/>
                    <a:pt x="7944" y="4867"/>
                    <a:pt x="8047" y="4867"/>
                  </a:cubicBezTo>
                  <a:cubicBezTo>
                    <a:pt x="8793" y="4867"/>
                    <a:pt x="9531" y="4339"/>
                    <a:pt x="9982" y="3852"/>
                  </a:cubicBezTo>
                  <a:cubicBezTo>
                    <a:pt x="9982" y="3852"/>
                    <a:pt x="10140" y="4991"/>
                    <a:pt x="12156" y="4991"/>
                  </a:cubicBezTo>
                  <a:cubicBezTo>
                    <a:pt x="12162" y="4991"/>
                    <a:pt x="12167" y="4991"/>
                    <a:pt x="12173" y="4991"/>
                  </a:cubicBezTo>
                  <a:cubicBezTo>
                    <a:pt x="14290" y="4988"/>
                    <a:pt x="14209" y="3923"/>
                    <a:pt x="14209" y="3922"/>
                  </a:cubicBezTo>
                  <a:lnTo>
                    <a:pt x="14209" y="3922"/>
                  </a:lnTo>
                  <a:cubicBezTo>
                    <a:pt x="14209" y="3923"/>
                    <a:pt x="14431" y="4925"/>
                    <a:pt x="15705" y="4925"/>
                  </a:cubicBezTo>
                  <a:cubicBezTo>
                    <a:pt x="15914" y="4925"/>
                    <a:pt x="16151" y="4898"/>
                    <a:pt x="16420" y="4835"/>
                  </a:cubicBezTo>
                  <a:cubicBezTo>
                    <a:pt x="17374" y="4612"/>
                    <a:pt x="17482" y="3568"/>
                    <a:pt x="17482" y="3568"/>
                  </a:cubicBezTo>
                  <a:cubicBezTo>
                    <a:pt x="17482" y="3568"/>
                    <a:pt x="17908" y="3867"/>
                    <a:pt x="18599" y="3867"/>
                  </a:cubicBezTo>
                  <a:cubicBezTo>
                    <a:pt x="18796" y="3867"/>
                    <a:pt x="19014" y="3843"/>
                    <a:pt x="19250" y="3780"/>
                  </a:cubicBezTo>
                  <a:cubicBezTo>
                    <a:pt x="20315" y="3496"/>
                    <a:pt x="19811" y="1772"/>
                    <a:pt x="19811" y="1772"/>
                  </a:cubicBezTo>
                  <a:cubicBezTo>
                    <a:pt x="19162" y="1716"/>
                    <a:pt x="18408" y="1694"/>
                    <a:pt x="17534" y="1694"/>
                  </a:cubicBezTo>
                  <a:cubicBezTo>
                    <a:pt x="16100" y="1694"/>
                    <a:pt x="14345" y="1753"/>
                    <a:pt x="12204" y="1816"/>
                  </a:cubicBezTo>
                  <a:cubicBezTo>
                    <a:pt x="11721" y="1830"/>
                    <a:pt x="11255" y="1837"/>
                    <a:pt x="10805" y="1837"/>
                  </a:cubicBezTo>
                  <a:cubicBezTo>
                    <a:pt x="5536" y="1837"/>
                    <a:pt x="2433" y="910"/>
                    <a:pt x="4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14"/>
            <p:cNvSpPr/>
            <p:nvPr/>
          </p:nvSpPr>
          <p:spPr>
            <a:xfrm>
              <a:off x="7284727" y="4090073"/>
              <a:ext cx="307764" cy="114473"/>
            </a:xfrm>
            <a:custGeom>
              <a:rect b="b" l="l" r="r" t="t"/>
              <a:pathLst>
                <a:path extrusionOk="0" h="4514" w="12136">
                  <a:moveTo>
                    <a:pt x="8395" y="1"/>
                  </a:moveTo>
                  <a:cubicBezTo>
                    <a:pt x="6077" y="1"/>
                    <a:pt x="5664" y="1768"/>
                    <a:pt x="5664" y="1768"/>
                  </a:cubicBezTo>
                  <a:cubicBezTo>
                    <a:pt x="5664" y="1768"/>
                    <a:pt x="5270" y="22"/>
                    <a:pt x="3175" y="22"/>
                  </a:cubicBezTo>
                  <a:cubicBezTo>
                    <a:pt x="3006" y="22"/>
                    <a:pt x="2826" y="33"/>
                    <a:pt x="2635" y="57"/>
                  </a:cubicBezTo>
                  <a:cubicBezTo>
                    <a:pt x="886" y="281"/>
                    <a:pt x="237" y="1785"/>
                    <a:pt x="1" y="2725"/>
                  </a:cubicBezTo>
                  <a:cubicBezTo>
                    <a:pt x="3716" y="4009"/>
                    <a:pt x="7087" y="4500"/>
                    <a:pt x="10056" y="4513"/>
                  </a:cubicBezTo>
                  <a:cubicBezTo>
                    <a:pt x="10800" y="4304"/>
                    <a:pt x="11493" y="4087"/>
                    <a:pt x="12135" y="3858"/>
                  </a:cubicBezTo>
                  <a:cubicBezTo>
                    <a:pt x="11976" y="1869"/>
                    <a:pt x="10786" y="189"/>
                    <a:pt x="8825" y="20"/>
                  </a:cubicBezTo>
                  <a:cubicBezTo>
                    <a:pt x="8675" y="7"/>
                    <a:pt x="8532" y="1"/>
                    <a:pt x="8395" y="1"/>
                  </a:cubicBezTo>
                  <a:close/>
                </a:path>
              </a:pathLst>
            </a:custGeom>
            <a:solidFill>
              <a:srgbClr val="BF83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14"/>
            <p:cNvSpPr/>
            <p:nvPr/>
          </p:nvSpPr>
          <p:spPr>
            <a:xfrm>
              <a:off x="7969854" y="3366647"/>
              <a:ext cx="28783" cy="99993"/>
            </a:xfrm>
            <a:custGeom>
              <a:rect b="b" l="l" r="r" t="t"/>
              <a:pathLst>
                <a:path extrusionOk="0" h="3943" w="1135">
                  <a:moveTo>
                    <a:pt x="171" y="1"/>
                  </a:moveTo>
                  <a:cubicBezTo>
                    <a:pt x="85" y="1"/>
                    <a:pt x="1" y="56"/>
                    <a:pt x="39" y="145"/>
                  </a:cubicBezTo>
                  <a:cubicBezTo>
                    <a:pt x="560" y="1346"/>
                    <a:pt x="702" y="2556"/>
                    <a:pt x="722" y="3851"/>
                  </a:cubicBezTo>
                  <a:cubicBezTo>
                    <a:pt x="724" y="3913"/>
                    <a:pt x="772" y="3942"/>
                    <a:pt x="823" y="3942"/>
                  </a:cubicBezTo>
                  <a:cubicBezTo>
                    <a:pt x="875" y="3942"/>
                    <a:pt x="930" y="3911"/>
                    <a:pt x="939" y="3851"/>
                  </a:cubicBezTo>
                  <a:cubicBezTo>
                    <a:pt x="1134" y="2563"/>
                    <a:pt x="841" y="1261"/>
                    <a:pt x="313" y="81"/>
                  </a:cubicBezTo>
                  <a:cubicBezTo>
                    <a:pt x="289" y="26"/>
                    <a:pt x="229" y="1"/>
                    <a:pt x="171" y="1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14"/>
            <p:cNvSpPr/>
            <p:nvPr/>
          </p:nvSpPr>
          <p:spPr>
            <a:xfrm>
              <a:off x="7943100" y="3341693"/>
              <a:ext cx="34590" cy="78133"/>
            </a:xfrm>
            <a:custGeom>
              <a:rect b="b" l="l" r="r" t="t"/>
              <a:pathLst>
                <a:path extrusionOk="0" h="3081" w="1364">
                  <a:moveTo>
                    <a:pt x="184" y="0"/>
                  </a:moveTo>
                  <a:cubicBezTo>
                    <a:pt x="92" y="0"/>
                    <a:pt x="1" y="60"/>
                    <a:pt x="39" y="159"/>
                  </a:cubicBezTo>
                  <a:cubicBezTo>
                    <a:pt x="398" y="1126"/>
                    <a:pt x="725" y="2106"/>
                    <a:pt x="1182" y="3029"/>
                  </a:cubicBezTo>
                  <a:cubicBezTo>
                    <a:pt x="1198" y="3064"/>
                    <a:pt x="1236" y="3081"/>
                    <a:pt x="1271" y="3081"/>
                  </a:cubicBezTo>
                  <a:cubicBezTo>
                    <a:pt x="1319" y="3081"/>
                    <a:pt x="1363" y="3051"/>
                    <a:pt x="1348" y="2993"/>
                  </a:cubicBezTo>
                  <a:cubicBezTo>
                    <a:pt x="1091" y="1998"/>
                    <a:pt x="692" y="1048"/>
                    <a:pt x="334" y="92"/>
                  </a:cubicBezTo>
                  <a:cubicBezTo>
                    <a:pt x="310" y="28"/>
                    <a:pt x="247" y="0"/>
                    <a:pt x="184" y="0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14"/>
            <p:cNvSpPr/>
            <p:nvPr/>
          </p:nvSpPr>
          <p:spPr>
            <a:xfrm>
              <a:off x="7701707" y="3209876"/>
              <a:ext cx="104329" cy="46941"/>
            </a:xfrm>
            <a:custGeom>
              <a:rect b="b" l="l" r="r" t="t"/>
              <a:pathLst>
                <a:path extrusionOk="0" h="1851" w="4114">
                  <a:moveTo>
                    <a:pt x="151" y="0"/>
                  </a:moveTo>
                  <a:cubicBezTo>
                    <a:pt x="0" y="0"/>
                    <a:pt x="9" y="211"/>
                    <a:pt x="169" y="228"/>
                  </a:cubicBezTo>
                  <a:cubicBezTo>
                    <a:pt x="1610" y="393"/>
                    <a:pt x="2705" y="1009"/>
                    <a:pt x="3871" y="1827"/>
                  </a:cubicBezTo>
                  <a:cubicBezTo>
                    <a:pt x="3895" y="1843"/>
                    <a:pt x="3921" y="1850"/>
                    <a:pt x="3948" y="1850"/>
                  </a:cubicBezTo>
                  <a:cubicBezTo>
                    <a:pt x="4035" y="1850"/>
                    <a:pt x="4114" y="1771"/>
                    <a:pt x="4033" y="1688"/>
                  </a:cubicBezTo>
                  <a:cubicBezTo>
                    <a:pt x="3053" y="654"/>
                    <a:pt x="1555" y="146"/>
                    <a:pt x="169" y="1"/>
                  </a:cubicBezTo>
                  <a:cubicBezTo>
                    <a:pt x="163" y="1"/>
                    <a:pt x="157" y="0"/>
                    <a:pt x="151" y="0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14"/>
            <p:cNvSpPr/>
            <p:nvPr/>
          </p:nvSpPr>
          <p:spPr>
            <a:xfrm>
              <a:off x="7719230" y="3227957"/>
              <a:ext cx="80644" cy="51024"/>
            </a:xfrm>
            <a:custGeom>
              <a:rect b="b" l="l" r="r" t="t"/>
              <a:pathLst>
                <a:path extrusionOk="0" h="2012" w="3180">
                  <a:moveTo>
                    <a:pt x="238" y="1"/>
                  </a:moveTo>
                  <a:cubicBezTo>
                    <a:pt x="108" y="1"/>
                    <a:pt x="0" y="165"/>
                    <a:pt x="154" y="235"/>
                  </a:cubicBezTo>
                  <a:cubicBezTo>
                    <a:pt x="1182" y="702"/>
                    <a:pt x="2017" y="1364"/>
                    <a:pt x="2943" y="1993"/>
                  </a:cubicBezTo>
                  <a:cubicBezTo>
                    <a:pt x="2961" y="2005"/>
                    <a:pt x="2986" y="2011"/>
                    <a:pt x="3012" y="2011"/>
                  </a:cubicBezTo>
                  <a:cubicBezTo>
                    <a:pt x="3090" y="2011"/>
                    <a:pt x="3180" y="1958"/>
                    <a:pt x="3116" y="1882"/>
                  </a:cubicBezTo>
                  <a:cubicBezTo>
                    <a:pt x="2389" y="1047"/>
                    <a:pt x="1300" y="462"/>
                    <a:pt x="303" y="15"/>
                  </a:cubicBezTo>
                  <a:cubicBezTo>
                    <a:pt x="281" y="5"/>
                    <a:pt x="259" y="1"/>
                    <a:pt x="238" y="1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14"/>
            <p:cNvSpPr/>
            <p:nvPr/>
          </p:nvSpPr>
          <p:spPr>
            <a:xfrm>
              <a:off x="7467237" y="3095125"/>
              <a:ext cx="42249" cy="83611"/>
            </a:xfrm>
            <a:custGeom>
              <a:rect b="b" l="l" r="r" t="t"/>
              <a:pathLst>
                <a:path extrusionOk="0" h="3297" w="1666">
                  <a:moveTo>
                    <a:pt x="207" y="0"/>
                  </a:moveTo>
                  <a:cubicBezTo>
                    <a:pt x="105" y="0"/>
                    <a:pt x="0" y="86"/>
                    <a:pt x="69" y="191"/>
                  </a:cubicBezTo>
                  <a:cubicBezTo>
                    <a:pt x="384" y="689"/>
                    <a:pt x="661" y="1202"/>
                    <a:pt x="891" y="1744"/>
                  </a:cubicBezTo>
                  <a:cubicBezTo>
                    <a:pt x="1098" y="2230"/>
                    <a:pt x="1219" y="2755"/>
                    <a:pt x="1443" y="3231"/>
                  </a:cubicBezTo>
                  <a:cubicBezTo>
                    <a:pt x="1462" y="3272"/>
                    <a:pt x="1516" y="3296"/>
                    <a:pt x="1565" y="3296"/>
                  </a:cubicBezTo>
                  <a:cubicBezTo>
                    <a:pt x="1618" y="3296"/>
                    <a:pt x="1665" y="3269"/>
                    <a:pt x="1662" y="3204"/>
                  </a:cubicBezTo>
                  <a:cubicBezTo>
                    <a:pt x="1588" y="2112"/>
                    <a:pt x="911" y="962"/>
                    <a:pt x="330" y="63"/>
                  </a:cubicBezTo>
                  <a:cubicBezTo>
                    <a:pt x="302" y="19"/>
                    <a:pt x="255" y="0"/>
                    <a:pt x="207" y="0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4"/>
            <p:cNvSpPr/>
            <p:nvPr/>
          </p:nvSpPr>
          <p:spPr>
            <a:xfrm>
              <a:off x="7453670" y="3130298"/>
              <a:ext cx="38749" cy="79147"/>
            </a:xfrm>
            <a:custGeom>
              <a:rect b="b" l="l" r="r" t="t"/>
              <a:pathLst>
                <a:path extrusionOk="0" h="3121" w="1528">
                  <a:moveTo>
                    <a:pt x="216" y="1"/>
                  </a:moveTo>
                  <a:cubicBezTo>
                    <a:pt x="109" y="1"/>
                    <a:pt x="1" y="87"/>
                    <a:pt x="80" y="187"/>
                  </a:cubicBezTo>
                  <a:cubicBezTo>
                    <a:pt x="760" y="1073"/>
                    <a:pt x="970" y="1983"/>
                    <a:pt x="1213" y="3041"/>
                  </a:cubicBezTo>
                  <a:cubicBezTo>
                    <a:pt x="1226" y="3096"/>
                    <a:pt x="1276" y="3121"/>
                    <a:pt x="1328" y="3121"/>
                  </a:cubicBezTo>
                  <a:cubicBezTo>
                    <a:pt x="1393" y="3121"/>
                    <a:pt x="1463" y="3081"/>
                    <a:pt x="1466" y="3011"/>
                  </a:cubicBezTo>
                  <a:cubicBezTo>
                    <a:pt x="1527" y="1962"/>
                    <a:pt x="973" y="864"/>
                    <a:pt x="344" y="59"/>
                  </a:cubicBezTo>
                  <a:cubicBezTo>
                    <a:pt x="313" y="18"/>
                    <a:pt x="264" y="1"/>
                    <a:pt x="216" y="1"/>
                  </a:cubicBezTo>
                  <a:close/>
                </a:path>
              </a:pathLst>
            </a:custGeom>
            <a:solidFill>
              <a:srgbClr val="C677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14"/>
            <p:cNvSpPr/>
            <p:nvPr/>
          </p:nvSpPr>
          <p:spPr>
            <a:xfrm>
              <a:off x="7483568" y="3931425"/>
              <a:ext cx="197323" cy="81912"/>
            </a:xfrm>
            <a:custGeom>
              <a:rect b="b" l="l" r="r" t="t"/>
              <a:pathLst>
                <a:path extrusionOk="0" h="3230" w="7781">
                  <a:moveTo>
                    <a:pt x="4978" y="0"/>
                  </a:moveTo>
                  <a:cubicBezTo>
                    <a:pt x="3622" y="0"/>
                    <a:pt x="1982" y="51"/>
                    <a:pt x="0" y="112"/>
                  </a:cubicBezTo>
                  <a:cubicBezTo>
                    <a:pt x="226" y="1089"/>
                    <a:pt x="579" y="2097"/>
                    <a:pt x="1119" y="3010"/>
                  </a:cubicBezTo>
                  <a:cubicBezTo>
                    <a:pt x="1711" y="2695"/>
                    <a:pt x="1674" y="2229"/>
                    <a:pt x="1674" y="2228"/>
                  </a:cubicBezTo>
                  <a:lnTo>
                    <a:pt x="1674" y="2228"/>
                  </a:lnTo>
                  <a:cubicBezTo>
                    <a:pt x="1674" y="2229"/>
                    <a:pt x="1897" y="3230"/>
                    <a:pt x="3168" y="3230"/>
                  </a:cubicBezTo>
                  <a:cubicBezTo>
                    <a:pt x="3378" y="3230"/>
                    <a:pt x="3614" y="3202"/>
                    <a:pt x="3885" y="3141"/>
                  </a:cubicBezTo>
                  <a:cubicBezTo>
                    <a:pt x="4839" y="2918"/>
                    <a:pt x="4947" y="1874"/>
                    <a:pt x="4947" y="1874"/>
                  </a:cubicBezTo>
                  <a:cubicBezTo>
                    <a:pt x="4947" y="1874"/>
                    <a:pt x="5373" y="2175"/>
                    <a:pt x="6063" y="2175"/>
                  </a:cubicBezTo>
                  <a:cubicBezTo>
                    <a:pt x="6262" y="2175"/>
                    <a:pt x="6479" y="2147"/>
                    <a:pt x="6715" y="2086"/>
                  </a:cubicBezTo>
                  <a:cubicBezTo>
                    <a:pt x="7780" y="1802"/>
                    <a:pt x="7276" y="78"/>
                    <a:pt x="7276" y="78"/>
                  </a:cubicBezTo>
                  <a:cubicBezTo>
                    <a:pt x="6621" y="20"/>
                    <a:pt x="5860" y="0"/>
                    <a:pt x="49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14"/>
            <p:cNvSpPr/>
            <p:nvPr/>
          </p:nvSpPr>
          <p:spPr>
            <a:xfrm>
              <a:off x="7409900" y="3752386"/>
              <a:ext cx="57415" cy="32943"/>
            </a:xfrm>
            <a:custGeom>
              <a:rect b="b" l="l" r="r" t="t"/>
              <a:pathLst>
                <a:path extrusionOk="0" h="1299" w="2264">
                  <a:moveTo>
                    <a:pt x="143" y="0"/>
                  </a:moveTo>
                  <a:lnTo>
                    <a:pt x="1" y="1005"/>
                  </a:lnTo>
                  <a:lnTo>
                    <a:pt x="2121" y="1299"/>
                  </a:lnTo>
                  <a:lnTo>
                    <a:pt x="2263" y="295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14"/>
            <p:cNvSpPr/>
            <p:nvPr/>
          </p:nvSpPr>
          <p:spPr>
            <a:xfrm>
              <a:off x="7348531" y="3824079"/>
              <a:ext cx="83966" cy="104101"/>
            </a:xfrm>
            <a:custGeom>
              <a:rect b="b" l="l" r="r" t="t"/>
              <a:pathLst>
                <a:path extrusionOk="0" h="4105" w="3311">
                  <a:moveTo>
                    <a:pt x="3310" y="0"/>
                  </a:moveTo>
                  <a:lnTo>
                    <a:pt x="2931" y="995"/>
                  </a:lnTo>
                  <a:cubicBezTo>
                    <a:pt x="2931" y="995"/>
                    <a:pt x="1903" y="477"/>
                    <a:pt x="1154" y="477"/>
                  </a:cubicBezTo>
                  <a:cubicBezTo>
                    <a:pt x="956" y="477"/>
                    <a:pt x="777" y="514"/>
                    <a:pt x="642" y="606"/>
                  </a:cubicBezTo>
                  <a:cubicBezTo>
                    <a:pt x="0" y="1042"/>
                    <a:pt x="2258" y="4105"/>
                    <a:pt x="2258" y="4105"/>
                  </a:cubicBezTo>
                  <a:lnTo>
                    <a:pt x="3310" y="0"/>
                  </a:lnTo>
                  <a:close/>
                </a:path>
              </a:pathLst>
            </a:custGeom>
            <a:solidFill>
              <a:srgbClr val="FCB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14"/>
            <p:cNvSpPr/>
            <p:nvPr/>
          </p:nvSpPr>
          <p:spPr>
            <a:xfrm>
              <a:off x="7320813" y="4188010"/>
              <a:ext cx="879268" cy="330917"/>
            </a:xfrm>
            <a:custGeom>
              <a:rect b="b" l="l" r="r" t="t"/>
              <a:pathLst>
                <a:path extrusionOk="0" h="13049" w="34672">
                  <a:moveTo>
                    <a:pt x="29732" y="1"/>
                  </a:moveTo>
                  <a:cubicBezTo>
                    <a:pt x="29710" y="1"/>
                    <a:pt x="29687" y="3"/>
                    <a:pt x="29663" y="9"/>
                  </a:cubicBezTo>
                  <a:cubicBezTo>
                    <a:pt x="28974" y="181"/>
                    <a:pt x="29451" y="2251"/>
                    <a:pt x="27145" y="2785"/>
                  </a:cubicBezTo>
                  <a:cubicBezTo>
                    <a:pt x="25146" y="3252"/>
                    <a:pt x="20477" y="3759"/>
                    <a:pt x="16770" y="3759"/>
                  </a:cubicBezTo>
                  <a:cubicBezTo>
                    <a:pt x="16206" y="3759"/>
                    <a:pt x="15665" y="3747"/>
                    <a:pt x="15158" y="3722"/>
                  </a:cubicBezTo>
                  <a:cubicBezTo>
                    <a:pt x="11608" y="3541"/>
                    <a:pt x="7251" y="1394"/>
                    <a:pt x="4271" y="1394"/>
                  </a:cubicBezTo>
                  <a:cubicBezTo>
                    <a:pt x="3170" y="1394"/>
                    <a:pt x="2256" y="1687"/>
                    <a:pt x="1641" y="2480"/>
                  </a:cubicBezTo>
                  <a:cubicBezTo>
                    <a:pt x="0" y="4594"/>
                    <a:pt x="2267" y="13049"/>
                    <a:pt x="12348" y="13049"/>
                  </a:cubicBezTo>
                  <a:cubicBezTo>
                    <a:pt x="13280" y="13049"/>
                    <a:pt x="14279" y="12976"/>
                    <a:pt x="15347" y="12820"/>
                  </a:cubicBezTo>
                  <a:cubicBezTo>
                    <a:pt x="27980" y="10977"/>
                    <a:pt x="34181" y="4009"/>
                    <a:pt x="34485" y="3397"/>
                  </a:cubicBezTo>
                  <a:cubicBezTo>
                    <a:pt x="34597" y="3175"/>
                    <a:pt x="34466" y="3104"/>
                    <a:pt x="34255" y="3104"/>
                  </a:cubicBezTo>
                  <a:cubicBezTo>
                    <a:pt x="33883" y="3104"/>
                    <a:pt x="33261" y="3323"/>
                    <a:pt x="33261" y="3323"/>
                  </a:cubicBezTo>
                  <a:cubicBezTo>
                    <a:pt x="33261" y="3323"/>
                    <a:pt x="34671" y="1791"/>
                    <a:pt x="34080" y="1639"/>
                  </a:cubicBezTo>
                  <a:cubicBezTo>
                    <a:pt x="34034" y="1627"/>
                    <a:pt x="33984" y="1621"/>
                    <a:pt x="33931" y="1621"/>
                  </a:cubicBezTo>
                  <a:cubicBezTo>
                    <a:pt x="33308" y="1621"/>
                    <a:pt x="32267" y="2403"/>
                    <a:pt x="32267" y="2403"/>
                  </a:cubicBezTo>
                  <a:cubicBezTo>
                    <a:pt x="32267" y="2403"/>
                    <a:pt x="32956" y="665"/>
                    <a:pt x="32419" y="654"/>
                  </a:cubicBezTo>
                  <a:cubicBezTo>
                    <a:pt x="32417" y="654"/>
                    <a:pt x="32416" y="654"/>
                    <a:pt x="32414" y="654"/>
                  </a:cubicBezTo>
                  <a:cubicBezTo>
                    <a:pt x="32104" y="654"/>
                    <a:pt x="31480" y="1181"/>
                    <a:pt x="30999" y="1636"/>
                  </a:cubicBezTo>
                  <a:cubicBezTo>
                    <a:pt x="30917" y="1713"/>
                    <a:pt x="30817" y="1748"/>
                    <a:pt x="30719" y="1748"/>
                  </a:cubicBezTo>
                  <a:cubicBezTo>
                    <a:pt x="30522" y="1748"/>
                    <a:pt x="30331" y="1606"/>
                    <a:pt x="30306" y="1378"/>
                  </a:cubicBezTo>
                  <a:cubicBezTo>
                    <a:pt x="30239" y="742"/>
                    <a:pt x="30085" y="1"/>
                    <a:pt x="29732" y="1"/>
                  </a:cubicBezTo>
                  <a:close/>
                </a:path>
              </a:pathLst>
            </a:custGeom>
            <a:solidFill>
              <a:srgbClr val="FCB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14"/>
            <p:cNvSpPr/>
            <p:nvPr/>
          </p:nvSpPr>
          <p:spPr>
            <a:xfrm>
              <a:off x="7671834" y="4434427"/>
              <a:ext cx="201026" cy="82824"/>
            </a:xfrm>
            <a:custGeom>
              <a:rect b="b" l="l" r="r" t="t"/>
              <a:pathLst>
                <a:path extrusionOk="0" h="3266" w="7927">
                  <a:moveTo>
                    <a:pt x="4223" y="0"/>
                  </a:moveTo>
                  <a:cubicBezTo>
                    <a:pt x="3948" y="0"/>
                    <a:pt x="3662" y="24"/>
                    <a:pt x="3365" y="74"/>
                  </a:cubicBezTo>
                  <a:cubicBezTo>
                    <a:pt x="937" y="486"/>
                    <a:pt x="214" y="2146"/>
                    <a:pt x="1" y="3265"/>
                  </a:cubicBezTo>
                  <a:cubicBezTo>
                    <a:pt x="488" y="3228"/>
                    <a:pt x="989" y="3181"/>
                    <a:pt x="1505" y="3103"/>
                  </a:cubicBezTo>
                  <a:cubicBezTo>
                    <a:pt x="3873" y="2758"/>
                    <a:pt x="6009" y="2234"/>
                    <a:pt x="7927" y="1605"/>
                  </a:cubicBezTo>
                  <a:cubicBezTo>
                    <a:pt x="7096" y="813"/>
                    <a:pt x="5852" y="0"/>
                    <a:pt x="4223" y="0"/>
                  </a:cubicBezTo>
                  <a:close/>
                </a:path>
              </a:pathLst>
            </a:custGeom>
            <a:solidFill>
              <a:srgbClr val="BF83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14"/>
            <p:cNvSpPr/>
            <p:nvPr/>
          </p:nvSpPr>
          <p:spPr>
            <a:xfrm>
              <a:off x="7325457" y="4214721"/>
              <a:ext cx="277168" cy="253529"/>
            </a:xfrm>
            <a:custGeom>
              <a:rect b="b" l="l" r="r" t="t"/>
              <a:pathLst>
                <a:path extrusionOk="0" h="9318" w="10185">
                  <a:moveTo>
                    <a:pt x="3716" y="1"/>
                  </a:moveTo>
                  <a:cubicBezTo>
                    <a:pt x="2615" y="1"/>
                    <a:pt x="1702" y="294"/>
                    <a:pt x="1086" y="1087"/>
                  </a:cubicBezTo>
                  <a:cubicBezTo>
                    <a:pt x="0" y="2484"/>
                    <a:pt x="629" y="6653"/>
                    <a:pt x="4092" y="9317"/>
                  </a:cubicBezTo>
                  <a:lnTo>
                    <a:pt x="10184" y="1457"/>
                  </a:lnTo>
                  <a:cubicBezTo>
                    <a:pt x="7846" y="794"/>
                    <a:pt x="5527" y="1"/>
                    <a:pt x="3716" y="1"/>
                  </a:cubicBezTo>
                  <a:close/>
                </a:path>
              </a:pathLst>
            </a:custGeom>
            <a:solidFill>
              <a:srgbClr val="0F93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14"/>
            <p:cNvSpPr/>
            <p:nvPr/>
          </p:nvSpPr>
          <p:spPr>
            <a:xfrm>
              <a:off x="7976955" y="3929827"/>
              <a:ext cx="177745" cy="107956"/>
            </a:xfrm>
            <a:custGeom>
              <a:rect b="b" l="l" r="r" t="t"/>
              <a:pathLst>
                <a:path extrusionOk="0" h="4257" w="7009">
                  <a:moveTo>
                    <a:pt x="3617" y="0"/>
                  </a:moveTo>
                  <a:cubicBezTo>
                    <a:pt x="2052" y="0"/>
                    <a:pt x="623" y="1061"/>
                    <a:pt x="91" y="2589"/>
                  </a:cubicBezTo>
                  <a:cubicBezTo>
                    <a:pt x="63" y="2664"/>
                    <a:pt x="101" y="2714"/>
                    <a:pt x="158" y="2738"/>
                  </a:cubicBezTo>
                  <a:cubicBezTo>
                    <a:pt x="81" y="2818"/>
                    <a:pt x="177" y="2935"/>
                    <a:pt x="290" y="2935"/>
                  </a:cubicBezTo>
                  <a:cubicBezTo>
                    <a:pt x="310" y="2935"/>
                    <a:pt x="331" y="2932"/>
                    <a:pt x="351" y="2924"/>
                  </a:cubicBezTo>
                  <a:cubicBezTo>
                    <a:pt x="573" y="2835"/>
                    <a:pt x="838" y="2736"/>
                    <a:pt x="1093" y="2736"/>
                  </a:cubicBezTo>
                  <a:cubicBezTo>
                    <a:pt x="1176" y="2736"/>
                    <a:pt x="1259" y="2747"/>
                    <a:pt x="1338" y="2772"/>
                  </a:cubicBezTo>
                  <a:cubicBezTo>
                    <a:pt x="1581" y="2846"/>
                    <a:pt x="1818" y="3083"/>
                    <a:pt x="1761" y="3357"/>
                  </a:cubicBezTo>
                  <a:cubicBezTo>
                    <a:pt x="1706" y="3630"/>
                    <a:pt x="1355" y="3786"/>
                    <a:pt x="1108" y="3847"/>
                  </a:cubicBezTo>
                  <a:cubicBezTo>
                    <a:pt x="1030" y="3865"/>
                    <a:pt x="956" y="3873"/>
                    <a:pt x="885" y="3873"/>
                  </a:cubicBezTo>
                  <a:cubicBezTo>
                    <a:pt x="682" y="3873"/>
                    <a:pt x="498" y="3813"/>
                    <a:pt x="280" y="3772"/>
                  </a:cubicBezTo>
                  <a:cubicBezTo>
                    <a:pt x="273" y="3771"/>
                    <a:pt x="265" y="3771"/>
                    <a:pt x="257" y="3771"/>
                  </a:cubicBezTo>
                  <a:cubicBezTo>
                    <a:pt x="156" y="3771"/>
                    <a:pt x="0" y="3869"/>
                    <a:pt x="97" y="3975"/>
                  </a:cubicBezTo>
                  <a:cubicBezTo>
                    <a:pt x="271" y="4168"/>
                    <a:pt x="553" y="4256"/>
                    <a:pt x="855" y="4256"/>
                  </a:cubicBezTo>
                  <a:cubicBezTo>
                    <a:pt x="1446" y="4256"/>
                    <a:pt x="2111" y="3920"/>
                    <a:pt x="2180" y="3380"/>
                  </a:cubicBezTo>
                  <a:cubicBezTo>
                    <a:pt x="2231" y="2984"/>
                    <a:pt x="1923" y="2630"/>
                    <a:pt x="1575" y="2491"/>
                  </a:cubicBezTo>
                  <a:cubicBezTo>
                    <a:pt x="1446" y="2440"/>
                    <a:pt x="1315" y="2419"/>
                    <a:pt x="1183" y="2419"/>
                  </a:cubicBezTo>
                  <a:cubicBezTo>
                    <a:pt x="929" y="2419"/>
                    <a:pt x="674" y="2499"/>
                    <a:pt x="436" y="2599"/>
                  </a:cubicBezTo>
                  <a:cubicBezTo>
                    <a:pt x="1014" y="1322"/>
                    <a:pt x="2201" y="431"/>
                    <a:pt x="3630" y="431"/>
                  </a:cubicBezTo>
                  <a:cubicBezTo>
                    <a:pt x="3662" y="431"/>
                    <a:pt x="3694" y="431"/>
                    <a:pt x="3725" y="432"/>
                  </a:cubicBezTo>
                  <a:cubicBezTo>
                    <a:pt x="4050" y="442"/>
                    <a:pt x="4648" y="506"/>
                    <a:pt x="4916" y="712"/>
                  </a:cubicBezTo>
                  <a:cubicBezTo>
                    <a:pt x="5470" y="1146"/>
                    <a:pt x="5517" y="1633"/>
                    <a:pt x="5183" y="2204"/>
                  </a:cubicBezTo>
                  <a:cubicBezTo>
                    <a:pt x="4865" y="2755"/>
                    <a:pt x="4287" y="3171"/>
                    <a:pt x="3844" y="3624"/>
                  </a:cubicBezTo>
                  <a:cubicBezTo>
                    <a:pt x="3728" y="3745"/>
                    <a:pt x="3844" y="3903"/>
                    <a:pt x="3981" y="3903"/>
                  </a:cubicBezTo>
                  <a:cubicBezTo>
                    <a:pt x="4012" y="3903"/>
                    <a:pt x="4043" y="3895"/>
                    <a:pt x="4074" y="3877"/>
                  </a:cubicBezTo>
                  <a:cubicBezTo>
                    <a:pt x="5375" y="3076"/>
                    <a:pt x="7009" y="1004"/>
                    <a:pt x="4814" y="212"/>
                  </a:cubicBezTo>
                  <a:cubicBezTo>
                    <a:pt x="4415" y="68"/>
                    <a:pt x="4011" y="0"/>
                    <a:pt x="3617" y="0"/>
                  </a:cubicBezTo>
                  <a:close/>
                </a:path>
              </a:pathLst>
            </a:custGeom>
            <a:solidFill>
              <a:srgbClr val="3022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14"/>
            <p:cNvSpPr/>
            <p:nvPr/>
          </p:nvSpPr>
          <p:spPr>
            <a:xfrm>
              <a:off x="7497642" y="4114367"/>
              <a:ext cx="59392" cy="31801"/>
            </a:xfrm>
            <a:custGeom>
              <a:rect b="b" l="l" r="r" t="t"/>
              <a:pathLst>
                <a:path extrusionOk="0" h="1254" w="2342">
                  <a:moveTo>
                    <a:pt x="177" y="1"/>
                  </a:moveTo>
                  <a:cubicBezTo>
                    <a:pt x="152" y="1"/>
                    <a:pt x="126" y="1"/>
                    <a:pt x="101" y="2"/>
                  </a:cubicBezTo>
                  <a:cubicBezTo>
                    <a:pt x="0" y="5"/>
                    <a:pt x="0" y="134"/>
                    <a:pt x="101" y="137"/>
                  </a:cubicBezTo>
                  <a:cubicBezTo>
                    <a:pt x="980" y="164"/>
                    <a:pt x="1575" y="621"/>
                    <a:pt x="2157" y="1225"/>
                  </a:cubicBezTo>
                  <a:cubicBezTo>
                    <a:pt x="2175" y="1245"/>
                    <a:pt x="2198" y="1253"/>
                    <a:pt x="2221" y="1253"/>
                  </a:cubicBezTo>
                  <a:cubicBezTo>
                    <a:pt x="2282" y="1253"/>
                    <a:pt x="2341" y="1194"/>
                    <a:pt x="2309" y="1128"/>
                  </a:cubicBezTo>
                  <a:cubicBezTo>
                    <a:pt x="1932" y="367"/>
                    <a:pt x="986" y="1"/>
                    <a:pt x="177" y="1"/>
                  </a:cubicBezTo>
                  <a:close/>
                </a:path>
              </a:pathLst>
            </a:custGeom>
            <a:solidFill>
              <a:srgbClr val="4D372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4"/>
            <p:cNvSpPr/>
            <p:nvPr/>
          </p:nvSpPr>
          <p:spPr>
            <a:xfrm>
              <a:off x="7388497" y="4338746"/>
              <a:ext cx="42629" cy="68217"/>
            </a:xfrm>
            <a:custGeom>
              <a:rect b="b" l="l" r="r" t="t"/>
              <a:pathLst>
                <a:path extrusionOk="0" h="2690" w="1681">
                  <a:moveTo>
                    <a:pt x="133" y="1"/>
                  </a:moveTo>
                  <a:cubicBezTo>
                    <a:pt x="70" y="1"/>
                    <a:pt x="1" y="46"/>
                    <a:pt x="13" y="121"/>
                  </a:cubicBezTo>
                  <a:cubicBezTo>
                    <a:pt x="169" y="1051"/>
                    <a:pt x="625" y="2115"/>
                    <a:pt x="1427" y="2670"/>
                  </a:cubicBezTo>
                  <a:cubicBezTo>
                    <a:pt x="1446" y="2683"/>
                    <a:pt x="1472" y="2689"/>
                    <a:pt x="1500" y="2689"/>
                  </a:cubicBezTo>
                  <a:cubicBezTo>
                    <a:pt x="1584" y="2689"/>
                    <a:pt x="1680" y="2632"/>
                    <a:pt x="1609" y="2549"/>
                  </a:cubicBezTo>
                  <a:cubicBezTo>
                    <a:pt x="966" y="1767"/>
                    <a:pt x="429" y="1094"/>
                    <a:pt x="226" y="70"/>
                  </a:cubicBezTo>
                  <a:cubicBezTo>
                    <a:pt x="217" y="22"/>
                    <a:pt x="176" y="1"/>
                    <a:pt x="133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DB833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14"/>
            <p:cNvSpPr/>
            <p:nvPr/>
          </p:nvSpPr>
          <p:spPr>
            <a:xfrm>
              <a:off x="7345336" y="4458442"/>
              <a:ext cx="216698" cy="108793"/>
            </a:xfrm>
            <a:custGeom>
              <a:rect b="b" l="l" r="r" t="t"/>
              <a:pathLst>
                <a:path extrusionOk="0" h="4290" w="8545">
                  <a:moveTo>
                    <a:pt x="200" y="1"/>
                  </a:moveTo>
                  <a:cubicBezTo>
                    <a:pt x="99" y="1"/>
                    <a:pt x="0" y="111"/>
                    <a:pt x="92" y="205"/>
                  </a:cubicBezTo>
                  <a:cubicBezTo>
                    <a:pt x="2233" y="2396"/>
                    <a:pt x="5235" y="4100"/>
                    <a:pt x="8342" y="4289"/>
                  </a:cubicBezTo>
                  <a:cubicBezTo>
                    <a:pt x="8346" y="4290"/>
                    <a:pt x="8349" y="4290"/>
                    <a:pt x="8353" y="4290"/>
                  </a:cubicBezTo>
                  <a:cubicBezTo>
                    <a:pt x="8503" y="4290"/>
                    <a:pt x="8545" y="4073"/>
                    <a:pt x="8383" y="4043"/>
                  </a:cubicBezTo>
                  <a:cubicBezTo>
                    <a:pt x="5262" y="3420"/>
                    <a:pt x="2574" y="2329"/>
                    <a:pt x="292" y="40"/>
                  </a:cubicBezTo>
                  <a:cubicBezTo>
                    <a:pt x="265" y="12"/>
                    <a:pt x="233" y="1"/>
                    <a:pt x="200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DB833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14"/>
            <p:cNvSpPr/>
            <p:nvPr/>
          </p:nvSpPr>
          <p:spPr>
            <a:xfrm>
              <a:off x="7183715" y="3712930"/>
              <a:ext cx="178615" cy="92329"/>
            </a:xfrm>
            <a:custGeom>
              <a:rect b="b" l="l" r="r" t="t"/>
              <a:pathLst>
                <a:path extrusionOk="0" h="1543" w="2985">
                  <a:moveTo>
                    <a:pt x="1773" y="0"/>
                  </a:moveTo>
                  <a:cubicBezTo>
                    <a:pt x="1158" y="0"/>
                    <a:pt x="266" y="292"/>
                    <a:pt x="29" y="809"/>
                  </a:cubicBezTo>
                  <a:cubicBezTo>
                    <a:pt x="1" y="870"/>
                    <a:pt x="55" y="926"/>
                    <a:pt x="105" y="926"/>
                  </a:cubicBezTo>
                  <a:cubicBezTo>
                    <a:pt x="127" y="926"/>
                    <a:pt x="149" y="915"/>
                    <a:pt x="162" y="887"/>
                  </a:cubicBezTo>
                  <a:cubicBezTo>
                    <a:pt x="377" y="423"/>
                    <a:pt x="1277" y="153"/>
                    <a:pt x="1767" y="153"/>
                  </a:cubicBezTo>
                  <a:cubicBezTo>
                    <a:pt x="1782" y="153"/>
                    <a:pt x="1797" y="153"/>
                    <a:pt x="1811" y="154"/>
                  </a:cubicBezTo>
                  <a:cubicBezTo>
                    <a:pt x="2183" y="170"/>
                    <a:pt x="2589" y="313"/>
                    <a:pt x="2736" y="707"/>
                  </a:cubicBezTo>
                  <a:cubicBezTo>
                    <a:pt x="2821" y="942"/>
                    <a:pt x="2787" y="1225"/>
                    <a:pt x="2763" y="1468"/>
                  </a:cubicBezTo>
                  <a:cubicBezTo>
                    <a:pt x="2758" y="1517"/>
                    <a:pt x="2795" y="1542"/>
                    <a:pt x="2834" y="1542"/>
                  </a:cubicBezTo>
                  <a:cubicBezTo>
                    <a:pt x="2873" y="1542"/>
                    <a:pt x="2915" y="1517"/>
                    <a:pt x="2920" y="1468"/>
                  </a:cubicBezTo>
                  <a:cubicBezTo>
                    <a:pt x="2985" y="740"/>
                    <a:pt x="2811" y="143"/>
                    <a:pt x="2008" y="17"/>
                  </a:cubicBezTo>
                  <a:cubicBezTo>
                    <a:pt x="1937" y="6"/>
                    <a:pt x="1858" y="0"/>
                    <a:pt x="1773" y="0"/>
                  </a:cubicBezTo>
                  <a:close/>
                </a:path>
              </a:pathLst>
            </a:custGeom>
            <a:solidFill>
              <a:srgbClr val="5B43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14"/>
            <p:cNvSpPr/>
            <p:nvPr/>
          </p:nvSpPr>
          <p:spPr>
            <a:xfrm>
              <a:off x="7551395" y="3781381"/>
              <a:ext cx="186334" cy="111776"/>
            </a:xfrm>
            <a:custGeom>
              <a:rect b="b" l="l" r="r" t="t"/>
              <a:pathLst>
                <a:path extrusionOk="0" h="1868" w="3114">
                  <a:moveTo>
                    <a:pt x="1701" y="1"/>
                  </a:moveTo>
                  <a:cubicBezTo>
                    <a:pt x="1044" y="1"/>
                    <a:pt x="259" y="415"/>
                    <a:pt x="21" y="1008"/>
                  </a:cubicBezTo>
                  <a:cubicBezTo>
                    <a:pt x="0" y="1064"/>
                    <a:pt x="47" y="1101"/>
                    <a:pt x="95" y="1101"/>
                  </a:cubicBezTo>
                  <a:cubicBezTo>
                    <a:pt x="126" y="1101"/>
                    <a:pt x="158" y="1085"/>
                    <a:pt x="171" y="1049"/>
                  </a:cubicBezTo>
                  <a:cubicBezTo>
                    <a:pt x="380" y="528"/>
                    <a:pt x="1160" y="155"/>
                    <a:pt x="1708" y="155"/>
                  </a:cubicBezTo>
                  <a:cubicBezTo>
                    <a:pt x="1716" y="155"/>
                    <a:pt x="1723" y="155"/>
                    <a:pt x="1731" y="155"/>
                  </a:cubicBezTo>
                  <a:cubicBezTo>
                    <a:pt x="2598" y="175"/>
                    <a:pt x="2956" y="1025"/>
                    <a:pt x="2738" y="1773"/>
                  </a:cubicBezTo>
                  <a:cubicBezTo>
                    <a:pt x="2720" y="1830"/>
                    <a:pt x="2767" y="1868"/>
                    <a:pt x="2814" y="1868"/>
                  </a:cubicBezTo>
                  <a:cubicBezTo>
                    <a:pt x="2845" y="1868"/>
                    <a:pt x="2876" y="1852"/>
                    <a:pt x="2888" y="1814"/>
                  </a:cubicBezTo>
                  <a:cubicBezTo>
                    <a:pt x="3114" y="1042"/>
                    <a:pt x="2796" y="158"/>
                    <a:pt x="1926" y="18"/>
                  </a:cubicBezTo>
                  <a:cubicBezTo>
                    <a:pt x="1853" y="6"/>
                    <a:pt x="1778" y="1"/>
                    <a:pt x="1701" y="1"/>
                  </a:cubicBezTo>
                  <a:close/>
                </a:path>
              </a:pathLst>
            </a:custGeom>
            <a:solidFill>
              <a:srgbClr val="5B43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14"/>
            <p:cNvSpPr/>
            <p:nvPr/>
          </p:nvSpPr>
          <p:spPr>
            <a:xfrm rot="-1799961">
              <a:off x="7356151" y="3825112"/>
              <a:ext cx="114048" cy="54750"/>
            </a:xfrm>
            <a:custGeom>
              <a:rect b="b" l="l" r="r" t="t"/>
              <a:pathLst>
                <a:path extrusionOk="0" h="915" w="1906">
                  <a:moveTo>
                    <a:pt x="1669" y="0"/>
                  </a:moveTo>
                  <a:cubicBezTo>
                    <a:pt x="1616" y="0"/>
                    <a:pt x="1562" y="56"/>
                    <a:pt x="1598" y="116"/>
                  </a:cubicBezTo>
                  <a:cubicBezTo>
                    <a:pt x="1687" y="269"/>
                    <a:pt x="1584" y="406"/>
                    <a:pt x="1441" y="470"/>
                  </a:cubicBezTo>
                  <a:cubicBezTo>
                    <a:pt x="1407" y="485"/>
                    <a:pt x="1372" y="492"/>
                    <a:pt x="1336" y="492"/>
                  </a:cubicBezTo>
                  <a:cubicBezTo>
                    <a:pt x="1226" y="492"/>
                    <a:pt x="1113" y="429"/>
                    <a:pt x="1038" y="355"/>
                  </a:cubicBezTo>
                  <a:cubicBezTo>
                    <a:pt x="959" y="276"/>
                    <a:pt x="915" y="177"/>
                    <a:pt x="820" y="109"/>
                  </a:cubicBezTo>
                  <a:cubicBezTo>
                    <a:pt x="744" y="58"/>
                    <a:pt x="658" y="33"/>
                    <a:pt x="570" y="33"/>
                  </a:cubicBezTo>
                  <a:cubicBezTo>
                    <a:pt x="522" y="33"/>
                    <a:pt x="474" y="40"/>
                    <a:pt x="427" y="54"/>
                  </a:cubicBezTo>
                  <a:cubicBezTo>
                    <a:pt x="75" y="163"/>
                    <a:pt x="1" y="546"/>
                    <a:pt x="96" y="859"/>
                  </a:cubicBezTo>
                  <a:cubicBezTo>
                    <a:pt x="107" y="898"/>
                    <a:pt x="137" y="914"/>
                    <a:pt x="168" y="914"/>
                  </a:cubicBezTo>
                  <a:cubicBezTo>
                    <a:pt x="215" y="914"/>
                    <a:pt x="263" y="876"/>
                    <a:pt x="246" y="818"/>
                  </a:cubicBezTo>
                  <a:cubicBezTo>
                    <a:pt x="178" y="593"/>
                    <a:pt x="209" y="293"/>
                    <a:pt x="472" y="215"/>
                  </a:cubicBezTo>
                  <a:cubicBezTo>
                    <a:pt x="504" y="205"/>
                    <a:pt x="534" y="201"/>
                    <a:pt x="562" y="201"/>
                  </a:cubicBezTo>
                  <a:cubicBezTo>
                    <a:pt x="708" y="201"/>
                    <a:pt x="808" y="316"/>
                    <a:pt x="905" y="433"/>
                  </a:cubicBezTo>
                  <a:cubicBezTo>
                    <a:pt x="1016" y="567"/>
                    <a:pt x="1142" y="642"/>
                    <a:pt x="1309" y="642"/>
                  </a:cubicBezTo>
                  <a:cubicBezTo>
                    <a:pt x="1333" y="642"/>
                    <a:pt x="1357" y="640"/>
                    <a:pt x="1383" y="637"/>
                  </a:cubicBezTo>
                  <a:cubicBezTo>
                    <a:pt x="1693" y="601"/>
                    <a:pt x="1905" y="334"/>
                    <a:pt x="1731" y="37"/>
                  </a:cubicBezTo>
                  <a:cubicBezTo>
                    <a:pt x="1715" y="11"/>
                    <a:pt x="1692" y="0"/>
                    <a:pt x="1669" y="0"/>
                  </a:cubicBezTo>
                  <a:close/>
                </a:path>
              </a:pathLst>
            </a:custGeom>
            <a:solidFill>
              <a:srgbClr val="C6856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4"/>
            <p:cNvSpPr/>
            <p:nvPr/>
          </p:nvSpPr>
          <p:spPr>
            <a:xfrm flipH="1" rot="568351">
              <a:off x="7217559" y="3598783"/>
              <a:ext cx="110928" cy="59317"/>
            </a:xfrm>
            <a:custGeom>
              <a:rect b="b" l="l" r="r" t="t"/>
              <a:pathLst>
                <a:path extrusionOk="0" h="1223" w="2287">
                  <a:moveTo>
                    <a:pt x="776" y="0"/>
                  </a:moveTo>
                  <a:cubicBezTo>
                    <a:pt x="526" y="0"/>
                    <a:pt x="310" y="70"/>
                    <a:pt x="200" y="236"/>
                  </a:cubicBezTo>
                  <a:cubicBezTo>
                    <a:pt x="1" y="534"/>
                    <a:pt x="1114" y="1223"/>
                    <a:pt x="1747" y="1223"/>
                  </a:cubicBezTo>
                  <a:cubicBezTo>
                    <a:pt x="1947" y="1223"/>
                    <a:pt x="2099" y="1154"/>
                    <a:pt x="2146" y="983"/>
                  </a:cubicBezTo>
                  <a:cubicBezTo>
                    <a:pt x="2286" y="467"/>
                    <a:pt x="1419" y="0"/>
                    <a:pt x="776" y="0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4"/>
            <p:cNvSpPr/>
            <p:nvPr/>
          </p:nvSpPr>
          <p:spPr>
            <a:xfrm flipH="1">
              <a:off x="7634619" y="3690819"/>
              <a:ext cx="171505" cy="68579"/>
            </a:xfrm>
            <a:custGeom>
              <a:rect b="b" l="l" r="r" t="t"/>
              <a:pathLst>
                <a:path extrusionOk="0" h="1414" w="3536">
                  <a:moveTo>
                    <a:pt x="2647" y="1"/>
                  </a:moveTo>
                  <a:cubicBezTo>
                    <a:pt x="1698" y="1"/>
                    <a:pt x="1" y="660"/>
                    <a:pt x="373" y="1356"/>
                  </a:cubicBezTo>
                  <a:cubicBezTo>
                    <a:pt x="395" y="1396"/>
                    <a:pt x="468" y="1414"/>
                    <a:pt x="578" y="1414"/>
                  </a:cubicBezTo>
                  <a:cubicBezTo>
                    <a:pt x="1288" y="1414"/>
                    <a:pt x="3535" y="651"/>
                    <a:pt x="3210" y="175"/>
                  </a:cubicBezTo>
                  <a:cubicBezTo>
                    <a:pt x="3126" y="54"/>
                    <a:pt x="2917" y="1"/>
                    <a:pt x="2647" y="1"/>
                  </a:cubicBezTo>
                  <a:close/>
                </a:path>
              </a:pathLst>
            </a:custGeom>
            <a:solidFill>
              <a:srgbClr val="8C52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14"/>
            <p:cNvSpPr/>
            <p:nvPr/>
          </p:nvSpPr>
          <p:spPr>
            <a:xfrm>
              <a:off x="6985800" y="3458000"/>
              <a:ext cx="446700" cy="446700"/>
            </a:xfrm>
            <a:prstGeom prst="ellipse">
              <a:avLst/>
            </a:prstGeom>
            <a:solidFill>
              <a:srgbClr val="A5DDDA">
                <a:alpha val="47450"/>
              </a:srgbClr>
            </a:solidFill>
            <a:ln cap="flat" cmpd="sng" w="19050">
              <a:solidFill>
                <a:srgbClr val="00959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14"/>
            <p:cNvSpPr/>
            <p:nvPr/>
          </p:nvSpPr>
          <p:spPr>
            <a:xfrm>
              <a:off x="7467700" y="3545125"/>
              <a:ext cx="446700" cy="446700"/>
            </a:xfrm>
            <a:prstGeom prst="ellipse">
              <a:avLst/>
            </a:prstGeom>
            <a:solidFill>
              <a:srgbClr val="A5DDDA">
                <a:alpha val="47450"/>
              </a:srgbClr>
            </a:solidFill>
            <a:ln cap="flat" cmpd="sng" w="19050">
              <a:solidFill>
                <a:srgbClr val="00959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5" name="Google Shape;305;p14"/>
            <p:cNvCxnSpPr/>
            <p:nvPr/>
          </p:nvCxnSpPr>
          <p:spPr>
            <a:xfrm>
              <a:off x="7893100" y="3869325"/>
              <a:ext cx="96000" cy="19500"/>
            </a:xfrm>
            <a:prstGeom prst="straightConnector1">
              <a:avLst/>
            </a:prstGeom>
            <a:noFill/>
            <a:ln cap="flat" cmpd="sng" w="19050">
              <a:solidFill>
                <a:srgbClr val="00959C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descr="Gold Experience 2nd Edition B2 Students' Online Homework Access Code" id="306" name="Google Shape;306;p1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old Experience 2nd Edition B2 Students' Online Homework Access Code" id="307" name="Google Shape;30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916" y="374368"/>
            <a:ext cx="3490547" cy="4382942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fadeDir="5400000" kx="0" rotWithShape="0" algn="bl" stA="38000" stPos="0" sy="-100000" ky="0"/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5"/>
          <p:cNvSpPr txBox="1"/>
          <p:nvPr/>
        </p:nvSpPr>
        <p:spPr>
          <a:xfrm>
            <a:off x="126608" y="189089"/>
            <a:ext cx="2213144" cy="52322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PE" sz="1400" u="none" cap="none" strike="noStrike">
                <a:solidFill>
                  <a:srgbClr val="FF0000"/>
                </a:solidFill>
                <a:latin typeface="Teko"/>
                <a:ea typeface="Teko"/>
                <a:cs typeface="Teko"/>
                <a:sym typeface="Teko"/>
              </a:rPr>
              <a:t>T chooses some ss to answer. Ss use present tenses.</a:t>
            </a:r>
            <a:endParaRPr/>
          </a:p>
        </p:txBody>
      </p:sp>
      <p:pic>
        <p:nvPicPr>
          <p:cNvPr id="313" name="Google Shape;31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9752" y="-164554"/>
            <a:ext cx="8246702" cy="1448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15"/>
          <p:cNvPicPr preferRelativeResize="0"/>
          <p:nvPr/>
        </p:nvPicPr>
        <p:blipFill rotWithShape="1">
          <a:blip r:embed="rId4">
            <a:alphaModFix/>
          </a:blip>
          <a:srcRect b="21359" l="0" r="0" t="1"/>
          <a:stretch/>
        </p:blipFill>
        <p:spPr>
          <a:xfrm>
            <a:off x="257667" y="987574"/>
            <a:ext cx="8672603" cy="3999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5DDDA">
            <a:alpha val="71764"/>
          </a:srgbClr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oogle Shape;31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6413" y="287208"/>
            <a:ext cx="4996652" cy="4838222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320" name="Google Shape;320;p16"/>
          <p:cNvSpPr txBox="1"/>
          <p:nvPr/>
        </p:nvSpPr>
        <p:spPr>
          <a:xfrm>
            <a:off x="5759624" y="195486"/>
            <a:ext cx="3384376" cy="954107"/>
          </a:xfrm>
          <a:prstGeom prst="rect">
            <a:avLst/>
          </a:prstGeom>
          <a:solidFill>
            <a:schemeClr val="accen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PE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VOLUNTEERS TO SAY THE ANSWERS ☺ </a:t>
            </a:r>
            <a:endParaRPr b="0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1" name="Google Shape;321;p16"/>
          <p:cNvGrpSpPr/>
          <p:nvPr/>
        </p:nvGrpSpPr>
        <p:grpSpPr>
          <a:xfrm>
            <a:off x="5563610" y="1733388"/>
            <a:ext cx="3467043" cy="3066118"/>
            <a:chOff x="4291891" y="1277838"/>
            <a:chExt cx="4150300" cy="3506312"/>
          </a:xfrm>
        </p:grpSpPr>
        <p:sp>
          <p:nvSpPr>
            <p:cNvPr id="322" name="Google Shape;322;p16"/>
            <p:cNvSpPr/>
            <p:nvPr/>
          </p:nvSpPr>
          <p:spPr>
            <a:xfrm>
              <a:off x="6038032" y="24132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6"/>
            <p:cNvSpPr/>
            <p:nvPr/>
          </p:nvSpPr>
          <p:spPr>
            <a:xfrm>
              <a:off x="6038032" y="2878918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16"/>
            <p:cNvSpPr/>
            <p:nvPr/>
          </p:nvSpPr>
          <p:spPr>
            <a:xfrm>
              <a:off x="6038032" y="34198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16"/>
            <p:cNvSpPr/>
            <p:nvPr/>
          </p:nvSpPr>
          <p:spPr>
            <a:xfrm>
              <a:off x="6038032" y="39231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16"/>
            <p:cNvSpPr/>
            <p:nvPr/>
          </p:nvSpPr>
          <p:spPr>
            <a:xfrm flipH="1">
              <a:off x="4291891" y="4608612"/>
              <a:ext cx="4131359" cy="175538"/>
            </a:xfrm>
            <a:custGeom>
              <a:rect b="b" l="l" r="r" t="t"/>
              <a:pathLst>
                <a:path extrusionOk="0" h="2988" w="70321">
                  <a:moveTo>
                    <a:pt x="32372" y="1"/>
                  </a:moveTo>
                  <a:cubicBezTo>
                    <a:pt x="14259" y="62"/>
                    <a:pt x="1" y="704"/>
                    <a:pt x="1" y="1493"/>
                  </a:cubicBezTo>
                  <a:cubicBezTo>
                    <a:pt x="1" y="2318"/>
                    <a:pt x="15745" y="2988"/>
                    <a:pt x="35161" y="2988"/>
                  </a:cubicBezTo>
                  <a:cubicBezTo>
                    <a:pt x="54581" y="2988"/>
                    <a:pt x="70321" y="2318"/>
                    <a:pt x="70321" y="1493"/>
                  </a:cubicBezTo>
                  <a:cubicBezTo>
                    <a:pt x="70321" y="1189"/>
                    <a:pt x="68184" y="905"/>
                    <a:pt x="64511" y="667"/>
                  </a:cubicBezTo>
                  <a:cubicBezTo>
                    <a:pt x="63702" y="1271"/>
                    <a:pt x="62706" y="1625"/>
                    <a:pt x="61627" y="1625"/>
                  </a:cubicBezTo>
                  <a:lnTo>
                    <a:pt x="35980" y="1625"/>
                  </a:lnTo>
                  <a:cubicBezTo>
                    <a:pt x="34550" y="1625"/>
                    <a:pt x="33260" y="998"/>
                    <a:pt x="32372" y="1"/>
                  </a:cubicBezTo>
                  <a:close/>
                </a:path>
              </a:pathLst>
            </a:custGeom>
            <a:solidFill>
              <a:srgbClr val="A2D5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27" name="Google Shape;327;p16"/>
            <p:cNvGrpSpPr/>
            <p:nvPr/>
          </p:nvGrpSpPr>
          <p:grpSpPr>
            <a:xfrm>
              <a:off x="4567724" y="1277838"/>
              <a:ext cx="2130085" cy="3433068"/>
              <a:chOff x="4633351" y="1345102"/>
              <a:chExt cx="2130085" cy="3433068"/>
            </a:xfrm>
          </p:grpSpPr>
          <p:sp>
            <p:nvSpPr>
              <p:cNvPr id="328" name="Google Shape;328;p16"/>
              <p:cNvSpPr/>
              <p:nvPr/>
            </p:nvSpPr>
            <p:spPr>
              <a:xfrm>
                <a:off x="4633351" y="1608896"/>
                <a:ext cx="2130085" cy="3169274"/>
              </a:xfrm>
              <a:custGeom>
                <a:rect b="b" l="l" r="r" t="t"/>
                <a:pathLst>
                  <a:path extrusionOk="0" h="79620" w="53513">
                    <a:moveTo>
                      <a:pt x="2909" y="0"/>
                    </a:moveTo>
                    <a:cubicBezTo>
                      <a:pt x="1308" y="0"/>
                      <a:pt x="1" y="1308"/>
                      <a:pt x="1" y="2905"/>
                    </a:cubicBezTo>
                    <a:lnTo>
                      <a:pt x="1" y="76714"/>
                    </a:lnTo>
                    <a:cubicBezTo>
                      <a:pt x="1" y="78312"/>
                      <a:pt x="1308" y="79619"/>
                      <a:pt x="2909" y="79619"/>
                    </a:cubicBezTo>
                    <a:lnTo>
                      <a:pt x="50604" y="79619"/>
                    </a:lnTo>
                    <a:cubicBezTo>
                      <a:pt x="52202" y="79619"/>
                      <a:pt x="53513" y="78312"/>
                      <a:pt x="53513" y="76714"/>
                    </a:cubicBezTo>
                    <a:lnTo>
                      <a:pt x="53513" y="2905"/>
                    </a:lnTo>
                    <a:cubicBezTo>
                      <a:pt x="53513" y="1308"/>
                      <a:pt x="52202" y="0"/>
                      <a:pt x="50604" y="0"/>
                    </a:cubicBezTo>
                    <a:close/>
                  </a:path>
                </a:pathLst>
              </a:custGeom>
              <a:solidFill>
                <a:srgbClr val="4D372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16"/>
              <p:cNvSpPr/>
              <p:nvPr/>
            </p:nvSpPr>
            <p:spPr>
              <a:xfrm>
                <a:off x="4740707" y="1768557"/>
                <a:ext cx="1915257" cy="2900113"/>
              </a:xfrm>
              <a:custGeom>
                <a:rect b="b" l="l" r="r" t="t"/>
                <a:pathLst>
                  <a:path extrusionOk="0" h="72858" w="48116">
                    <a:moveTo>
                      <a:pt x="2708" y="0"/>
                    </a:moveTo>
                    <a:cubicBezTo>
                      <a:pt x="1219" y="0"/>
                      <a:pt x="1" y="1219"/>
                      <a:pt x="1" y="2707"/>
                    </a:cubicBezTo>
                    <a:lnTo>
                      <a:pt x="1" y="70153"/>
                    </a:lnTo>
                    <a:cubicBezTo>
                      <a:pt x="1" y="71641"/>
                      <a:pt x="1219" y="72857"/>
                      <a:pt x="2708" y="72857"/>
                    </a:cubicBezTo>
                    <a:lnTo>
                      <a:pt x="45412" y="72857"/>
                    </a:lnTo>
                    <a:cubicBezTo>
                      <a:pt x="46900" y="72857"/>
                      <a:pt x="48115" y="71641"/>
                      <a:pt x="48115" y="70153"/>
                    </a:cubicBezTo>
                    <a:lnTo>
                      <a:pt x="48115" y="2707"/>
                    </a:lnTo>
                    <a:cubicBezTo>
                      <a:pt x="48115" y="1219"/>
                      <a:pt x="46900" y="0"/>
                      <a:pt x="45412" y="0"/>
                    </a:cubicBez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0" name="Google Shape;330;p16"/>
              <p:cNvSpPr/>
              <p:nvPr/>
            </p:nvSpPr>
            <p:spPr>
              <a:xfrm>
                <a:off x="4799421" y="1783484"/>
                <a:ext cx="1797833" cy="2820065"/>
              </a:xfrm>
              <a:custGeom>
                <a:rect b="b" l="l" r="r" t="t"/>
                <a:pathLst>
                  <a:path extrusionOk="0" h="70847" w="45166">
                    <a:moveTo>
                      <a:pt x="2970" y="1"/>
                    </a:moveTo>
                    <a:cubicBezTo>
                      <a:pt x="1338" y="1"/>
                      <a:pt x="0" y="1335"/>
                      <a:pt x="0" y="2967"/>
                    </a:cubicBezTo>
                    <a:lnTo>
                      <a:pt x="0" y="67880"/>
                    </a:lnTo>
                    <a:cubicBezTo>
                      <a:pt x="0" y="69512"/>
                      <a:pt x="1338" y="70847"/>
                      <a:pt x="2970" y="70847"/>
                    </a:cubicBezTo>
                    <a:lnTo>
                      <a:pt x="42199" y="70847"/>
                    </a:lnTo>
                    <a:cubicBezTo>
                      <a:pt x="43831" y="70847"/>
                      <a:pt x="45166" y="69512"/>
                      <a:pt x="45166" y="67880"/>
                    </a:cubicBezTo>
                    <a:lnTo>
                      <a:pt x="45166" y="2967"/>
                    </a:lnTo>
                    <a:cubicBezTo>
                      <a:pt x="45166" y="1335"/>
                      <a:pt x="43831" y="1"/>
                      <a:pt x="42199" y="1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p16"/>
              <p:cNvSpPr/>
              <p:nvPr/>
            </p:nvSpPr>
            <p:spPr>
              <a:xfrm>
                <a:off x="5025120" y="2109575"/>
                <a:ext cx="958783" cy="17833"/>
              </a:xfrm>
              <a:custGeom>
                <a:rect b="b" l="l" r="r" t="t"/>
                <a:pathLst>
                  <a:path extrusionOk="0" h="448" w="24087">
                    <a:moveTo>
                      <a:pt x="229" y="0"/>
                    </a:moveTo>
                    <a:cubicBezTo>
                      <a:pt x="103" y="0"/>
                      <a:pt x="1" y="99"/>
                      <a:pt x="1" y="222"/>
                    </a:cubicBezTo>
                    <a:cubicBezTo>
                      <a:pt x="1" y="345"/>
                      <a:pt x="103" y="447"/>
                      <a:pt x="229" y="447"/>
                    </a:cubicBezTo>
                    <a:lnTo>
                      <a:pt x="23858" y="447"/>
                    </a:lnTo>
                    <a:cubicBezTo>
                      <a:pt x="23985" y="447"/>
                      <a:pt x="24087" y="345"/>
                      <a:pt x="24087" y="222"/>
                    </a:cubicBezTo>
                    <a:cubicBezTo>
                      <a:pt x="24087" y="99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16"/>
              <p:cNvSpPr/>
              <p:nvPr/>
            </p:nvSpPr>
            <p:spPr>
              <a:xfrm>
                <a:off x="6087975" y="2036173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8"/>
                    </a:moveTo>
                    <a:cubicBezTo>
                      <a:pt x="6032" y="448"/>
                      <a:pt x="7162" y="1551"/>
                      <a:pt x="7162" y="2903"/>
                    </a:cubicBezTo>
                    <a:lnTo>
                      <a:pt x="7162" y="4537"/>
                    </a:lnTo>
                    <a:cubicBezTo>
                      <a:pt x="7162" y="5893"/>
                      <a:pt x="6032" y="6992"/>
                      <a:pt x="4646" y="6992"/>
                    </a:cubicBezTo>
                    <a:lnTo>
                      <a:pt x="2973" y="6992"/>
                    </a:lnTo>
                    <a:cubicBezTo>
                      <a:pt x="1585" y="6992"/>
                      <a:pt x="458" y="5893"/>
                      <a:pt x="458" y="4537"/>
                    </a:cubicBezTo>
                    <a:lnTo>
                      <a:pt x="458" y="2903"/>
                    </a:lnTo>
                    <a:cubicBezTo>
                      <a:pt x="458" y="1551"/>
                      <a:pt x="1585" y="448"/>
                      <a:pt x="2973" y="448"/>
                    </a:cubicBezTo>
                    <a:close/>
                    <a:moveTo>
                      <a:pt x="2973" y="1"/>
                    </a:moveTo>
                    <a:cubicBezTo>
                      <a:pt x="1335" y="1"/>
                      <a:pt x="0" y="1301"/>
                      <a:pt x="0" y="2903"/>
                    </a:cubicBezTo>
                    <a:lnTo>
                      <a:pt x="0" y="4537"/>
                    </a:lnTo>
                    <a:cubicBezTo>
                      <a:pt x="0" y="6139"/>
                      <a:pt x="1335" y="7439"/>
                      <a:pt x="2973" y="7439"/>
                    </a:cubicBezTo>
                    <a:lnTo>
                      <a:pt x="4646" y="7439"/>
                    </a:lnTo>
                    <a:cubicBezTo>
                      <a:pt x="6285" y="7439"/>
                      <a:pt x="7619" y="6139"/>
                      <a:pt x="7619" y="4537"/>
                    </a:cubicBezTo>
                    <a:lnTo>
                      <a:pt x="7619" y="2903"/>
                    </a:lnTo>
                    <a:cubicBezTo>
                      <a:pt x="7619" y="1301"/>
                      <a:pt x="6285" y="1"/>
                      <a:pt x="4646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16"/>
              <p:cNvSpPr/>
              <p:nvPr/>
            </p:nvSpPr>
            <p:spPr>
              <a:xfrm>
                <a:off x="5025120" y="2591906"/>
                <a:ext cx="958783" cy="17872"/>
              </a:xfrm>
              <a:custGeom>
                <a:rect b="b" l="l" r="r" t="t"/>
                <a:pathLst>
                  <a:path extrusionOk="0" h="449" w="24087">
                    <a:moveTo>
                      <a:pt x="229" y="1"/>
                    </a:moveTo>
                    <a:cubicBezTo>
                      <a:pt x="103" y="1"/>
                      <a:pt x="1" y="103"/>
                      <a:pt x="1" y="226"/>
                    </a:cubicBezTo>
                    <a:cubicBezTo>
                      <a:pt x="1" y="349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9"/>
                      <a:pt x="24087" y="226"/>
                    </a:cubicBezTo>
                    <a:cubicBezTo>
                      <a:pt x="24087" y="103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16"/>
              <p:cNvSpPr/>
              <p:nvPr/>
            </p:nvSpPr>
            <p:spPr>
              <a:xfrm>
                <a:off x="6087975" y="2518703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4"/>
                    </a:moveTo>
                    <a:cubicBezTo>
                      <a:pt x="6032" y="444"/>
                      <a:pt x="7162" y="1546"/>
                      <a:pt x="7162" y="2902"/>
                    </a:cubicBezTo>
                    <a:lnTo>
                      <a:pt x="7162" y="4537"/>
                    </a:lnTo>
                    <a:cubicBezTo>
                      <a:pt x="7162" y="5889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89"/>
                      <a:pt x="458" y="4537"/>
                    </a:cubicBezTo>
                    <a:lnTo>
                      <a:pt x="458" y="2902"/>
                    </a:lnTo>
                    <a:cubicBezTo>
                      <a:pt x="458" y="1546"/>
                      <a:pt x="1585" y="444"/>
                      <a:pt x="2973" y="444"/>
                    </a:cubicBezTo>
                    <a:close/>
                    <a:moveTo>
                      <a:pt x="2973" y="1"/>
                    </a:moveTo>
                    <a:cubicBezTo>
                      <a:pt x="1335" y="1"/>
                      <a:pt x="0" y="1301"/>
                      <a:pt x="0" y="2902"/>
                    </a:cubicBezTo>
                    <a:lnTo>
                      <a:pt x="0" y="4537"/>
                    </a:lnTo>
                    <a:cubicBezTo>
                      <a:pt x="0" y="6134"/>
                      <a:pt x="1335" y="7439"/>
                      <a:pt x="2973" y="7439"/>
                    </a:cubicBezTo>
                    <a:lnTo>
                      <a:pt x="4646" y="7439"/>
                    </a:lnTo>
                    <a:cubicBezTo>
                      <a:pt x="6285" y="7439"/>
                      <a:pt x="7619" y="6134"/>
                      <a:pt x="7619" y="4537"/>
                    </a:cubicBezTo>
                    <a:lnTo>
                      <a:pt x="7619" y="2902"/>
                    </a:lnTo>
                    <a:cubicBezTo>
                      <a:pt x="7619" y="1301"/>
                      <a:pt x="6285" y="1"/>
                      <a:pt x="4646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16"/>
              <p:cNvSpPr/>
              <p:nvPr/>
            </p:nvSpPr>
            <p:spPr>
              <a:xfrm>
                <a:off x="5025120" y="3079437"/>
                <a:ext cx="958783" cy="17833"/>
              </a:xfrm>
              <a:custGeom>
                <a:rect b="b" l="l" r="r" t="t"/>
                <a:pathLst>
                  <a:path extrusionOk="0" h="448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3"/>
                    </a:cubicBezTo>
                    <a:cubicBezTo>
                      <a:pt x="1" y="346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6"/>
                      <a:pt x="24087" y="223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16"/>
              <p:cNvSpPr/>
              <p:nvPr/>
            </p:nvSpPr>
            <p:spPr>
              <a:xfrm>
                <a:off x="6087975" y="3006074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8"/>
                    </a:moveTo>
                    <a:cubicBezTo>
                      <a:pt x="6032" y="448"/>
                      <a:pt x="7162" y="1550"/>
                      <a:pt x="7162" y="2902"/>
                    </a:cubicBezTo>
                    <a:lnTo>
                      <a:pt x="7162" y="4537"/>
                    </a:lnTo>
                    <a:cubicBezTo>
                      <a:pt x="7162" y="5892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92"/>
                      <a:pt x="458" y="4537"/>
                    </a:cubicBezTo>
                    <a:lnTo>
                      <a:pt x="458" y="2902"/>
                    </a:lnTo>
                    <a:cubicBezTo>
                      <a:pt x="458" y="1550"/>
                      <a:pt x="1585" y="448"/>
                      <a:pt x="2973" y="448"/>
                    </a:cubicBezTo>
                    <a:close/>
                    <a:moveTo>
                      <a:pt x="2973" y="0"/>
                    </a:moveTo>
                    <a:cubicBezTo>
                      <a:pt x="1335" y="0"/>
                      <a:pt x="0" y="1301"/>
                      <a:pt x="0" y="2902"/>
                    </a:cubicBezTo>
                    <a:lnTo>
                      <a:pt x="0" y="4537"/>
                    </a:lnTo>
                    <a:cubicBezTo>
                      <a:pt x="0" y="6138"/>
                      <a:pt x="1335" y="7438"/>
                      <a:pt x="2973" y="7438"/>
                    </a:cubicBezTo>
                    <a:lnTo>
                      <a:pt x="4646" y="7438"/>
                    </a:lnTo>
                    <a:cubicBezTo>
                      <a:pt x="6285" y="7438"/>
                      <a:pt x="7619" y="6138"/>
                      <a:pt x="7619" y="4537"/>
                    </a:cubicBezTo>
                    <a:lnTo>
                      <a:pt x="7619" y="2902"/>
                    </a:lnTo>
                    <a:cubicBezTo>
                      <a:pt x="7619" y="1301"/>
                      <a:pt x="6285" y="0"/>
                      <a:pt x="4646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p16"/>
              <p:cNvSpPr/>
              <p:nvPr/>
            </p:nvSpPr>
            <p:spPr>
              <a:xfrm>
                <a:off x="5021420" y="4094835"/>
                <a:ext cx="958783" cy="17793"/>
              </a:xfrm>
              <a:custGeom>
                <a:rect b="b" l="l" r="r" t="t"/>
                <a:pathLst>
                  <a:path extrusionOk="0" h="447" w="24087">
                    <a:moveTo>
                      <a:pt x="229" y="0"/>
                    </a:moveTo>
                    <a:cubicBezTo>
                      <a:pt x="103" y="0"/>
                      <a:pt x="1" y="103"/>
                      <a:pt x="1" y="225"/>
                    </a:cubicBezTo>
                    <a:cubicBezTo>
                      <a:pt x="1" y="348"/>
                      <a:pt x="103" y="447"/>
                      <a:pt x="229" y="447"/>
                    </a:cubicBezTo>
                    <a:lnTo>
                      <a:pt x="23858" y="447"/>
                    </a:lnTo>
                    <a:cubicBezTo>
                      <a:pt x="23985" y="447"/>
                      <a:pt x="24087" y="348"/>
                      <a:pt x="24087" y="225"/>
                    </a:cubicBezTo>
                    <a:cubicBezTo>
                      <a:pt x="24087" y="103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p16"/>
              <p:cNvSpPr/>
              <p:nvPr/>
            </p:nvSpPr>
            <p:spPr>
              <a:xfrm>
                <a:off x="5025120" y="2218125"/>
                <a:ext cx="958783" cy="17833"/>
              </a:xfrm>
              <a:custGeom>
                <a:rect b="b" l="l" r="r" t="t"/>
                <a:pathLst>
                  <a:path extrusionOk="0" h="448" w="24087">
                    <a:moveTo>
                      <a:pt x="229" y="0"/>
                    </a:moveTo>
                    <a:cubicBezTo>
                      <a:pt x="103" y="0"/>
                      <a:pt x="1" y="100"/>
                      <a:pt x="1" y="222"/>
                    </a:cubicBezTo>
                    <a:cubicBezTo>
                      <a:pt x="1" y="349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9"/>
                      <a:pt x="24087" y="222"/>
                    </a:cubicBezTo>
                    <a:cubicBezTo>
                      <a:pt x="24087" y="100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p16"/>
              <p:cNvSpPr/>
              <p:nvPr/>
            </p:nvSpPr>
            <p:spPr>
              <a:xfrm>
                <a:off x="5025120" y="2700656"/>
                <a:ext cx="958783" cy="17673"/>
              </a:xfrm>
              <a:custGeom>
                <a:rect b="b" l="l" r="r" t="t"/>
                <a:pathLst>
                  <a:path extrusionOk="0" h="444" w="24087">
                    <a:moveTo>
                      <a:pt x="229" y="0"/>
                    </a:moveTo>
                    <a:cubicBezTo>
                      <a:pt x="103" y="0"/>
                      <a:pt x="1" y="99"/>
                      <a:pt x="1" y="222"/>
                    </a:cubicBezTo>
                    <a:cubicBezTo>
                      <a:pt x="1" y="345"/>
                      <a:pt x="103" y="443"/>
                      <a:pt x="229" y="443"/>
                    </a:cubicBezTo>
                    <a:lnTo>
                      <a:pt x="23858" y="443"/>
                    </a:lnTo>
                    <a:cubicBezTo>
                      <a:pt x="23985" y="443"/>
                      <a:pt x="24087" y="345"/>
                      <a:pt x="24087" y="222"/>
                    </a:cubicBezTo>
                    <a:cubicBezTo>
                      <a:pt x="24087" y="99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p16"/>
              <p:cNvSpPr/>
              <p:nvPr/>
            </p:nvSpPr>
            <p:spPr>
              <a:xfrm>
                <a:off x="5025120" y="3187987"/>
                <a:ext cx="958783" cy="17872"/>
              </a:xfrm>
              <a:custGeom>
                <a:rect b="b" l="l" r="r" t="t"/>
                <a:pathLst>
                  <a:path extrusionOk="0" h="449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6"/>
                    </a:cubicBezTo>
                    <a:cubicBezTo>
                      <a:pt x="1" y="349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9"/>
                      <a:pt x="24087" y="226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p16"/>
              <p:cNvSpPr/>
              <p:nvPr/>
            </p:nvSpPr>
            <p:spPr>
              <a:xfrm>
                <a:off x="5021420" y="4203505"/>
                <a:ext cx="958783" cy="17713"/>
              </a:xfrm>
              <a:custGeom>
                <a:rect b="b" l="l" r="r" t="t"/>
                <a:pathLst>
                  <a:path extrusionOk="0" h="445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3"/>
                    </a:cubicBezTo>
                    <a:cubicBezTo>
                      <a:pt x="1" y="346"/>
                      <a:pt x="103" y="445"/>
                      <a:pt x="229" y="445"/>
                    </a:cubicBezTo>
                    <a:lnTo>
                      <a:pt x="23858" y="445"/>
                    </a:lnTo>
                    <a:cubicBezTo>
                      <a:pt x="23985" y="445"/>
                      <a:pt x="24087" y="346"/>
                      <a:pt x="24087" y="223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16"/>
              <p:cNvSpPr/>
              <p:nvPr/>
            </p:nvSpPr>
            <p:spPr>
              <a:xfrm>
                <a:off x="6084275" y="4021592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3"/>
                    </a:moveTo>
                    <a:cubicBezTo>
                      <a:pt x="6032" y="443"/>
                      <a:pt x="7162" y="1546"/>
                      <a:pt x="7162" y="2901"/>
                    </a:cubicBezTo>
                    <a:lnTo>
                      <a:pt x="7162" y="4536"/>
                    </a:lnTo>
                    <a:cubicBezTo>
                      <a:pt x="7162" y="5888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88"/>
                      <a:pt x="458" y="4536"/>
                    </a:cubicBezTo>
                    <a:lnTo>
                      <a:pt x="458" y="2901"/>
                    </a:lnTo>
                    <a:cubicBezTo>
                      <a:pt x="458" y="1546"/>
                      <a:pt x="1585" y="443"/>
                      <a:pt x="2973" y="443"/>
                    </a:cubicBezTo>
                    <a:close/>
                    <a:moveTo>
                      <a:pt x="2973" y="0"/>
                    </a:moveTo>
                    <a:cubicBezTo>
                      <a:pt x="1335" y="0"/>
                      <a:pt x="0" y="1300"/>
                      <a:pt x="0" y="2901"/>
                    </a:cubicBezTo>
                    <a:lnTo>
                      <a:pt x="0" y="4536"/>
                    </a:lnTo>
                    <a:cubicBezTo>
                      <a:pt x="0" y="6134"/>
                      <a:pt x="1335" y="7438"/>
                      <a:pt x="2973" y="7438"/>
                    </a:cubicBezTo>
                    <a:lnTo>
                      <a:pt x="4646" y="7438"/>
                    </a:lnTo>
                    <a:cubicBezTo>
                      <a:pt x="6285" y="7438"/>
                      <a:pt x="7619" y="6134"/>
                      <a:pt x="7619" y="4536"/>
                    </a:cubicBezTo>
                    <a:lnTo>
                      <a:pt x="7619" y="2901"/>
                    </a:lnTo>
                    <a:cubicBezTo>
                      <a:pt x="7619" y="1300"/>
                      <a:pt x="6285" y="0"/>
                      <a:pt x="4646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16"/>
              <p:cNvSpPr/>
              <p:nvPr/>
            </p:nvSpPr>
            <p:spPr>
              <a:xfrm>
                <a:off x="6103659" y="2002457"/>
                <a:ext cx="304747" cy="273182"/>
              </a:xfrm>
              <a:custGeom>
                <a:rect b="b" l="l" r="r" t="t"/>
                <a:pathLst>
                  <a:path extrusionOk="0" h="6863" w="7656">
                    <a:moveTo>
                      <a:pt x="6406" y="1"/>
                    </a:moveTo>
                    <a:cubicBezTo>
                      <a:pt x="5991" y="1"/>
                      <a:pt x="5565" y="203"/>
                      <a:pt x="5372" y="670"/>
                    </a:cubicBezTo>
                    <a:cubicBezTo>
                      <a:pt x="4972" y="1647"/>
                      <a:pt x="4536" y="2616"/>
                      <a:pt x="3945" y="3496"/>
                    </a:cubicBezTo>
                    <a:cubicBezTo>
                      <a:pt x="3713" y="3845"/>
                      <a:pt x="3351" y="4490"/>
                      <a:pt x="2965" y="4664"/>
                    </a:cubicBezTo>
                    <a:cubicBezTo>
                      <a:pt x="2869" y="4709"/>
                      <a:pt x="2910" y="4779"/>
                      <a:pt x="2884" y="4779"/>
                    </a:cubicBezTo>
                    <a:cubicBezTo>
                      <a:pt x="2867" y="4779"/>
                      <a:pt x="2820" y="4748"/>
                      <a:pt x="2682" y="4657"/>
                    </a:cubicBezTo>
                    <a:cubicBezTo>
                      <a:pt x="2456" y="4514"/>
                      <a:pt x="2252" y="4237"/>
                      <a:pt x="2084" y="4036"/>
                    </a:cubicBezTo>
                    <a:cubicBezTo>
                      <a:pt x="1884" y="3796"/>
                      <a:pt x="1648" y="3696"/>
                      <a:pt x="1417" y="3696"/>
                    </a:cubicBezTo>
                    <a:cubicBezTo>
                      <a:pt x="685" y="3696"/>
                      <a:pt x="0" y="4702"/>
                      <a:pt x="630" y="5459"/>
                    </a:cubicBezTo>
                    <a:cubicBezTo>
                      <a:pt x="1095" y="6016"/>
                      <a:pt x="1740" y="6644"/>
                      <a:pt x="2477" y="6818"/>
                    </a:cubicBezTo>
                    <a:cubicBezTo>
                      <a:pt x="2606" y="6848"/>
                      <a:pt x="2731" y="6863"/>
                      <a:pt x="2853" y="6863"/>
                    </a:cubicBezTo>
                    <a:cubicBezTo>
                      <a:pt x="3571" y="6863"/>
                      <a:pt x="4162" y="6367"/>
                      <a:pt x="4652" y="5855"/>
                    </a:cubicBezTo>
                    <a:cubicBezTo>
                      <a:pt x="5925" y="4538"/>
                      <a:pt x="6672" y="2869"/>
                      <a:pt x="7356" y="1206"/>
                    </a:cubicBezTo>
                    <a:cubicBezTo>
                      <a:pt x="7655" y="478"/>
                      <a:pt x="7043" y="1"/>
                      <a:pt x="6406" y="1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p16"/>
              <p:cNvSpPr/>
              <p:nvPr/>
            </p:nvSpPr>
            <p:spPr>
              <a:xfrm>
                <a:off x="5282465" y="1608896"/>
                <a:ext cx="831885" cy="159698"/>
              </a:xfrm>
              <a:custGeom>
                <a:rect b="b" l="l" r="r" t="t"/>
                <a:pathLst>
                  <a:path extrusionOk="0" h="4012" w="20899">
                    <a:moveTo>
                      <a:pt x="18" y="0"/>
                    </a:moveTo>
                    <a:cubicBezTo>
                      <a:pt x="8" y="103"/>
                      <a:pt x="0" y="208"/>
                      <a:pt x="0" y="314"/>
                    </a:cubicBezTo>
                    <a:lnTo>
                      <a:pt x="0" y="4011"/>
                    </a:lnTo>
                    <a:lnTo>
                      <a:pt x="20899" y="4011"/>
                    </a:lnTo>
                    <a:lnTo>
                      <a:pt x="20899" y="314"/>
                    </a:lnTo>
                    <a:cubicBezTo>
                      <a:pt x="20899" y="208"/>
                      <a:pt x="20892" y="103"/>
                      <a:pt x="20879" y="0"/>
                    </a:cubicBezTo>
                    <a:close/>
                  </a:path>
                </a:pathLst>
              </a:custGeom>
              <a:solidFill>
                <a:srgbClr val="291E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p16"/>
              <p:cNvSpPr/>
              <p:nvPr/>
            </p:nvSpPr>
            <p:spPr>
              <a:xfrm>
                <a:off x="5282465" y="1768557"/>
                <a:ext cx="831885" cy="14967"/>
              </a:xfrm>
              <a:custGeom>
                <a:rect b="b" l="l" r="r" t="t"/>
                <a:pathLst>
                  <a:path extrusionOk="0" h="376" w="20899">
                    <a:moveTo>
                      <a:pt x="0" y="0"/>
                    </a:moveTo>
                    <a:lnTo>
                      <a:pt x="0" y="317"/>
                    </a:lnTo>
                    <a:lnTo>
                      <a:pt x="0" y="376"/>
                    </a:lnTo>
                    <a:lnTo>
                      <a:pt x="20899" y="376"/>
                    </a:lnTo>
                    <a:lnTo>
                      <a:pt x="20899" y="317"/>
                    </a:lnTo>
                    <a:lnTo>
                      <a:pt x="20899" y="0"/>
                    </a:lnTo>
                    <a:close/>
                  </a:path>
                </a:pathLst>
              </a:custGeom>
              <a:solidFill>
                <a:srgbClr val="4E51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16"/>
              <p:cNvSpPr/>
              <p:nvPr/>
            </p:nvSpPr>
            <p:spPr>
              <a:xfrm>
                <a:off x="5282465" y="1783484"/>
                <a:ext cx="831885" cy="104409"/>
              </a:xfrm>
              <a:custGeom>
                <a:rect b="b" l="l" r="r" t="t"/>
                <a:pathLst>
                  <a:path extrusionOk="0" h="2623" w="20899">
                    <a:moveTo>
                      <a:pt x="0" y="1"/>
                    </a:moveTo>
                    <a:cubicBezTo>
                      <a:pt x="31" y="1448"/>
                      <a:pt x="1253" y="2622"/>
                      <a:pt x="2742" y="2622"/>
                    </a:cubicBezTo>
                    <a:lnTo>
                      <a:pt x="18154" y="2622"/>
                    </a:lnTo>
                    <a:cubicBezTo>
                      <a:pt x="19642" y="2622"/>
                      <a:pt x="20865" y="1448"/>
                      <a:pt x="20899" y="1"/>
                    </a:cubicBezTo>
                    <a:close/>
                  </a:path>
                </a:pathLst>
              </a:custGeom>
              <a:solidFill>
                <a:srgbClr val="827F7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16"/>
              <p:cNvSpPr/>
              <p:nvPr/>
            </p:nvSpPr>
            <p:spPr>
              <a:xfrm>
                <a:off x="5282465" y="1345102"/>
                <a:ext cx="831885" cy="515992"/>
              </a:xfrm>
              <a:custGeom>
                <a:rect b="b" l="l" r="r" t="t"/>
                <a:pathLst>
                  <a:path extrusionOk="0" h="12963" w="20899">
                    <a:moveTo>
                      <a:pt x="12098" y="1599"/>
                    </a:moveTo>
                    <a:cubicBezTo>
                      <a:pt x="12505" y="1599"/>
                      <a:pt x="12836" y="1923"/>
                      <a:pt x="12836" y="2319"/>
                    </a:cubicBezTo>
                    <a:cubicBezTo>
                      <a:pt x="12836" y="2715"/>
                      <a:pt x="12505" y="3036"/>
                      <a:pt x="12098" y="3036"/>
                    </a:cubicBezTo>
                    <a:lnTo>
                      <a:pt x="8798" y="3036"/>
                    </a:lnTo>
                    <a:cubicBezTo>
                      <a:pt x="8391" y="3036"/>
                      <a:pt x="8060" y="2715"/>
                      <a:pt x="8060" y="2319"/>
                    </a:cubicBezTo>
                    <a:cubicBezTo>
                      <a:pt x="8060" y="1923"/>
                      <a:pt x="8391" y="1599"/>
                      <a:pt x="8798" y="1599"/>
                    </a:cubicBezTo>
                    <a:close/>
                    <a:moveTo>
                      <a:pt x="7930" y="1"/>
                    </a:moveTo>
                    <a:cubicBezTo>
                      <a:pt x="6422" y="1"/>
                      <a:pt x="5185" y="1206"/>
                      <a:pt x="5185" y="2681"/>
                    </a:cubicBezTo>
                    <a:lnTo>
                      <a:pt x="5185" y="3593"/>
                    </a:lnTo>
                    <a:lnTo>
                      <a:pt x="2742" y="3593"/>
                    </a:lnTo>
                    <a:cubicBezTo>
                      <a:pt x="1233" y="3593"/>
                      <a:pt x="0" y="4797"/>
                      <a:pt x="0" y="6272"/>
                    </a:cubicBezTo>
                    <a:lnTo>
                      <a:pt x="0" y="10286"/>
                    </a:lnTo>
                    <a:cubicBezTo>
                      <a:pt x="0" y="11757"/>
                      <a:pt x="1233" y="12963"/>
                      <a:pt x="2742" y="12963"/>
                    </a:cubicBezTo>
                    <a:lnTo>
                      <a:pt x="18154" y="12963"/>
                    </a:lnTo>
                    <a:cubicBezTo>
                      <a:pt x="19663" y="12963"/>
                      <a:pt x="20899" y="11757"/>
                      <a:pt x="20899" y="10286"/>
                    </a:cubicBezTo>
                    <a:lnTo>
                      <a:pt x="20899" y="6272"/>
                    </a:lnTo>
                    <a:cubicBezTo>
                      <a:pt x="20899" y="4797"/>
                      <a:pt x="19663" y="3593"/>
                      <a:pt x="18154" y="3593"/>
                    </a:cubicBezTo>
                    <a:lnTo>
                      <a:pt x="15710" y="3593"/>
                    </a:lnTo>
                    <a:lnTo>
                      <a:pt x="15710" y="2681"/>
                    </a:lnTo>
                    <a:cubicBezTo>
                      <a:pt x="15710" y="1206"/>
                      <a:pt x="14478" y="1"/>
                      <a:pt x="12968" y="1"/>
                    </a:cubicBezTo>
                    <a:close/>
                  </a:path>
                </a:pathLst>
              </a:custGeom>
              <a:solidFill>
                <a:srgbClr val="E8EEE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p16"/>
              <p:cNvSpPr/>
              <p:nvPr/>
            </p:nvSpPr>
            <p:spPr>
              <a:xfrm>
                <a:off x="5336282" y="1680745"/>
                <a:ext cx="35227" cy="26709"/>
              </a:xfrm>
              <a:custGeom>
                <a:rect b="b" l="l" r="r" t="t"/>
                <a:pathLst>
                  <a:path extrusionOk="0" h="671" w="885">
                    <a:moveTo>
                      <a:pt x="444" y="1"/>
                    </a:moveTo>
                    <a:cubicBezTo>
                      <a:pt x="3" y="1"/>
                      <a:pt x="0" y="670"/>
                      <a:pt x="444" y="670"/>
                    </a:cubicBezTo>
                    <a:cubicBezTo>
                      <a:pt x="884" y="670"/>
                      <a:pt x="884" y="1"/>
                      <a:pt x="44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p16"/>
              <p:cNvSpPr/>
              <p:nvPr/>
            </p:nvSpPr>
            <p:spPr>
              <a:xfrm>
                <a:off x="5338471" y="1726363"/>
                <a:ext cx="126381" cy="98876"/>
              </a:xfrm>
              <a:custGeom>
                <a:rect b="b" l="l" r="r" t="t"/>
                <a:pathLst>
                  <a:path extrusionOk="0" h="2484" w="3175">
                    <a:moveTo>
                      <a:pt x="457" y="1"/>
                    </a:moveTo>
                    <a:cubicBezTo>
                      <a:pt x="286" y="1"/>
                      <a:pt x="101" y="107"/>
                      <a:pt x="75" y="319"/>
                    </a:cubicBezTo>
                    <a:cubicBezTo>
                      <a:pt x="0" y="927"/>
                      <a:pt x="102" y="1538"/>
                      <a:pt x="608" y="1944"/>
                    </a:cubicBezTo>
                    <a:cubicBezTo>
                      <a:pt x="1195" y="2419"/>
                      <a:pt x="2004" y="2460"/>
                      <a:pt x="2731" y="2483"/>
                    </a:cubicBezTo>
                    <a:cubicBezTo>
                      <a:pt x="2735" y="2484"/>
                      <a:pt x="2740" y="2484"/>
                      <a:pt x="2744" y="2484"/>
                    </a:cubicBezTo>
                    <a:cubicBezTo>
                      <a:pt x="3175" y="2484"/>
                      <a:pt x="3167" y="1828"/>
                      <a:pt x="2731" y="1814"/>
                    </a:cubicBezTo>
                    <a:cubicBezTo>
                      <a:pt x="2195" y="1798"/>
                      <a:pt x="1563" y="1798"/>
                      <a:pt x="1106" y="1477"/>
                    </a:cubicBezTo>
                    <a:cubicBezTo>
                      <a:pt x="710" y="1200"/>
                      <a:pt x="706" y="756"/>
                      <a:pt x="758" y="319"/>
                    </a:cubicBezTo>
                    <a:cubicBezTo>
                      <a:pt x="785" y="106"/>
                      <a:pt x="628" y="1"/>
                      <a:pt x="45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p16"/>
              <p:cNvSpPr/>
              <p:nvPr/>
            </p:nvSpPr>
            <p:spPr>
              <a:xfrm>
                <a:off x="5021420" y="3604223"/>
                <a:ext cx="958783" cy="17793"/>
              </a:xfrm>
              <a:custGeom>
                <a:rect b="b" l="l" r="r" t="t"/>
                <a:pathLst>
                  <a:path extrusionOk="0" h="447" w="24087">
                    <a:moveTo>
                      <a:pt x="229" y="0"/>
                    </a:moveTo>
                    <a:cubicBezTo>
                      <a:pt x="103" y="0"/>
                      <a:pt x="1" y="103"/>
                      <a:pt x="1" y="225"/>
                    </a:cubicBezTo>
                    <a:cubicBezTo>
                      <a:pt x="1" y="348"/>
                      <a:pt x="103" y="447"/>
                      <a:pt x="229" y="447"/>
                    </a:cubicBezTo>
                    <a:lnTo>
                      <a:pt x="23858" y="447"/>
                    </a:lnTo>
                    <a:cubicBezTo>
                      <a:pt x="23985" y="447"/>
                      <a:pt x="24087" y="348"/>
                      <a:pt x="24087" y="225"/>
                    </a:cubicBezTo>
                    <a:cubicBezTo>
                      <a:pt x="24087" y="103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p16"/>
              <p:cNvSpPr/>
              <p:nvPr/>
            </p:nvSpPr>
            <p:spPr>
              <a:xfrm>
                <a:off x="5021420" y="3712893"/>
                <a:ext cx="958783" cy="17713"/>
              </a:xfrm>
              <a:custGeom>
                <a:rect b="b" l="l" r="r" t="t"/>
                <a:pathLst>
                  <a:path extrusionOk="0" h="445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3"/>
                    </a:cubicBezTo>
                    <a:cubicBezTo>
                      <a:pt x="1" y="346"/>
                      <a:pt x="103" y="445"/>
                      <a:pt x="229" y="445"/>
                    </a:cubicBezTo>
                    <a:lnTo>
                      <a:pt x="23858" y="445"/>
                    </a:lnTo>
                    <a:cubicBezTo>
                      <a:pt x="23985" y="445"/>
                      <a:pt x="24087" y="346"/>
                      <a:pt x="24087" y="223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p16"/>
              <p:cNvSpPr/>
              <p:nvPr/>
            </p:nvSpPr>
            <p:spPr>
              <a:xfrm>
                <a:off x="6084275" y="3530980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3"/>
                    </a:moveTo>
                    <a:cubicBezTo>
                      <a:pt x="6032" y="443"/>
                      <a:pt x="7162" y="1546"/>
                      <a:pt x="7162" y="2901"/>
                    </a:cubicBezTo>
                    <a:lnTo>
                      <a:pt x="7162" y="4536"/>
                    </a:lnTo>
                    <a:cubicBezTo>
                      <a:pt x="7162" y="5888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88"/>
                      <a:pt x="458" y="4536"/>
                    </a:cubicBezTo>
                    <a:lnTo>
                      <a:pt x="458" y="2901"/>
                    </a:lnTo>
                    <a:cubicBezTo>
                      <a:pt x="458" y="1546"/>
                      <a:pt x="1585" y="443"/>
                      <a:pt x="2973" y="443"/>
                    </a:cubicBezTo>
                    <a:close/>
                    <a:moveTo>
                      <a:pt x="2973" y="0"/>
                    </a:moveTo>
                    <a:cubicBezTo>
                      <a:pt x="1335" y="0"/>
                      <a:pt x="0" y="1300"/>
                      <a:pt x="0" y="2901"/>
                    </a:cubicBezTo>
                    <a:lnTo>
                      <a:pt x="0" y="4536"/>
                    </a:lnTo>
                    <a:cubicBezTo>
                      <a:pt x="0" y="6134"/>
                      <a:pt x="1335" y="7438"/>
                      <a:pt x="2973" y="7438"/>
                    </a:cubicBezTo>
                    <a:lnTo>
                      <a:pt x="4646" y="7438"/>
                    </a:lnTo>
                    <a:cubicBezTo>
                      <a:pt x="6285" y="7438"/>
                      <a:pt x="7619" y="6134"/>
                      <a:pt x="7619" y="4536"/>
                    </a:cubicBezTo>
                    <a:lnTo>
                      <a:pt x="7619" y="2901"/>
                    </a:lnTo>
                    <a:cubicBezTo>
                      <a:pt x="7619" y="1300"/>
                      <a:pt x="6285" y="0"/>
                      <a:pt x="4646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53" name="Google Shape;353;p16"/>
            <p:cNvSpPr/>
            <p:nvPr/>
          </p:nvSpPr>
          <p:spPr>
            <a:xfrm>
              <a:off x="6038032" y="24132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16"/>
            <p:cNvSpPr/>
            <p:nvPr/>
          </p:nvSpPr>
          <p:spPr>
            <a:xfrm>
              <a:off x="6038032" y="2878918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16"/>
            <p:cNvSpPr/>
            <p:nvPr/>
          </p:nvSpPr>
          <p:spPr>
            <a:xfrm>
              <a:off x="6038032" y="34198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16"/>
            <p:cNvSpPr/>
            <p:nvPr/>
          </p:nvSpPr>
          <p:spPr>
            <a:xfrm>
              <a:off x="6038032" y="39231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57" name="Google Shape;357;p16"/>
            <p:cNvGrpSpPr/>
            <p:nvPr/>
          </p:nvGrpSpPr>
          <p:grpSpPr>
            <a:xfrm>
              <a:off x="6108638" y="1591541"/>
              <a:ext cx="2333554" cy="3119355"/>
              <a:chOff x="6283248" y="1922125"/>
              <a:chExt cx="2158899" cy="2886154"/>
            </a:xfrm>
          </p:grpSpPr>
          <p:sp>
            <p:nvSpPr>
              <p:cNvPr id="358" name="Google Shape;358;p16"/>
              <p:cNvSpPr/>
              <p:nvPr/>
            </p:nvSpPr>
            <p:spPr>
              <a:xfrm rot="5400000">
                <a:off x="6967400" y="2210175"/>
                <a:ext cx="534300" cy="352800"/>
              </a:xfrm>
              <a:prstGeom prst="doubleWave">
                <a:avLst>
                  <a:gd fmla="val 6250" name="adj1"/>
                  <a:gd fmla="val 0" name="adj2"/>
                </a:avLst>
              </a:prstGeom>
              <a:solidFill>
                <a:srgbClr val="493A3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359" name="Google Shape;359;p16"/>
              <p:cNvGrpSpPr/>
              <p:nvPr/>
            </p:nvGrpSpPr>
            <p:grpSpPr>
              <a:xfrm>
                <a:off x="6283248" y="2002366"/>
                <a:ext cx="2158899" cy="2805913"/>
                <a:chOff x="6283248" y="2002366"/>
                <a:chExt cx="2158899" cy="2805913"/>
              </a:xfrm>
            </p:grpSpPr>
            <p:grpSp>
              <p:nvGrpSpPr>
                <p:cNvPr id="360" name="Google Shape;360;p16"/>
                <p:cNvGrpSpPr/>
                <p:nvPr/>
              </p:nvGrpSpPr>
              <p:grpSpPr>
                <a:xfrm>
                  <a:off x="6283248" y="2002366"/>
                  <a:ext cx="2158899" cy="2805913"/>
                  <a:chOff x="5921198" y="2000316"/>
                  <a:chExt cx="2158899" cy="2805913"/>
                </a:xfrm>
              </p:grpSpPr>
              <p:sp>
                <p:nvSpPr>
                  <p:cNvPr id="361" name="Google Shape;361;p16"/>
                  <p:cNvSpPr/>
                  <p:nvPr/>
                </p:nvSpPr>
                <p:spPr>
                  <a:xfrm flipH="1">
                    <a:off x="7047405" y="2721884"/>
                    <a:ext cx="605304" cy="614032"/>
                  </a:xfrm>
                  <a:custGeom>
                    <a:rect b="b" l="l" r="r" t="t"/>
                    <a:pathLst>
                      <a:path extrusionOk="0" h="10764" w="10611">
                        <a:moveTo>
                          <a:pt x="9692" y="0"/>
                        </a:moveTo>
                        <a:cubicBezTo>
                          <a:pt x="7656" y="0"/>
                          <a:pt x="0" y="3688"/>
                          <a:pt x="1653" y="7106"/>
                        </a:cubicBezTo>
                        <a:cubicBezTo>
                          <a:pt x="3117" y="10123"/>
                          <a:pt x="5374" y="10763"/>
                          <a:pt x="6296" y="10763"/>
                        </a:cubicBezTo>
                        <a:cubicBezTo>
                          <a:pt x="6451" y="10763"/>
                          <a:pt x="6568" y="10745"/>
                          <a:pt x="6637" y="10717"/>
                        </a:cubicBezTo>
                        <a:cubicBezTo>
                          <a:pt x="7112" y="10519"/>
                          <a:pt x="7924" y="9888"/>
                          <a:pt x="7784" y="9365"/>
                        </a:cubicBezTo>
                        <a:cubicBezTo>
                          <a:pt x="7644" y="8840"/>
                          <a:pt x="5937" y="6491"/>
                          <a:pt x="7518" y="4979"/>
                        </a:cubicBezTo>
                        <a:cubicBezTo>
                          <a:pt x="9099" y="3466"/>
                          <a:pt x="10037" y="3384"/>
                          <a:pt x="10324" y="2097"/>
                        </a:cubicBezTo>
                        <a:cubicBezTo>
                          <a:pt x="10611" y="811"/>
                          <a:pt x="10337" y="80"/>
                          <a:pt x="9874" y="12"/>
                        </a:cubicBezTo>
                        <a:cubicBezTo>
                          <a:pt x="9820" y="4"/>
                          <a:pt x="9759" y="0"/>
                          <a:pt x="9692" y="0"/>
                        </a:cubicBezTo>
                        <a:close/>
                      </a:path>
                    </a:pathLst>
                  </a:custGeom>
                  <a:solidFill>
                    <a:srgbClr val="FAE07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" name="Google Shape;362;p16"/>
                  <p:cNvSpPr/>
                  <p:nvPr/>
                </p:nvSpPr>
                <p:spPr>
                  <a:xfrm flipH="1">
                    <a:off x="7458478" y="4134913"/>
                    <a:ext cx="621619" cy="603935"/>
                  </a:xfrm>
                  <a:custGeom>
                    <a:rect b="b" l="l" r="r" t="t"/>
                    <a:pathLst>
                      <a:path extrusionOk="0" h="10587" w="10897">
                        <a:moveTo>
                          <a:pt x="4120" y="1"/>
                        </a:moveTo>
                        <a:lnTo>
                          <a:pt x="686" y="4538"/>
                        </a:lnTo>
                        <a:cubicBezTo>
                          <a:pt x="273" y="5135"/>
                          <a:pt x="0" y="7866"/>
                          <a:pt x="2239" y="9439"/>
                        </a:cubicBezTo>
                        <a:cubicBezTo>
                          <a:pt x="3470" y="10304"/>
                          <a:pt x="4559" y="10587"/>
                          <a:pt x="5432" y="10587"/>
                        </a:cubicBezTo>
                        <a:cubicBezTo>
                          <a:pt x="6595" y="10587"/>
                          <a:pt x="7375" y="10086"/>
                          <a:pt x="7599" y="9788"/>
                        </a:cubicBezTo>
                        <a:lnTo>
                          <a:pt x="10897" y="5436"/>
                        </a:lnTo>
                        <a:lnTo>
                          <a:pt x="4120" y="1"/>
                        </a:ln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" name="Google Shape;363;p16"/>
                  <p:cNvSpPr/>
                  <p:nvPr/>
                </p:nvSpPr>
                <p:spPr>
                  <a:xfrm flipH="1">
                    <a:off x="6248412" y="2870146"/>
                    <a:ext cx="17798" cy="10553"/>
                  </a:xfrm>
                  <a:custGeom>
                    <a:rect b="b" l="l" r="r" t="t"/>
                    <a:pathLst>
                      <a:path extrusionOk="0" h="185" w="312">
                        <a:moveTo>
                          <a:pt x="56" y="1"/>
                        </a:moveTo>
                        <a:lnTo>
                          <a:pt x="1" y="72"/>
                        </a:lnTo>
                        <a:lnTo>
                          <a:pt x="284" y="185"/>
                        </a:lnTo>
                        <a:lnTo>
                          <a:pt x="305" y="133"/>
                        </a:lnTo>
                        <a:cubicBezTo>
                          <a:pt x="311" y="117"/>
                          <a:pt x="301" y="100"/>
                          <a:pt x="287" y="92"/>
                        </a:cubicBezTo>
                        <a:lnTo>
                          <a:pt x="56" y="1"/>
                        </a:lnTo>
                        <a:close/>
                      </a:path>
                    </a:pathLst>
                  </a:custGeom>
                  <a:solidFill>
                    <a:srgbClr val="F4BB6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4" name="Google Shape;364;p16"/>
                  <p:cNvSpPr/>
                  <p:nvPr/>
                </p:nvSpPr>
                <p:spPr>
                  <a:xfrm flipH="1">
                    <a:off x="6276250" y="2900153"/>
                    <a:ext cx="13520" cy="9983"/>
                  </a:xfrm>
                  <a:custGeom>
                    <a:rect b="b" l="l" r="r" t="t"/>
                    <a:pathLst>
                      <a:path extrusionOk="0" h="175" w="237">
                        <a:moveTo>
                          <a:pt x="69" y="1"/>
                        </a:moveTo>
                        <a:lnTo>
                          <a:pt x="1" y="92"/>
                        </a:lnTo>
                        <a:lnTo>
                          <a:pt x="199" y="174"/>
                        </a:lnTo>
                        <a:lnTo>
                          <a:pt x="229" y="99"/>
                        </a:lnTo>
                        <a:cubicBezTo>
                          <a:pt x="237" y="82"/>
                          <a:pt x="226" y="62"/>
                          <a:pt x="209" y="55"/>
                        </a:cubicBezTo>
                        <a:lnTo>
                          <a:pt x="69" y="1"/>
                        </a:lnTo>
                        <a:close/>
                      </a:path>
                    </a:pathLst>
                  </a:custGeom>
                  <a:solidFill>
                    <a:srgbClr val="F4BB6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5" name="Google Shape;365;p16"/>
                  <p:cNvSpPr/>
                  <p:nvPr/>
                </p:nvSpPr>
                <p:spPr>
                  <a:xfrm flipH="1">
                    <a:off x="6109190" y="2262949"/>
                    <a:ext cx="1787676" cy="2241811"/>
                  </a:xfrm>
                  <a:custGeom>
                    <a:rect b="b" l="l" r="r" t="t"/>
                    <a:pathLst>
                      <a:path extrusionOk="0" h="39299" w="31338">
                        <a:moveTo>
                          <a:pt x="26787" y="1"/>
                        </a:moveTo>
                        <a:lnTo>
                          <a:pt x="110" y="34444"/>
                        </a:lnTo>
                        <a:cubicBezTo>
                          <a:pt x="1" y="35547"/>
                          <a:pt x="308" y="37291"/>
                          <a:pt x="1926" y="38432"/>
                        </a:cubicBezTo>
                        <a:cubicBezTo>
                          <a:pt x="2509" y="38841"/>
                          <a:pt x="3062" y="39121"/>
                          <a:pt x="3574" y="39298"/>
                        </a:cubicBezTo>
                        <a:lnTo>
                          <a:pt x="31338" y="3455"/>
                        </a:lnTo>
                        <a:lnTo>
                          <a:pt x="26787" y="1"/>
                        </a:lnTo>
                        <a:close/>
                      </a:path>
                    </a:pathLst>
                  </a:custGeom>
                  <a:solidFill>
                    <a:srgbClr val="FFBD3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6" name="Google Shape;366;p16"/>
                  <p:cNvSpPr/>
                  <p:nvPr/>
                </p:nvSpPr>
                <p:spPr>
                  <a:xfrm flipH="1">
                    <a:off x="6011092" y="2458252"/>
                    <a:ext cx="1683683" cy="2060522"/>
                  </a:xfrm>
                  <a:custGeom>
                    <a:rect b="b" l="l" r="r" t="t"/>
                    <a:pathLst>
                      <a:path extrusionOk="0" h="36121" w="29515">
                        <a:moveTo>
                          <a:pt x="27764" y="0"/>
                        </a:moveTo>
                        <a:lnTo>
                          <a:pt x="0" y="35843"/>
                        </a:lnTo>
                        <a:cubicBezTo>
                          <a:pt x="567" y="36042"/>
                          <a:pt x="1085" y="36120"/>
                          <a:pt x="1543" y="36120"/>
                        </a:cubicBezTo>
                        <a:cubicBezTo>
                          <a:pt x="2705" y="36120"/>
                          <a:pt x="3486" y="35621"/>
                          <a:pt x="3711" y="35325"/>
                        </a:cubicBezTo>
                        <a:lnTo>
                          <a:pt x="3714" y="35321"/>
                        </a:lnTo>
                        <a:lnTo>
                          <a:pt x="29514" y="1332"/>
                        </a:lnTo>
                        <a:lnTo>
                          <a:pt x="27764" y="0"/>
                        </a:ln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7" name="Google Shape;367;p16"/>
                  <p:cNvSpPr/>
                  <p:nvPr/>
                </p:nvSpPr>
                <p:spPr>
                  <a:xfrm flipH="1">
                    <a:off x="6367011" y="2238271"/>
                    <a:ext cx="1521847" cy="1991384"/>
                  </a:xfrm>
                  <a:custGeom>
                    <a:rect b="b" l="l" r="r" t="t"/>
                    <a:pathLst>
                      <a:path extrusionOk="0" h="34909" w="26678">
                        <a:moveTo>
                          <a:pt x="26063" y="1"/>
                        </a:moveTo>
                        <a:lnTo>
                          <a:pt x="260" y="33990"/>
                        </a:lnTo>
                        <a:lnTo>
                          <a:pt x="260" y="33993"/>
                        </a:lnTo>
                        <a:cubicBezTo>
                          <a:pt x="147" y="34157"/>
                          <a:pt x="42" y="34485"/>
                          <a:pt x="1" y="34908"/>
                        </a:cubicBezTo>
                        <a:lnTo>
                          <a:pt x="26678" y="465"/>
                        </a:lnTo>
                        <a:lnTo>
                          <a:pt x="26063" y="1"/>
                        </a:ln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8" name="Google Shape;368;p16"/>
                  <p:cNvSpPr/>
                  <p:nvPr/>
                </p:nvSpPr>
                <p:spPr>
                  <a:xfrm flipH="1">
                    <a:off x="6222913" y="2821030"/>
                    <a:ext cx="80490" cy="55619"/>
                  </a:xfrm>
                  <a:custGeom>
                    <a:rect b="b" l="l" r="r" t="t"/>
                    <a:pathLst>
                      <a:path extrusionOk="0" h="975" w="1411">
                        <a:moveTo>
                          <a:pt x="422" y="1"/>
                        </a:moveTo>
                        <a:cubicBezTo>
                          <a:pt x="273" y="1"/>
                          <a:pt x="133" y="91"/>
                          <a:pt x="76" y="236"/>
                        </a:cubicBezTo>
                        <a:cubicBezTo>
                          <a:pt x="1" y="428"/>
                          <a:pt x="93" y="646"/>
                          <a:pt x="284" y="721"/>
                        </a:cubicBezTo>
                        <a:lnTo>
                          <a:pt x="851" y="947"/>
                        </a:lnTo>
                        <a:cubicBezTo>
                          <a:pt x="896" y="965"/>
                          <a:pt x="944" y="974"/>
                          <a:pt x="990" y="974"/>
                        </a:cubicBezTo>
                        <a:cubicBezTo>
                          <a:pt x="1138" y="974"/>
                          <a:pt x="1279" y="884"/>
                          <a:pt x="1336" y="739"/>
                        </a:cubicBezTo>
                        <a:cubicBezTo>
                          <a:pt x="1411" y="548"/>
                          <a:pt x="1319" y="329"/>
                          <a:pt x="1127" y="254"/>
                        </a:cubicBezTo>
                        <a:lnTo>
                          <a:pt x="561" y="28"/>
                        </a:lnTo>
                        <a:cubicBezTo>
                          <a:pt x="515" y="10"/>
                          <a:pt x="468" y="1"/>
                          <a:pt x="422" y="1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9" name="Google Shape;369;p16"/>
                  <p:cNvSpPr/>
                  <p:nvPr/>
                </p:nvSpPr>
                <p:spPr>
                  <a:xfrm flipH="1">
                    <a:off x="6242594" y="2854915"/>
                    <a:ext cx="77695" cy="54535"/>
                  </a:xfrm>
                  <a:custGeom>
                    <a:rect b="b" l="l" r="r" t="t"/>
                    <a:pathLst>
                      <a:path extrusionOk="0" h="956" w="1362">
                        <a:moveTo>
                          <a:pt x="421" y="1"/>
                        </a:moveTo>
                        <a:cubicBezTo>
                          <a:pt x="273" y="1"/>
                          <a:pt x="132" y="91"/>
                          <a:pt x="75" y="236"/>
                        </a:cubicBezTo>
                        <a:cubicBezTo>
                          <a:pt x="0" y="428"/>
                          <a:pt x="92" y="646"/>
                          <a:pt x="283" y="721"/>
                        </a:cubicBezTo>
                        <a:lnTo>
                          <a:pt x="799" y="930"/>
                        </a:lnTo>
                        <a:cubicBezTo>
                          <a:pt x="843" y="947"/>
                          <a:pt x="889" y="955"/>
                          <a:pt x="934" y="955"/>
                        </a:cubicBezTo>
                        <a:cubicBezTo>
                          <a:pt x="1083" y="955"/>
                          <a:pt x="1226" y="865"/>
                          <a:pt x="1284" y="718"/>
                        </a:cubicBezTo>
                        <a:cubicBezTo>
                          <a:pt x="1362" y="527"/>
                          <a:pt x="1267" y="309"/>
                          <a:pt x="1075" y="233"/>
                        </a:cubicBezTo>
                        <a:lnTo>
                          <a:pt x="560" y="28"/>
                        </a:lnTo>
                        <a:cubicBezTo>
                          <a:pt x="514" y="10"/>
                          <a:pt x="467" y="1"/>
                          <a:pt x="421" y="1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0" name="Google Shape;370;p16"/>
                  <p:cNvSpPr/>
                  <p:nvPr/>
                </p:nvSpPr>
                <p:spPr>
                  <a:xfrm flipH="1">
                    <a:off x="6270603" y="2888173"/>
                    <a:ext cx="64347" cy="49116"/>
                  </a:xfrm>
                  <a:custGeom>
                    <a:rect b="b" l="l" r="r" t="t"/>
                    <a:pathLst>
                      <a:path extrusionOk="0" h="861" w="1128">
                        <a:moveTo>
                          <a:pt x="429" y="0"/>
                        </a:moveTo>
                        <a:cubicBezTo>
                          <a:pt x="278" y="0"/>
                          <a:pt x="134" y="91"/>
                          <a:pt x="76" y="238"/>
                        </a:cubicBezTo>
                        <a:cubicBezTo>
                          <a:pt x="1" y="428"/>
                          <a:pt x="93" y="647"/>
                          <a:pt x="284" y="723"/>
                        </a:cubicBezTo>
                        <a:lnTo>
                          <a:pt x="564" y="835"/>
                        </a:lnTo>
                        <a:cubicBezTo>
                          <a:pt x="609" y="853"/>
                          <a:pt x="656" y="861"/>
                          <a:pt x="702" y="861"/>
                        </a:cubicBezTo>
                        <a:cubicBezTo>
                          <a:pt x="852" y="861"/>
                          <a:pt x="995" y="773"/>
                          <a:pt x="1053" y="627"/>
                        </a:cubicBezTo>
                        <a:cubicBezTo>
                          <a:pt x="1127" y="436"/>
                          <a:pt x="1035" y="217"/>
                          <a:pt x="844" y="138"/>
                        </a:cubicBezTo>
                        <a:lnTo>
                          <a:pt x="564" y="26"/>
                        </a:lnTo>
                        <a:cubicBezTo>
                          <a:pt x="520" y="9"/>
                          <a:pt x="474" y="0"/>
                          <a:pt x="429" y="0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1" name="Google Shape;371;p16"/>
                  <p:cNvSpPr/>
                  <p:nvPr/>
                </p:nvSpPr>
                <p:spPr>
                  <a:xfrm flipH="1">
                    <a:off x="5943378" y="2073638"/>
                    <a:ext cx="496468" cy="505990"/>
                  </a:xfrm>
                  <a:custGeom>
                    <a:rect b="b" l="l" r="r" t="t"/>
                    <a:pathLst>
                      <a:path extrusionOk="0" h="9013" w="8843">
                        <a:moveTo>
                          <a:pt x="5718" y="0"/>
                        </a:moveTo>
                        <a:cubicBezTo>
                          <a:pt x="3497" y="1127"/>
                          <a:pt x="926" y="2619"/>
                          <a:pt x="683" y="2967"/>
                        </a:cubicBezTo>
                        <a:cubicBezTo>
                          <a:pt x="274" y="3561"/>
                          <a:pt x="1" y="6295"/>
                          <a:pt x="2240" y="7869"/>
                        </a:cubicBezTo>
                        <a:cubicBezTo>
                          <a:pt x="3468" y="8731"/>
                          <a:pt x="4556" y="9013"/>
                          <a:pt x="5429" y="9013"/>
                        </a:cubicBezTo>
                        <a:cubicBezTo>
                          <a:pt x="6592" y="9013"/>
                          <a:pt x="7373" y="8513"/>
                          <a:pt x="7599" y="8217"/>
                        </a:cubicBezTo>
                        <a:cubicBezTo>
                          <a:pt x="7828" y="7913"/>
                          <a:pt x="8470" y="4909"/>
                          <a:pt x="8842" y="2359"/>
                        </a:cubicBezTo>
                        <a:cubicBezTo>
                          <a:pt x="6326" y="2222"/>
                          <a:pt x="5818" y="720"/>
                          <a:pt x="5718" y="0"/>
                        </a:cubicBezTo>
                        <a:close/>
                      </a:path>
                    </a:pathLst>
                  </a:custGeom>
                  <a:solidFill>
                    <a:srgbClr val="FDDFC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2" name="Google Shape;372;p16"/>
                  <p:cNvSpPr/>
                  <p:nvPr/>
                </p:nvSpPr>
                <p:spPr>
                  <a:xfrm flipH="1">
                    <a:off x="5943347" y="2201749"/>
                    <a:ext cx="253820" cy="379843"/>
                  </a:xfrm>
                  <a:custGeom>
                    <a:rect b="b" l="l" r="r" t="t"/>
                    <a:pathLst>
                      <a:path extrusionOk="0" h="6766" w="4521">
                        <a:moveTo>
                          <a:pt x="3684" y="0"/>
                        </a:moveTo>
                        <a:cubicBezTo>
                          <a:pt x="2868" y="2396"/>
                          <a:pt x="1659" y="5165"/>
                          <a:pt x="0" y="6619"/>
                        </a:cubicBezTo>
                        <a:cubicBezTo>
                          <a:pt x="400" y="6721"/>
                          <a:pt x="772" y="6766"/>
                          <a:pt x="1110" y="6766"/>
                        </a:cubicBezTo>
                        <a:cubicBezTo>
                          <a:pt x="2271" y="6766"/>
                          <a:pt x="3052" y="6263"/>
                          <a:pt x="3277" y="5967"/>
                        </a:cubicBezTo>
                        <a:cubicBezTo>
                          <a:pt x="3506" y="5663"/>
                          <a:pt x="4148" y="2659"/>
                          <a:pt x="4520" y="109"/>
                        </a:cubicBezTo>
                        <a:cubicBezTo>
                          <a:pt x="4213" y="92"/>
                          <a:pt x="3933" y="54"/>
                          <a:pt x="3684" y="0"/>
                        </a:cubicBezTo>
                        <a:close/>
                      </a:path>
                    </a:pathLst>
                  </a:custGeom>
                  <a:solidFill>
                    <a:srgbClr val="FBC398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3" name="Google Shape;373;p16"/>
                  <p:cNvSpPr/>
                  <p:nvPr/>
                </p:nvSpPr>
                <p:spPr>
                  <a:xfrm flipH="1">
                    <a:off x="5921198" y="2000316"/>
                    <a:ext cx="197622" cy="205753"/>
                  </a:xfrm>
                  <a:custGeom>
                    <a:rect b="b" l="l" r="r" t="t"/>
                    <a:pathLst>
                      <a:path extrusionOk="0" h="3665" w="3520">
                        <a:moveTo>
                          <a:pt x="3144" y="1"/>
                        </a:moveTo>
                        <a:cubicBezTo>
                          <a:pt x="2739" y="1"/>
                          <a:pt x="1444" y="575"/>
                          <a:pt x="0" y="1306"/>
                        </a:cubicBezTo>
                        <a:cubicBezTo>
                          <a:pt x="100" y="2026"/>
                          <a:pt x="608" y="3528"/>
                          <a:pt x="3124" y="3665"/>
                        </a:cubicBezTo>
                        <a:cubicBezTo>
                          <a:pt x="3394" y="1801"/>
                          <a:pt x="3520" y="180"/>
                          <a:pt x="3240" y="19"/>
                        </a:cubicBezTo>
                        <a:cubicBezTo>
                          <a:pt x="3218" y="7"/>
                          <a:pt x="3186" y="1"/>
                          <a:pt x="3144" y="1"/>
                        </a:cubicBezTo>
                        <a:close/>
                      </a:path>
                    </a:pathLst>
                  </a:custGeom>
                  <a:solidFill>
                    <a:srgbClr val="1528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4" name="Google Shape;374;p16"/>
                  <p:cNvSpPr/>
                  <p:nvPr/>
                </p:nvSpPr>
                <p:spPr>
                  <a:xfrm flipH="1">
                    <a:off x="6768162" y="4692652"/>
                    <a:ext cx="332858" cy="72846"/>
                  </a:xfrm>
                  <a:custGeom>
                    <a:rect b="b" l="l" r="r" t="t"/>
                    <a:pathLst>
                      <a:path extrusionOk="0" h="1277" w="5835">
                        <a:moveTo>
                          <a:pt x="342" y="1"/>
                        </a:moveTo>
                        <a:cubicBezTo>
                          <a:pt x="342" y="1"/>
                          <a:pt x="130" y="96"/>
                          <a:pt x="141" y="280"/>
                        </a:cubicBezTo>
                        <a:cubicBezTo>
                          <a:pt x="151" y="461"/>
                          <a:pt x="1" y="936"/>
                          <a:pt x="677" y="936"/>
                        </a:cubicBezTo>
                        <a:cubicBezTo>
                          <a:pt x="1257" y="936"/>
                          <a:pt x="3726" y="1276"/>
                          <a:pt x="4705" y="1276"/>
                        </a:cubicBezTo>
                        <a:cubicBezTo>
                          <a:pt x="4873" y="1276"/>
                          <a:pt x="4997" y="1266"/>
                          <a:pt x="5060" y="1243"/>
                        </a:cubicBezTo>
                        <a:cubicBezTo>
                          <a:pt x="5262" y="1226"/>
                          <a:pt x="5667" y="1127"/>
                          <a:pt x="5705" y="943"/>
                        </a:cubicBezTo>
                        <a:cubicBezTo>
                          <a:pt x="5835" y="352"/>
                          <a:pt x="5561" y="260"/>
                          <a:pt x="5561" y="260"/>
                        </a:cubicBezTo>
                        <a:lnTo>
                          <a:pt x="342" y="1"/>
                        </a:lnTo>
                        <a:close/>
                      </a:path>
                    </a:pathLst>
                  </a:custGeom>
                  <a:solidFill>
                    <a:srgbClr val="E1E5E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5" name="Google Shape;375;p16"/>
                  <p:cNvSpPr/>
                  <p:nvPr/>
                </p:nvSpPr>
                <p:spPr>
                  <a:xfrm flipH="1">
                    <a:off x="6864910" y="4531440"/>
                    <a:ext cx="227553" cy="194752"/>
                  </a:xfrm>
                  <a:custGeom>
                    <a:rect b="b" l="l" r="r" t="t"/>
                    <a:pathLst>
                      <a:path extrusionOk="0" h="3414" w="3989">
                        <a:moveTo>
                          <a:pt x="2432" y="0"/>
                        </a:moveTo>
                        <a:lnTo>
                          <a:pt x="455" y="136"/>
                        </a:lnTo>
                        <a:cubicBezTo>
                          <a:pt x="455" y="136"/>
                          <a:pt x="520" y="1110"/>
                          <a:pt x="325" y="1812"/>
                        </a:cubicBezTo>
                        <a:cubicBezTo>
                          <a:pt x="134" y="2512"/>
                          <a:pt x="1" y="3233"/>
                          <a:pt x="1045" y="3274"/>
                        </a:cubicBezTo>
                        <a:lnTo>
                          <a:pt x="2859" y="3413"/>
                        </a:lnTo>
                        <a:cubicBezTo>
                          <a:pt x="2859" y="3413"/>
                          <a:pt x="2824" y="1574"/>
                          <a:pt x="3988" y="1468"/>
                        </a:cubicBezTo>
                        <a:cubicBezTo>
                          <a:pt x="3988" y="1468"/>
                          <a:pt x="2506" y="1185"/>
                          <a:pt x="2432" y="0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6" name="Google Shape;376;p16"/>
                  <p:cNvSpPr/>
                  <p:nvPr/>
                </p:nvSpPr>
                <p:spPr>
                  <a:xfrm flipH="1">
                    <a:off x="6773065" y="4614784"/>
                    <a:ext cx="165944" cy="124073"/>
                  </a:xfrm>
                  <a:custGeom>
                    <a:rect b="b" l="l" r="r" t="t"/>
                    <a:pathLst>
                      <a:path extrusionOk="0" h="2175" w="2909">
                        <a:moveTo>
                          <a:pt x="1501" y="1"/>
                        </a:moveTo>
                        <a:cubicBezTo>
                          <a:pt x="1302" y="1"/>
                          <a:pt x="1076" y="59"/>
                          <a:pt x="810" y="178"/>
                        </a:cubicBezTo>
                        <a:cubicBezTo>
                          <a:pt x="1" y="536"/>
                          <a:pt x="100" y="1813"/>
                          <a:pt x="100" y="1813"/>
                        </a:cubicBezTo>
                        <a:cubicBezTo>
                          <a:pt x="116" y="2096"/>
                          <a:pt x="726" y="2175"/>
                          <a:pt x="1317" y="2175"/>
                        </a:cubicBezTo>
                        <a:cubicBezTo>
                          <a:pt x="1759" y="2175"/>
                          <a:pt x="2191" y="2131"/>
                          <a:pt x="2356" y="2096"/>
                        </a:cubicBezTo>
                        <a:cubicBezTo>
                          <a:pt x="2735" y="2014"/>
                          <a:pt x="2909" y="1386"/>
                          <a:pt x="2483" y="703"/>
                        </a:cubicBezTo>
                        <a:cubicBezTo>
                          <a:pt x="2199" y="243"/>
                          <a:pt x="1907" y="1"/>
                          <a:pt x="1501" y="1"/>
                        </a:cubicBezTo>
                        <a:close/>
                      </a:path>
                    </a:pathLst>
                  </a:custGeom>
                  <a:solidFill>
                    <a:srgbClr val="DCE0E0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7" name="Google Shape;377;p16"/>
                  <p:cNvSpPr/>
                  <p:nvPr/>
                </p:nvSpPr>
                <p:spPr>
                  <a:xfrm flipH="1">
                    <a:off x="6892804" y="4541936"/>
                    <a:ext cx="122533" cy="84769"/>
                  </a:xfrm>
                  <a:custGeom>
                    <a:rect b="b" l="l" r="r" t="t"/>
                    <a:pathLst>
                      <a:path extrusionOk="0" h="1486" w="2148">
                        <a:moveTo>
                          <a:pt x="155" y="1"/>
                        </a:moveTo>
                        <a:lnTo>
                          <a:pt x="1" y="28"/>
                        </a:lnTo>
                        <a:cubicBezTo>
                          <a:pt x="7" y="75"/>
                          <a:pt x="209" y="1206"/>
                          <a:pt x="831" y="1403"/>
                        </a:cubicBezTo>
                        <a:cubicBezTo>
                          <a:pt x="1008" y="1458"/>
                          <a:pt x="1179" y="1485"/>
                          <a:pt x="1332" y="1485"/>
                        </a:cubicBezTo>
                        <a:cubicBezTo>
                          <a:pt x="1718" y="1485"/>
                          <a:pt x="2019" y="1335"/>
                          <a:pt x="2148" y="1137"/>
                        </a:cubicBezTo>
                        <a:lnTo>
                          <a:pt x="2014" y="1052"/>
                        </a:lnTo>
                        <a:cubicBezTo>
                          <a:pt x="1924" y="1191"/>
                          <a:pt x="1676" y="1327"/>
                          <a:pt x="1332" y="1327"/>
                        </a:cubicBezTo>
                        <a:cubicBezTo>
                          <a:pt x="1194" y="1327"/>
                          <a:pt x="1042" y="1305"/>
                          <a:pt x="878" y="1253"/>
                        </a:cubicBezTo>
                        <a:cubicBezTo>
                          <a:pt x="346" y="1086"/>
                          <a:pt x="158" y="10"/>
                          <a:pt x="155" y="1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8" name="Google Shape;378;p16"/>
                  <p:cNvSpPr/>
                  <p:nvPr/>
                </p:nvSpPr>
                <p:spPr>
                  <a:xfrm flipH="1">
                    <a:off x="6912427" y="4565496"/>
                    <a:ext cx="87507" cy="65317"/>
                  </a:xfrm>
                  <a:custGeom>
                    <a:rect b="b" l="l" r="r" t="t"/>
                    <a:pathLst>
                      <a:path extrusionOk="0" h="1145" w="1534">
                        <a:moveTo>
                          <a:pt x="1194" y="1"/>
                        </a:moveTo>
                        <a:cubicBezTo>
                          <a:pt x="879" y="1"/>
                          <a:pt x="275" y="115"/>
                          <a:pt x="24" y="939"/>
                        </a:cubicBezTo>
                        <a:cubicBezTo>
                          <a:pt x="0" y="1025"/>
                          <a:pt x="49" y="1113"/>
                          <a:pt x="131" y="1137"/>
                        </a:cubicBezTo>
                        <a:cubicBezTo>
                          <a:pt x="147" y="1144"/>
                          <a:pt x="161" y="1144"/>
                          <a:pt x="178" y="1144"/>
                        </a:cubicBezTo>
                        <a:cubicBezTo>
                          <a:pt x="243" y="1144"/>
                          <a:pt x="307" y="1100"/>
                          <a:pt x="328" y="1031"/>
                        </a:cubicBezTo>
                        <a:cubicBezTo>
                          <a:pt x="518" y="402"/>
                          <a:pt x="944" y="312"/>
                          <a:pt x="1175" y="312"/>
                        </a:cubicBezTo>
                        <a:cubicBezTo>
                          <a:pt x="1251" y="312"/>
                          <a:pt x="1306" y="321"/>
                          <a:pt x="1325" y="325"/>
                        </a:cubicBezTo>
                        <a:cubicBezTo>
                          <a:pt x="1337" y="328"/>
                          <a:pt x="1349" y="329"/>
                          <a:pt x="1361" y="329"/>
                        </a:cubicBezTo>
                        <a:cubicBezTo>
                          <a:pt x="1433" y="329"/>
                          <a:pt x="1498" y="278"/>
                          <a:pt x="1513" y="205"/>
                        </a:cubicBezTo>
                        <a:cubicBezTo>
                          <a:pt x="1533" y="120"/>
                          <a:pt x="1478" y="35"/>
                          <a:pt x="1393" y="18"/>
                        </a:cubicBezTo>
                        <a:cubicBezTo>
                          <a:pt x="1390" y="17"/>
                          <a:pt x="1313" y="1"/>
                          <a:pt x="1194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9" name="Google Shape;379;p16"/>
                  <p:cNvSpPr/>
                  <p:nvPr/>
                </p:nvSpPr>
                <p:spPr>
                  <a:xfrm flipH="1">
                    <a:off x="6889266" y="4585177"/>
                    <a:ext cx="77182" cy="51055"/>
                  </a:xfrm>
                  <a:custGeom>
                    <a:rect b="b" l="l" r="r" t="t"/>
                    <a:pathLst>
                      <a:path extrusionOk="0" h="895" w="1353">
                        <a:moveTo>
                          <a:pt x="1194" y="0"/>
                        </a:moveTo>
                        <a:cubicBezTo>
                          <a:pt x="1192" y="0"/>
                          <a:pt x="1190" y="0"/>
                          <a:pt x="1189" y="0"/>
                        </a:cubicBezTo>
                        <a:cubicBezTo>
                          <a:pt x="1154" y="4"/>
                          <a:pt x="325" y="27"/>
                          <a:pt x="35" y="673"/>
                        </a:cubicBezTo>
                        <a:cubicBezTo>
                          <a:pt x="1" y="755"/>
                          <a:pt x="38" y="847"/>
                          <a:pt x="117" y="881"/>
                        </a:cubicBezTo>
                        <a:cubicBezTo>
                          <a:pt x="137" y="891"/>
                          <a:pt x="161" y="894"/>
                          <a:pt x="182" y="894"/>
                        </a:cubicBezTo>
                        <a:cubicBezTo>
                          <a:pt x="243" y="894"/>
                          <a:pt x="301" y="861"/>
                          <a:pt x="325" y="802"/>
                        </a:cubicBezTo>
                        <a:cubicBezTo>
                          <a:pt x="530" y="341"/>
                          <a:pt x="1185" y="317"/>
                          <a:pt x="1198" y="317"/>
                        </a:cubicBezTo>
                        <a:cubicBezTo>
                          <a:pt x="1284" y="314"/>
                          <a:pt x="1352" y="243"/>
                          <a:pt x="1352" y="157"/>
                        </a:cubicBezTo>
                        <a:cubicBezTo>
                          <a:pt x="1349" y="70"/>
                          <a:pt x="1277" y="0"/>
                          <a:pt x="1194" y="0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0" name="Google Shape;380;p16"/>
                  <p:cNvSpPr/>
                  <p:nvPr/>
                </p:nvSpPr>
                <p:spPr>
                  <a:xfrm flipH="1">
                    <a:off x="6879116" y="4733725"/>
                    <a:ext cx="332686" cy="72504"/>
                  </a:xfrm>
                  <a:custGeom>
                    <a:rect b="b" l="l" r="r" t="t"/>
                    <a:pathLst>
                      <a:path extrusionOk="0" h="1271" w="5832">
                        <a:moveTo>
                          <a:pt x="342" y="1"/>
                        </a:moveTo>
                        <a:cubicBezTo>
                          <a:pt x="342" y="1"/>
                          <a:pt x="127" y="97"/>
                          <a:pt x="137" y="281"/>
                        </a:cubicBezTo>
                        <a:cubicBezTo>
                          <a:pt x="147" y="461"/>
                          <a:pt x="1" y="888"/>
                          <a:pt x="676" y="936"/>
                        </a:cubicBezTo>
                        <a:cubicBezTo>
                          <a:pt x="1285" y="977"/>
                          <a:pt x="3644" y="1271"/>
                          <a:pt x="4668" y="1271"/>
                        </a:cubicBezTo>
                        <a:cubicBezTo>
                          <a:pt x="4840" y="1271"/>
                          <a:pt x="4974" y="1263"/>
                          <a:pt x="5056" y="1244"/>
                        </a:cubicBezTo>
                        <a:cubicBezTo>
                          <a:pt x="5261" y="1226"/>
                          <a:pt x="5663" y="1127"/>
                          <a:pt x="5704" y="943"/>
                        </a:cubicBezTo>
                        <a:cubicBezTo>
                          <a:pt x="5831" y="352"/>
                          <a:pt x="5558" y="264"/>
                          <a:pt x="5558" y="264"/>
                        </a:cubicBezTo>
                        <a:lnTo>
                          <a:pt x="342" y="1"/>
                        </a:lnTo>
                        <a:close/>
                      </a:path>
                    </a:pathLst>
                  </a:custGeom>
                  <a:solidFill>
                    <a:srgbClr val="E1E5E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1" name="Google Shape;381;p16"/>
                  <p:cNvSpPr/>
                  <p:nvPr/>
                </p:nvSpPr>
                <p:spPr>
                  <a:xfrm flipH="1">
                    <a:off x="6975750" y="4572513"/>
                    <a:ext cx="227495" cy="194809"/>
                  </a:xfrm>
                  <a:custGeom>
                    <a:rect b="b" l="l" r="r" t="t"/>
                    <a:pathLst>
                      <a:path extrusionOk="0" h="3415" w="3988">
                        <a:moveTo>
                          <a:pt x="2431" y="0"/>
                        </a:moveTo>
                        <a:lnTo>
                          <a:pt x="451" y="137"/>
                        </a:lnTo>
                        <a:cubicBezTo>
                          <a:pt x="451" y="137"/>
                          <a:pt x="516" y="1110"/>
                          <a:pt x="325" y="1813"/>
                        </a:cubicBezTo>
                        <a:cubicBezTo>
                          <a:pt x="131" y="2513"/>
                          <a:pt x="0" y="3233"/>
                          <a:pt x="1042" y="3277"/>
                        </a:cubicBezTo>
                        <a:lnTo>
                          <a:pt x="2855" y="3414"/>
                        </a:lnTo>
                        <a:cubicBezTo>
                          <a:pt x="2855" y="3414"/>
                          <a:pt x="2820" y="1577"/>
                          <a:pt x="3988" y="1472"/>
                        </a:cubicBezTo>
                        <a:cubicBezTo>
                          <a:pt x="3988" y="1472"/>
                          <a:pt x="2502" y="1185"/>
                          <a:pt x="2431" y="0"/>
                        </a:cubicBezTo>
                        <a:close/>
                      </a:path>
                    </a:pathLst>
                  </a:custGeom>
                  <a:solidFill>
                    <a:srgbClr val="CD302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2" name="Google Shape;382;p16"/>
                  <p:cNvSpPr/>
                  <p:nvPr/>
                </p:nvSpPr>
                <p:spPr>
                  <a:xfrm flipH="1">
                    <a:off x="7138727" y="4677078"/>
                    <a:ext cx="45636" cy="59840"/>
                  </a:xfrm>
                  <a:custGeom>
                    <a:rect b="b" l="l" r="r" t="t"/>
                    <a:pathLst>
                      <a:path extrusionOk="0" h="1049" w="800">
                        <a:moveTo>
                          <a:pt x="373" y="0"/>
                        </a:moveTo>
                        <a:lnTo>
                          <a:pt x="236" y="311"/>
                        </a:lnTo>
                        <a:lnTo>
                          <a:pt x="0" y="311"/>
                        </a:lnTo>
                        <a:lnTo>
                          <a:pt x="141" y="574"/>
                        </a:lnTo>
                        <a:lnTo>
                          <a:pt x="55" y="942"/>
                        </a:lnTo>
                        <a:lnTo>
                          <a:pt x="349" y="731"/>
                        </a:lnTo>
                        <a:lnTo>
                          <a:pt x="608" y="1049"/>
                        </a:lnTo>
                        <a:lnTo>
                          <a:pt x="544" y="584"/>
                        </a:lnTo>
                        <a:lnTo>
                          <a:pt x="799" y="488"/>
                        </a:lnTo>
                        <a:lnTo>
                          <a:pt x="482" y="397"/>
                        </a:lnTo>
                        <a:lnTo>
                          <a:pt x="373" y="0"/>
                        </a:ln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3" name="Google Shape;383;p16"/>
                  <p:cNvSpPr/>
                  <p:nvPr/>
                </p:nvSpPr>
                <p:spPr>
                  <a:xfrm flipH="1">
                    <a:off x="6884019" y="4655857"/>
                    <a:ext cx="166001" cy="124130"/>
                  </a:xfrm>
                  <a:custGeom>
                    <a:rect b="b" l="l" r="r" t="t"/>
                    <a:pathLst>
                      <a:path extrusionOk="0" h="2176" w="2910">
                        <a:moveTo>
                          <a:pt x="1503" y="1"/>
                        </a:moveTo>
                        <a:cubicBezTo>
                          <a:pt x="1304" y="1"/>
                          <a:pt x="1077" y="59"/>
                          <a:pt x="810" y="178"/>
                        </a:cubicBezTo>
                        <a:cubicBezTo>
                          <a:pt x="1" y="536"/>
                          <a:pt x="100" y="1816"/>
                          <a:pt x="100" y="1816"/>
                        </a:cubicBezTo>
                        <a:cubicBezTo>
                          <a:pt x="116" y="2097"/>
                          <a:pt x="726" y="2176"/>
                          <a:pt x="1318" y="2176"/>
                        </a:cubicBezTo>
                        <a:cubicBezTo>
                          <a:pt x="1762" y="2176"/>
                          <a:pt x="2195" y="2132"/>
                          <a:pt x="2360" y="2097"/>
                        </a:cubicBezTo>
                        <a:cubicBezTo>
                          <a:pt x="2739" y="2015"/>
                          <a:pt x="2909" y="1386"/>
                          <a:pt x="2486" y="704"/>
                        </a:cubicBezTo>
                        <a:cubicBezTo>
                          <a:pt x="2200" y="243"/>
                          <a:pt x="1909" y="1"/>
                          <a:pt x="1503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4" name="Google Shape;384;p16"/>
                  <p:cNvSpPr/>
                  <p:nvPr/>
                </p:nvSpPr>
                <p:spPr>
                  <a:xfrm flipH="1">
                    <a:off x="7003758" y="4583009"/>
                    <a:ext cx="122590" cy="84769"/>
                  </a:xfrm>
                  <a:custGeom>
                    <a:rect b="b" l="l" r="r" t="t"/>
                    <a:pathLst>
                      <a:path extrusionOk="0" h="1486" w="2149">
                        <a:moveTo>
                          <a:pt x="158" y="1"/>
                        </a:moveTo>
                        <a:lnTo>
                          <a:pt x="1" y="28"/>
                        </a:lnTo>
                        <a:cubicBezTo>
                          <a:pt x="8" y="76"/>
                          <a:pt x="209" y="1206"/>
                          <a:pt x="831" y="1403"/>
                        </a:cubicBezTo>
                        <a:cubicBezTo>
                          <a:pt x="1008" y="1461"/>
                          <a:pt x="1179" y="1485"/>
                          <a:pt x="1332" y="1485"/>
                        </a:cubicBezTo>
                        <a:cubicBezTo>
                          <a:pt x="1718" y="1485"/>
                          <a:pt x="2022" y="1335"/>
                          <a:pt x="2148" y="1141"/>
                        </a:cubicBezTo>
                        <a:lnTo>
                          <a:pt x="2015" y="1052"/>
                        </a:lnTo>
                        <a:cubicBezTo>
                          <a:pt x="1925" y="1191"/>
                          <a:pt x="1678" y="1327"/>
                          <a:pt x="1334" y="1327"/>
                        </a:cubicBezTo>
                        <a:cubicBezTo>
                          <a:pt x="1196" y="1327"/>
                          <a:pt x="1043" y="1305"/>
                          <a:pt x="878" y="1253"/>
                        </a:cubicBezTo>
                        <a:cubicBezTo>
                          <a:pt x="349" y="1086"/>
                          <a:pt x="158" y="11"/>
                          <a:pt x="158" y="1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5" name="Google Shape;385;p16"/>
                  <p:cNvSpPr/>
                  <p:nvPr/>
                </p:nvSpPr>
                <p:spPr>
                  <a:xfrm flipH="1">
                    <a:off x="7023438" y="4606569"/>
                    <a:ext cx="87507" cy="65317"/>
                  </a:xfrm>
                  <a:custGeom>
                    <a:rect b="b" l="l" r="r" t="t"/>
                    <a:pathLst>
                      <a:path extrusionOk="0" h="1145" w="1534">
                        <a:moveTo>
                          <a:pt x="1196" y="1"/>
                        </a:moveTo>
                        <a:cubicBezTo>
                          <a:pt x="882" y="1"/>
                          <a:pt x="279" y="116"/>
                          <a:pt x="28" y="943"/>
                        </a:cubicBezTo>
                        <a:cubicBezTo>
                          <a:pt x="0" y="1025"/>
                          <a:pt x="49" y="1113"/>
                          <a:pt x="131" y="1138"/>
                        </a:cubicBezTo>
                        <a:cubicBezTo>
                          <a:pt x="147" y="1144"/>
                          <a:pt x="161" y="1144"/>
                          <a:pt x="178" y="1144"/>
                        </a:cubicBezTo>
                        <a:cubicBezTo>
                          <a:pt x="246" y="1144"/>
                          <a:pt x="308" y="1103"/>
                          <a:pt x="328" y="1035"/>
                        </a:cubicBezTo>
                        <a:cubicBezTo>
                          <a:pt x="521" y="407"/>
                          <a:pt x="945" y="314"/>
                          <a:pt x="1177" y="314"/>
                        </a:cubicBezTo>
                        <a:cubicBezTo>
                          <a:pt x="1253" y="314"/>
                          <a:pt x="1309" y="324"/>
                          <a:pt x="1329" y="328"/>
                        </a:cubicBezTo>
                        <a:cubicBezTo>
                          <a:pt x="1339" y="330"/>
                          <a:pt x="1350" y="331"/>
                          <a:pt x="1360" y="331"/>
                        </a:cubicBezTo>
                        <a:cubicBezTo>
                          <a:pt x="1433" y="331"/>
                          <a:pt x="1498" y="280"/>
                          <a:pt x="1516" y="205"/>
                        </a:cubicBezTo>
                        <a:cubicBezTo>
                          <a:pt x="1533" y="120"/>
                          <a:pt x="1478" y="35"/>
                          <a:pt x="1393" y="18"/>
                        </a:cubicBezTo>
                        <a:cubicBezTo>
                          <a:pt x="1391" y="17"/>
                          <a:pt x="1314" y="1"/>
                          <a:pt x="1196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6" name="Google Shape;386;p16"/>
                  <p:cNvSpPr/>
                  <p:nvPr/>
                </p:nvSpPr>
                <p:spPr>
                  <a:xfrm flipH="1">
                    <a:off x="7000106" y="4626250"/>
                    <a:ext cx="77353" cy="51283"/>
                  </a:xfrm>
                  <a:custGeom>
                    <a:rect b="b" l="l" r="r" t="t"/>
                    <a:pathLst>
                      <a:path extrusionOk="0" h="899" w="1356">
                        <a:moveTo>
                          <a:pt x="1192" y="1"/>
                        </a:moveTo>
                        <a:cubicBezTo>
                          <a:pt x="1154" y="4"/>
                          <a:pt x="325" y="28"/>
                          <a:pt x="39" y="673"/>
                        </a:cubicBezTo>
                        <a:cubicBezTo>
                          <a:pt x="1" y="755"/>
                          <a:pt x="39" y="847"/>
                          <a:pt x="117" y="885"/>
                        </a:cubicBezTo>
                        <a:cubicBezTo>
                          <a:pt x="138" y="891"/>
                          <a:pt x="161" y="898"/>
                          <a:pt x="182" y="898"/>
                        </a:cubicBezTo>
                        <a:cubicBezTo>
                          <a:pt x="243" y="898"/>
                          <a:pt x="302" y="861"/>
                          <a:pt x="329" y="803"/>
                        </a:cubicBezTo>
                        <a:cubicBezTo>
                          <a:pt x="533" y="342"/>
                          <a:pt x="1192" y="318"/>
                          <a:pt x="1199" y="318"/>
                        </a:cubicBezTo>
                        <a:cubicBezTo>
                          <a:pt x="1285" y="318"/>
                          <a:pt x="1356" y="243"/>
                          <a:pt x="1353" y="158"/>
                        </a:cubicBezTo>
                        <a:cubicBezTo>
                          <a:pt x="1349" y="69"/>
                          <a:pt x="1277" y="4"/>
                          <a:pt x="1192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7" name="Google Shape;387;p16"/>
                  <p:cNvSpPr/>
                  <p:nvPr/>
                </p:nvSpPr>
                <p:spPr>
                  <a:xfrm flipH="1">
                    <a:off x="6709351" y="2692905"/>
                    <a:ext cx="601368" cy="528750"/>
                  </a:xfrm>
                  <a:custGeom>
                    <a:rect b="b" l="l" r="r" t="t"/>
                    <a:pathLst>
                      <a:path extrusionOk="0" h="9269" w="10542">
                        <a:moveTo>
                          <a:pt x="6645" y="1"/>
                        </a:moveTo>
                        <a:cubicBezTo>
                          <a:pt x="5506" y="1"/>
                          <a:pt x="4402" y="359"/>
                          <a:pt x="3879" y="520"/>
                        </a:cubicBezTo>
                        <a:cubicBezTo>
                          <a:pt x="2967" y="800"/>
                          <a:pt x="561" y="2227"/>
                          <a:pt x="280" y="4043"/>
                        </a:cubicBezTo>
                        <a:cubicBezTo>
                          <a:pt x="0" y="5862"/>
                          <a:pt x="2288" y="8873"/>
                          <a:pt x="2346" y="9228"/>
                        </a:cubicBezTo>
                        <a:cubicBezTo>
                          <a:pt x="2350" y="9256"/>
                          <a:pt x="2401" y="9269"/>
                          <a:pt x="2490" y="9269"/>
                        </a:cubicBezTo>
                        <a:cubicBezTo>
                          <a:pt x="3555" y="9269"/>
                          <a:pt x="10121" y="7453"/>
                          <a:pt x="10121" y="7453"/>
                        </a:cubicBezTo>
                        <a:cubicBezTo>
                          <a:pt x="10121" y="7453"/>
                          <a:pt x="10542" y="2227"/>
                          <a:pt x="8992" y="800"/>
                        </a:cubicBezTo>
                        <a:cubicBezTo>
                          <a:pt x="8336" y="194"/>
                          <a:pt x="7481" y="1"/>
                          <a:pt x="6645" y="1"/>
                        </a:cubicBezTo>
                        <a:close/>
                      </a:path>
                    </a:pathLst>
                  </a:custGeom>
                  <a:solidFill>
                    <a:srgbClr val="FAE07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8" name="Google Shape;388;p16"/>
                  <p:cNvSpPr/>
                  <p:nvPr/>
                </p:nvSpPr>
                <p:spPr>
                  <a:xfrm flipH="1">
                    <a:off x="7045060" y="2953319"/>
                    <a:ext cx="214432" cy="254364"/>
                  </a:xfrm>
                  <a:custGeom>
                    <a:rect b="b" l="l" r="r" t="t"/>
                    <a:pathLst>
                      <a:path extrusionOk="0" h="4459" w="3759">
                        <a:moveTo>
                          <a:pt x="1386" y="1"/>
                        </a:moveTo>
                        <a:cubicBezTo>
                          <a:pt x="1302" y="1"/>
                          <a:pt x="1220" y="23"/>
                          <a:pt x="1140" y="72"/>
                        </a:cubicBezTo>
                        <a:cubicBezTo>
                          <a:pt x="93" y="717"/>
                          <a:pt x="0" y="2048"/>
                          <a:pt x="0" y="2048"/>
                        </a:cubicBezTo>
                        <a:lnTo>
                          <a:pt x="1202" y="4458"/>
                        </a:lnTo>
                        <a:lnTo>
                          <a:pt x="3759" y="3400"/>
                        </a:lnTo>
                        <a:cubicBezTo>
                          <a:pt x="3759" y="3400"/>
                          <a:pt x="2416" y="1"/>
                          <a:pt x="1386" y="1"/>
                        </a:cubicBezTo>
                        <a:close/>
                      </a:path>
                    </a:pathLst>
                  </a:custGeom>
                  <a:solidFill>
                    <a:srgbClr val="DEC670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9" name="Google Shape;389;p16"/>
                  <p:cNvSpPr/>
                  <p:nvPr/>
                </p:nvSpPr>
                <p:spPr>
                  <a:xfrm flipH="1">
                    <a:off x="6668850" y="3103921"/>
                    <a:ext cx="691328" cy="1379006"/>
                  </a:xfrm>
                  <a:custGeom>
                    <a:rect b="b" l="l" r="r" t="t"/>
                    <a:pathLst>
                      <a:path extrusionOk="0" h="24174" w="12119">
                        <a:moveTo>
                          <a:pt x="9345" y="1"/>
                        </a:moveTo>
                        <a:cubicBezTo>
                          <a:pt x="6833" y="1"/>
                          <a:pt x="3500" y="1145"/>
                          <a:pt x="2779" y="1590"/>
                        </a:cubicBezTo>
                        <a:cubicBezTo>
                          <a:pt x="2608" y="1696"/>
                          <a:pt x="3213" y="2921"/>
                          <a:pt x="3213" y="2921"/>
                        </a:cubicBezTo>
                        <a:cubicBezTo>
                          <a:pt x="3213" y="2921"/>
                          <a:pt x="219" y="5798"/>
                          <a:pt x="127" y="10270"/>
                        </a:cubicBezTo>
                        <a:cubicBezTo>
                          <a:pt x="0" y="16230"/>
                          <a:pt x="2595" y="23498"/>
                          <a:pt x="2595" y="23498"/>
                        </a:cubicBezTo>
                        <a:cubicBezTo>
                          <a:pt x="2595" y="23498"/>
                          <a:pt x="2803" y="24174"/>
                          <a:pt x="3943" y="24174"/>
                        </a:cubicBezTo>
                        <a:cubicBezTo>
                          <a:pt x="5086" y="24174"/>
                          <a:pt x="5879" y="23662"/>
                          <a:pt x="5879" y="23662"/>
                        </a:cubicBezTo>
                        <a:cubicBezTo>
                          <a:pt x="5929" y="23664"/>
                          <a:pt x="5978" y="23665"/>
                          <a:pt x="6026" y="23665"/>
                        </a:cubicBezTo>
                        <a:cubicBezTo>
                          <a:pt x="7377" y="23665"/>
                          <a:pt x="7506" y="22754"/>
                          <a:pt x="7506" y="22754"/>
                        </a:cubicBezTo>
                        <a:cubicBezTo>
                          <a:pt x="7763" y="21962"/>
                          <a:pt x="10022" y="16534"/>
                          <a:pt x="11070" y="11574"/>
                        </a:cubicBezTo>
                        <a:cubicBezTo>
                          <a:pt x="12119" y="6614"/>
                          <a:pt x="11654" y="1959"/>
                          <a:pt x="11675" y="1655"/>
                        </a:cubicBezTo>
                        <a:cubicBezTo>
                          <a:pt x="11699" y="1351"/>
                          <a:pt x="11675" y="607"/>
                          <a:pt x="11675" y="607"/>
                        </a:cubicBezTo>
                        <a:cubicBezTo>
                          <a:pt x="11147" y="168"/>
                          <a:pt x="10306" y="1"/>
                          <a:pt x="9345" y="1"/>
                        </a:cubicBezTo>
                        <a:close/>
                      </a:path>
                    </a:pathLst>
                  </a:custGeom>
                  <a:solidFill>
                    <a:srgbClr val="2AB0A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90" name="Google Shape;390;p16"/>
                  <p:cNvSpPr/>
                  <p:nvPr/>
                </p:nvSpPr>
                <p:spPr>
                  <a:xfrm flipH="1">
                    <a:off x="6700958" y="3139061"/>
                    <a:ext cx="92185" cy="221049"/>
                  </a:xfrm>
                  <a:custGeom>
                    <a:rect b="b" l="l" r="r" t="t"/>
                    <a:pathLst>
                      <a:path extrusionOk="0" h="3875" w="1616">
                        <a:moveTo>
                          <a:pt x="1524" y="1"/>
                        </a:moveTo>
                        <a:cubicBezTo>
                          <a:pt x="1478" y="1"/>
                          <a:pt x="1442" y="35"/>
                          <a:pt x="1445" y="79"/>
                        </a:cubicBezTo>
                        <a:cubicBezTo>
                          <a:pt x="1462" y="1721"/>
                          <a:pt x="1373" y="3486"/>
                          <a:pt x="1196" y="3605"/>
                        </a:cubicBezTo>
                        <a:cubicBezTo>
                          <a:pt x="1043" y="3695"/>
                          <a:pt x="747" y="3719"/>
                          <a:pt x="490" y="3719"/>
                        </a:cubicBezTo>
                        <a:cubicBezTo>
                          <a:pt x="327" y="3719"/>
                          <a:pt x="179" y="3709"/>
                          <a:pt x="93" y="3701"/>
                        </a:cubicBezTo>
                        <a:cubicBezTo>
                          <a:pt x="89" y="3701"/>
                          <a:pt x="84" y="3700"/>
                          <a:pt x="80" y="3700"/>
                        </a:cubicBezTo>
                        <a:cubicBezTo>
                          <a:pt x="42" y="3700"/>
                          <a:pt x="11" y="3729"/>
                          <a:pt x="8" y="3769"/>
                        </a:cubicBezTo>
                        <a:cubicBezTo>
                          <a:pt x="0" y="3813"/>
                          <a:pt x="35" y="3851"/>
                          <a:pt x="76" y="3858"/>
                        </a:cubicBezTo>
                        <a:cubicBezTo>
                          <a:pt x="93" y="3858"/>
                          <a:pt x="274" y="3875"/>
                          <a:pt x="499" y="3875"/>
                        </a:cubicBezTo>
                        <a:cubicBezTo>
                          <a:pt x="766" y="3875"/>
                          <a:pt x="1089" y="3851"/>
                          <a:pt x="1274" y="3742"/>
                        </a:cubicBezTo>
                        <a:cubicBezTo>
                          <a:pt x="1615" y="3547"/>
                          <a:pt x="1612" y="888"/>
                          <a:pt x="1601" y="79"/>
                        </a:cubicBezTo>
                        <a:cubicBezTo>
                          <a:pt x="1601" y="35"/>
                          <a:pt x="1564" y="1"/>
                          <a:pt x="1524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91" name="Google Shape;391;p16"/>
                  <p:cNvSpPr/>
                  <p:nvPr/>
                </p:nvSpPr>
                <p:spPr>
                  <a:xfrm flipH="1">
                    <a:off x="6709970" y="3134212"/>
                    <a:ext cx="23388" cy="49116"/>
                  </a:xfrm>
                  <a:custGeom>
                    <a:rect b="b" l="l" r="r" t="t"/>
                    <a:pathLst>
                      <a:path extrusionOk="0" h="861" w="410">
                        <a:moveTo>
                          <a:pt x="205" y="0"/>
                        </a:moveTo>
                        <a:cubicBezTo>
                          <a:pt x="93" y="0"/>
                          <a:pt x="0" y="191"/>
                          <a:pt x="0" y="431"/>
                        </a:cubicBezTo>
                        <a:cubicBezTo>
                          <a:pt x="0" y="666"/>
                          <a:pt x="93" y="861"/>
                          <a:pt x="205" y="861"/>
                        </a:cubicBezTo>
                        <a:cubicBezTo>
                          <a:pt x="318" y="861"/>
                          <a:pt x="410" y="666"/>
                          <a:pt x="410" y="431"/>
                        </a:cubicBezTo>
                        <a:cubicBezTo>
                          <a:pt x="410" y="191"/>
                          <a:pt x="318" y="0"/>
                          <a:pt x="205" y="0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92" name="Google Shape;392;p16"/>
                  <p:cNvSpPr/>
                  <p:nvPr/>
                </p:nvSpPr>
                <p:spPr>
                  <a:xfrm flipH="1">
                    <a:off x="6744375" y="3189946"/>
                    <a:ext cx="437649" cy="85111"/>
                  </a:xfrm>
                  <a:custGeom>
                    <a:rect b="b" l="l" r="r" t="t"/>
                    <a:pathLst>
                      <a:path extrusionOk="0" h="1492" w="7672">
                        <a:moveTo>
                          <a:pt x="6523" y="1"/>
                        </a:moveTo>
                        <a:cubicBezTo>
                          <a:pt x="3032" y="1"/>
                          <a:pt x="90" y="1325"/>
                          <a:pt x="59" y="1341"/>
                        </a:cubicBezTo>
                        <a:cubicBezTo>
                          <a:pt x="18" y="1358"/>
                          <a:pt x="0" y="1406"/>
                          <a:pt x="18" y="1444"/>
                        </a:cubicBezTo>
                        <a:cubicBezTo>
                          <a:pt x="32" y="1475"/>
                          <a:pt x="62" y="1491"/>
                          <a:pt x="90" y="1491"/>
                        </a:cubicBezTo>
                        <a:cubicBezTo>
                          <a:pt x="103" y="1491"/>
                          <a:pt x="113" y="1488"/>
                          <a:pt x="123" y="1484"/>
                        </a:cubicBezTo>
                        <a:cubicBezTo>
                          <a:pt x="155" y="1469"/>
                          <a:pt x="3067" y="158"/>
                          <a:pt x="6523" y="158"/>
                        </a:cubicBezTo>
                        <a:cubicBezTo>
                          <a:pt x="6871" y="158"/>
                          <a:pt x="7225" y="171"/>
                          <a:pt x="7583" y="201"/>
                        </a:cubicBezTo>
                        <a:cubicBezTo>
                          <a:pt x="7585" y="201"/>
                          <a:pt x="7588" y="201"/>
                          <a:pt x="7590" y="201"/>
                        </a:cubicBezTo>
                        <a:cubicBezTo>
                          <a:pt x="7631" y="201"/>
                          <a:pt x="7665" y="171"/>
                          <a:pt x="7668" y="129"/>
                        </a:cubicBezTo>
                        <a:cubicBezTo>
                          <a:pt x="7671" y="85"/>
                          <a:pt x="7640" y="47"/>
                          <a:pt x="7596" y="44"/>
                        </a:cubicBezTo>
                        <a:cubicBezTo>
                          <a:pt x="7234" y="14"/>
                          <a:pt x="6876" y="1"/>
                          <a:pt x="6523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93" name="Google Shape;393;p16"/>
                  <p:cNvSpPr/>
                  <p:nvPr/>
                </p:nvSpPr>
                <p:spPr>
                  <a:xfrm flipH="1">
                    <a:off x="7055555" y="3137521"/>
                    <a:ext cx="79521" cy="118654"/>
                  </a:xfrm>
                  <a:custGeom>
                    <a:rect b="b" l="l" r="r" t="t"/>
                    <a:pathLst>
                      <a:path extrusionOk="0" h="2080" w="1394">
                        <a:moveTo>
                          <a:pt x="1202" y="1"/>
                        </a:moveTo>
                        <a:lnTo>
                          <a:pt x="263" y="223"/>
                        </a:lnTo>
                        <a:cubicBezTo>
                          <a:pt x="1" y="1393"/>
                          <a:pt x="673" y="2079"/>
                          <a:pt x="673" y="2079"/>
                        </a:cubicBezTo>
                        <a:lnTo>
                          <a:pt x="1394" y="1878"/>
                        </a:lnTo>
                        <a:cubicBezTo>
                          <a:pt x="800" y="1226"/>
                          <a:pt x="1202" y="1"/>
                          <a:pt x="1202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94" name="Google Shape;394;p16"/>
                  <p:cNvSpPr/>
                  <p:nvPr/>
                </p:nvSpPr>
                <p:spPr>
                  <a:xfrm flipH="1">
                    <a:off x="7050706" y="3133071"/>
                    <a:ext cx="89047" cy="127553"/>
                  </a:xfrm>
                  <a:custGeom>
                    <a:rect b="b" l="l" r="r" t="t"/>
                    <a:pathLst>
                      <a:path extrusionOk="0" h="2236" w="1561">
                        <a:moveTo>
                          <a:pt x="1172" y="188"/>
                        </a:moveTo>
                        <a:lnTo>
                          <a:pt x="1172" y="188"/>
                        </a:lnTo>
                        <a:cubicBezTo>
                          <a:pt x="1090" y="512"/>
                          <a:pt x="929" y="1352"/>
                          <a:pt x="1339" y="1911"/>
                        </a:cubicBezTo>
                        <a:lnTo>
                          <a:pt x="779" y="2069"/>
                        </a:lnTo>
                        <a:cubicBezTo>
                          <a:pt x="660" y="1922"/>
                          <a:pt x="219" y="1314"/>
                          <a:pt x="410" y="365"/>
                        </a:cubicBezTo>
                        <a:lnTo>
                          <a:pt x="1172" y="188"/>
                        </a:lnTo>
                        <a:close/>
                        <a:moveTo>
                          <a:pt x="1287" y="1"/>
                        </a:moveTo>
                        <a:cubicBezTo>
                          <a:pt x="1280" y="1"/>
                          <a:pt x="1273" y="2"/>
                          <a:pt x="1267" y="3"/>
                        </a:cubicBezTo>
                        <a:lnTo>
                          <a:pt x="324" y="222"/>
                        </a:lnTo>
                        <a:cubicBezTo>
                          <a:pt x="297" y="228"/>
                          <a:pt x="274" y="252"/>
                          <a:pt x="267" y="283"/>
                        </a:cubicBezTo>
                        <a:cubicBezTo>
                          <a:pt x="1" y="1484"/>
                          <a:pt x="669" y="2181"/>
                          <a:pt x="697" y="2212"/>
                        </a:cubicBezTo>
                        <a:cubicBezTo>
                          <a:pt x="714" y="2226"/>
                          <a:pt x="734" y="2236"/>
                          <a:pt x="755" y="2236"/>
                        </a:cubicBezTo>
                        <a:cubicBezTo>
                          <a:pt x="762" y="2236"/>
                          <a:pt x="768" y="2236"/>
                          <a:pt x="775" y="2232"/>
                        </a:cubicBezTo>
                        <a:lnTo>
                          <a:pt x="1496" y="2031"/>
                        </a:lnTo>
                        <a:cubicBezTo>
                          <a:pt x="1523" y="2024"/>
                          <a:pt x="1544" y="2004"/>
                          <a:pt x="1553" y="1976"/>
                        </a:cubicBezTo>
                        <a:cubicBezTo>
                          <a:pt x="1561" y="1952"/>
                          <a:pt x="1553" y="1922"/>
                          <a:pt x="1533" y="1901"/>
                        </a:cubicBezTo>
                        <a:cubicBezTo>
                          <a:pt x="977" y="1294"/>
                          <a:pt x="1356" y="116"/>
                          <a:pt x="1359" y="102"/>
                        </a:cubicBezTo>
                        <a:cubicBezTo>
                          <a:pt x="1369" y="75"/>
                          <a:pt x="1362" y="47"/>
                          <a:pt x="1345" y="27"/>
                        </a:cubicBezTo>
                        <a:cubicBezTo>
                          <a:pt x="1330" y="9"/>
                          <a:pt x="1308" y="1"/>
                          <a:pt x="1287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95" name="Google Shape;395;p16"/>
                  <p:cNvSpPr/>
                  <p:nvPr/>
                </p:nvSpPr>
                <p:spPr>
                  <a:xfrm flipH="1">
                    <a:off x="6884988" y="3100498"/>
                    <a:ext cx="73075" cy="118882"/>
                  </a:xfrm>
                  <a:custGeom>
                    <a:rect b="b" l="l" r="r" t="t"/>
                    <a:pathLst>
                      <a:path extrusionOk="0" h="2084" w="1281">
                        <a:moveTo>
                          <a:pt x="1281" y="1"/>
                        </a:moveTo>
                        <a:lnTo>
                          <a:pt x="416" y="127"/>
                        </a:lnTo>
                        <a:cubicBezTo>
                          <a:pt x="416" y="127"/>
                          <a:pt x="0" y="984"/>
                          <a:pt x="403" y="2083"/>
                        </a:cubicBezTo>
                        <a:lnTo>
                          <a:pt x="1141" y="1950"/>
                        </a:lnTo>
                        <a:cubicBezTo>
                          <a:pt x="1141" y="1950"/>
                          <a:pt x="867" y="913"/>
                          <a:pt x="1281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96" name="Google Shape;396;p16"/>
                  <p:cNvSpPr/>
                  <p:nvPr/>
                </p:nvSpPr>
                <p:spPr>
                  <a:xfrm flipH="1">
                    <a:off x="6880310" y="3095991"/>
                    <a:ext cx="82430" cy="128066"/>
                  </a:xfrm>
                  <a:custGeom>
                    <a:rect b="b" l="l" r="r" t="t"/>
                    <a:pathLst>
                      <a:path extrusionOk="0" h="2245" w="1445">
                        <a:moveTo>
                          <a:pt x="1236" y="179"/>
                        </a:moveTo>
                        <a:lnTo>
                          <a:pt x="1236" y="179"/>
                        </a:lnTo>
                        <a:cubicBezTo>
                          <a:pt x="949" y="926"/>
                          <a:pt x="1072" y="1712"/>
                          <a:pt x="1127" y="1967"/>
                        </a:cubicBezTo>
                        <a:lnTo>
                          <a:pt x="539" y="2073"/>
                        </a:lnTo>
                        <a:cubicBezTo>
                          <a:pt x="232" y="1176"/>
                          <a:pt x="485" y="448"/>
                          <a:pt x="553" y="278"/>
                        </a:cubicBezTo>
                        <a:lnTo>
                          <a:pt x="1236" y="179"/>
                        </a:lnTo>
                        <a:close/>
                        <a:moveTo>
                          <a:pt x="1360" y="0"/>
                        </a:moveTo>
                        <a:cubicBezTo>
                          <a:pt x="1356" y="0"/>
                          <a:pt x="1352" y="1"/>
                          <a:pt x="1349" y="1"/>
                        </a:cubicBezTo>
                        <a:lnTo>
                          <a:pt x="489" y="127"/>
                        </a:lnTo>
                        <a:cubicBezTo>
                          <a:pt x="462" y="131"/>
                          <a:pt x="441" y="148"/>
                          <a:pt x="430" y="172"/>
                        </a:cubicBezTo>
                        <a:cubicBezTo>
                          <a:pt x="410" y="206"/>
                          <a:pt x="0" y="1069"/>
                          <a:pt x="413" y="2189"/>
                        </a:cubicBezTo>
                        <a:cubicBezTo>
                          <a:pt x="424" y="2224"/>
                          <a:pt x="454" y="2244"/>
                          <a:pt x="485" y="2244"/>
                        </a:cubicBezTo>
                        <a:cubicBezTo>
                          <a:pt x="492" y="2244"/>
                          <a:pt x="495" y="2244"/>
                          <a:pt x="503" y="2241"/>
                        </a:cubicBezTo>
                        <a:lnTo>
                          <a:pt x="1236" y="2107"/>
                        </a:lnTo>
                        <a:cubicBezTo>
                          <a:pt x="1256" y="2104"/>
                          <a:pt x="1277" y="2090"/>
                          <a:pt x="1287" y="2073"/>
                        </a:cubicBezTo>
                        <a:cubicBezTo>
                          <a:pt x="1301" y="2053"/>
                          <a:pt x="1305" y="2029"/>
                          <a:pt x="1297" y="2008"/>
                        </a:cubicBezTo>
                        <a:cubicBezTo>
                          <a:pt x="1294" y="1998"/>
                          <a:pt x="1038" y="984"/>
                          <a:pt x="1434" y="111"/>
                        </a:cubicBezTo>
                        <a:cubicBezTo>
                          <a:pt x="1445" y="86"/>
                          <a:pt x="1441" y="56"/>
                          <a:pt x="1424" y="32"/>
                        </a:cubicBezTo>
                        <a:cubicBezTo>
                          <a:pt x="1409" y="11"/>
                          <a:pt x="1386" y="0"/>
                          <a:pt x="1360" y="0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97" name="Google Shape;397;p16"/>
                  <p:cNvSpPr/>
                  <p:nvPr/>
                </p:nvSpPr>
                <p:spPr>
                  <a:xfrm flipH="1">
                    <a:off x="7010205" y="3297535"/>
                    <a:ext cx="218768" cy="218768"/>
                  </a:xfrm>
                  <a:custGeom>
                    <a:rect b="b" l="l" r="r" t="t"/>
                    <a:pathLst>
                      <a:path extrusionOk="0" h="3835" w="3835">
                        <a:moveTo>
                          <a:pt x="3043" y="1"/>
                        </a:moveTo>
                        <a:cubicBezTo>
                          <a:pt x="3035" y="1"/>
                          <a:pt x="3027" y="2"/>
                          <a:pt x="3019" y="5"/>
                        </a:cubicBezTo>
                        <a:cubicBezTo>
                          <a:pt x="2978" y="15"/>
                          <a:pt x="2950" y="60"/>
                          <a:pt x="2964" y="104"/>
                        </a:cubicBezTo>
                        <a:cubicBezTo>
                          <a:pt x="2994" y="203"/>
                          <a:pt x="3637" y="2595"/>
                          <a:pt x="66" y="3681"/>
                        </a:cubicBezTo>
                        <a:cubicBezTo>
                          <a:pt x="25" y="3695"/>
                          <a:pt x="1" y="3739"/>
                          <a:pt x="15" y="3780"/>
                        </a:cubicBezTo>
                        <a:cubicBezTo>
                          <a:pt x="25" y="3814"/>
                          <a:pt x="56" y="3835"/>
                          <a:pt x="90" y="3835"/>
                        </a:cubicBezTo>
                        <a:cubicBezTo>
                          <a:pt x="97" y="3835"/>
                          <a:pt x="103" y="3835"/>
                          <a:pt x="114" y="3832"/>
                        </a:cubicBezTo>
                        <a:cubicBezTo>
                          <a:pt x="3834" y="2702"/>
                          <a:pt x="3125" y="83"/>
                          <a:pt x="3117" y="60"/>
                        </a:cubicBezTo>
                        <a:cubicBezTo>
                          <a:pt x="3107" y="23"/>
                          <a:pt x="3076" y="1"/>
                          <a:pt x="3043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98" name="Google Shape;398;p16"/>
                  <p:cNvSpPr/>
                  <p:nvPr/>
                </p:nvSpPr>
                <p:spPr>
                  <a:xfrm flipH="1">
                    <a:off x="7128630" y="3256120"/>
                    <a:ext cx="37593" cy="39418"/>
                  </a:xfrm>
                  <a:custGeom>
                    <a:rect b="b" l="l" r="r" t="t"/>
                    <a:pathLst>
                      <a:path extrusionOk="0" h="691" w="659">
                        <a:moveTo>
                          <a:pt x="123" y="0"/>
                        </a:moveTo>
                        <a:lnTo>
                          <a:pt x="79" y="85"/>
                        </a:lnTo>
                        <a:cubicBezTo>
                          <a:pt x="0" y="233"/>
                          <a:pt x="62" y="564"/>
                          <a:pt x="72" y="628"/>
                        </a:cubicBezTo>
                        <a:cubicBezTo>
                          <a:pt x="79" y="666"/>
                          <a:pt x="113" y="690"/>
                          <a:pt x="150" y="690"/>
                        </a:cubicBezTo>
                        <a:lnTo>
                          <a:pt x="164" y="690"/>
                        </a:lnTo>
                        <a:cubicBezTo>
                          <a:pt x="208" y="683"/>
                          <a:pt x="235" y="638"/>
                          <a:pt x="229" y="597"/>
                        </a:cubicBezTo>
                        <a:cubicBezTo>
                          <a:pt x="208" y="502"/>
                          <a:pt x="194" y="365"/>
                          <a:pt x="199" y="266"/>
                        </a:cubicBezTo>
                        <a:lnTo>
                          <a:pt x="199" y="266"/>
                        </a:lnTo>
                        <a:cubicBezTo>
                          <a:pt x="335" y="386"/>
                          <a:pt x="481" y="543"/>
                          <a:pt x="495" y="625"/>
                        </a:cubicBezTo>
                        <a:cubicBezTo>
                          <a:pt x="501" y="665"/>
                          <a:pt x="535" y="691"/>
                          <a:pt x="574" y="691"/>
                        </a:cubicBezTo>
                        <a:cubicBezTo>
                          <a:pt x="579" y="691"/>
                          <a:pt x="583" y="691"/>
                          <a:pt x="588" y="690"/>
                        </a:cubicBezTo>
                        <a:cubicBezTo>
                          <a:pt x="629" y="683"/>
                          <a:pt x="659" y="642"/>
                          <a:pt x="652" y="597"/>
                        </a:cubicBezTo>
                        <a:cubicBezTo>
                          <a:pt x="618" y="400"/>
                          <a:pt x="270" y="113"/>
                          <a:pt x="199" y="58"/>
                        </a:cubicBezTo>
                        <a:lnTo>
                          <a:pt x="123" y="0"/>
                        </a:ln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99" name="Google Shape;399;p16"/>
                  <p:cNvSpPr/>
                  <p:nvPr/>
                </p:nvSpPr>
                <p:spPr>
                  <a:xfrm flipH="1">
                    <a:off x="6847222" y="3191429"/>
                    <a:ext cx="21278" cy="32630"/>
                  </a:xfrm>
                  <a:custGeom>
                    <a:rect b="b" l="l" r="r" t="t"/>
                    <a:pathLst>
                      <a:path extrusionOk="0" h="572" w="373">
                        <a:moveTo>
                          <a:pt x="282" y="1"/>
                        </a:moveTo>
                        <a:cubicBezTo>
                          <a:pt x="267" y="1"/>
                          <a:pt x="251" y="5"/>
                          <a:pt x="236" y="15"/>
                        </a:cubicBezTo>
                        <a:cubicBezTo>
                          <a:pt x="223" y="25"/>
                          <a:pt x="93" y="121"/>
                          <a:pt x="11" y="472"/>
                        </a:cubicBezTo>
                        <a:cubicBezTo>
                          <a:pt x="1" y="516"/>
                          <a:pt x="28" y="557"/>
                          <a:pt x="69" y="568"/>
                        </a:cubicBezTo>
                        <a:cubicBezTo>
                          <a:pt x="75" y="568"/>
                          <a:pt x="83" y="571"/>
                          <a:pt x="86" y="571"/>
                        </a:cubicBezTo>
                        <a:cubicBezTo>
                          <a:pt x="124" y="571"/>
                          <a:pt x="157" y="543"/>
                          <a:pt x="165" y="510"/>
                        </a:cubicBezTo>
                        <a:cubicBezTo>
                          <a:pt x="233" y="223"/>
                          <a:pt x="329" y="144"/>
                          <a:pt x="325" y="144"/>
                        </a:cubicBezTo>
                        <a:cubicBezTo>
                          <a:pt x="362" y="121"/>
                          <a:pt x="373" y="69"/>
                          <a:pt x="346" y="35"/>
                        </a:cubicBezTo>
                        <a:cubicBezTo>
                          <a:pt x="331" y="12"/>
                          <a:pt x="307" y="1"/>
                          <a:pt x="282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0" name="Google Shape;400;p16"/>
                  <p:cNvSpPr/>
                  <p:nvPr/>
                </p:nvSpPr>
                <p:spPr>
                  <a:xfrm flipH="1">
                    <a:off x="6792690" y="3402385"/>
                    <a:ext cx="237022" cy="1055846"/>
                  </a:xfrm>
                  <a:custGeom>
                    <a:rect b="b" l="l" r="r" t="t"/>
                    <a:pathLst>
                      <a:path extrusionOk="0" h="18509" w="4155">
                        <a:moveTo>
                          <a:pt x="4068" y="1"/>
                        </a:moveTo>
                        <a:cubicBezTo>
                          <a:pt x="4059" y="1"/>
                          <a:pt x="4048" y="3"/>
                          <a:pt x="4039" y="7"/>
                        </a:cubicBezTo>
                        <a:cubicBezTo>
                          <a:pt x="3489" y="222"/>
                          <a:pt x="3349" y="713"/>
                          <a:pt x="3196" y="1437"/>
                        </a:cubicBezTo>
                        <a:cubicBezTo>
                          <a:pt x="3045" y="2154"/>
                          <a:pt x="273" y="15979"/>
                          <a:pt x="7" y="18420"/>
                        </a:cubicBezTo>
                        <a:cubicBezTo>
                          <a:pt x="0" y="18464"/>
                          <a:pt x="31" y="18505"/>
                          <a:pt x="75" y="18508"/>
                        </a:cubicBezTo>
                        <a:lnTo>
                          <a:pt x="86" y="18508"/>
                        </a:lnTo>
                        <a:cubicBezTo>
                          <a:pt x="123" y="18508"/>
                          <a:pt x="157" y="18478"/>
                          <a:pt x="164" y="18440"/>
                        </a:cubicBezTo>
                        <a:cubicBezTo>
                          <a:pt x="423" y="16057"/>
                          <a:pt x="3205" y="2157"/>
                          <a:pt x="3352" y="1471"/>
                        </a:cubicBezTo>
                        <a:cubicBezTo>
                          <a:pt x="3495" y="775"/>
                          <a:pt x="3618" y="341"/>
                          <a:pt x="4097" y="154"/>
                        </a:cubicBezTo>
                        <a:cubicBezTo>
                          <a:pt x="4138" y="140"/>
                          <a:pt x="4155" y="92"/>
                          <a:pt x="4141" y="51"/>
                        </a:cubicBezTo>
                        <a:cubicBezTo>
                          <a:pt x="4128" y="20"/>
                          <a:pt x="4099" y="1"/>
                          <a:pt x="4068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1" name="Google Shape;401;p16"/>
                  <p:cNvSpPr/>
                  <p:nvPr/>
                </p:nvSpPr>
                <p:spPr>
                  <a:xfrm flipH="1">
                    <a:off x="6909749" y="4378728"/>
                    <a:ext cx="331888" cy="216486"/>
                  </a:xfrm>
                  <a:custGeom>
                    <a:rect b="b" l="l" r="r" t="t"/>
                    <a:pathLst>
                      <a:path extrusionOk="0" h="3795" w="5818">
                        <a:moveTo>
                          <a:pt x="5576" y="1"/>
                        </a:moveTo>
                        <a:lnTo>
                          <a:pt x="5463" y="311"/>
                        </a:lnTo>
                        <a:cubicBezTo>
                          <a:pt x="5463" y="311"/>
                          <a:pt x="5149" y="772"/>
                          <a:pt x="4634" y="858"/>
                        </a:cubicBezTo>
                        <a:cubicBezTo>
                          <a:pt x="4566" y="869"/>
                          <a:pt x="4504" y="874"/>
                          <a:pt x="4446" y="874"/>
                        </a:cubicBezTo>
                        <a:cubicBezTo>
                          <a:pt x="4062" y="874"/>
                          <a:pt x="3889" y="659"/>
                          <a:pt x="3889" y="659"/>
                        </a:cubicBezTo>
                        <a:lnTo>
                          <a:pt x="3848" y="933"/>
                        </a:lnTo>
                        <a:cubicBezTo>
                          <a:pt x="3368" y="1402"/>
                          <a:pt x="2627" y="1597"/>
                          <a:pt x="1953" y="1597"/>
                        </a:cubicBezTo>
                        <a:cubicBezTo>
                          <a:pt x="1587" y="1597"/>
                          <a:pt x="1241" y="1540"/>
                          <a:pt x="968" y="1438"/>
                        </a:cubicBezTo>
                        <a:cubicBezTo>
                          <a:pt x="377" y="1216"/>
                          <a:pt x="431" y="913"/>
                          <a:pt x="431" y="913"/>
                        </a:cubicBezTo>
                        <a:cubicBezTo>
                          <a:pt x="431" y="913"/>
                          <a:pt x="429" y="912"/>
                          <a:pt x="425" y="912"/>
                        </a:cubicBezTo>
                        <a:cubicBezTo>
                          <a:pt x="393" y="912"/>
                          <a:pt x="243" y="921"/>
                          <a:pt x="131" y="1072"/>
                        </a:cubicBezTo>
                        <a:cubicBezTo>
                          <a:pt x="1" y="1247"/>
                          <a:pt x="288" y="2807"/>
                          <a:pt x="346" y="3281"/>
                        </a:cubicBezTo>
                        <a:cubicBezTo>
                          <a:pt x="386" y="3627"/>
                          <a:pt x="974" y="3795"/>
                          <a:pt x="1641" y="3795"/>
                        </a:cubicBezTo>
                        <a:cubicBezTo>
                          <a:pt x="1889" y="3795"/>
                          <a:pt x="2148" y="3771"/>
                          <a:pt x="2394" y="3725"/>
                        </a:cubicBezTo>
                        <a:cubicBezTo>
                          <a:pt x="3298" y="3555"/>
                          <a:pt x="3569" y="2752"/>
                          <a:pt x="3569" y="2752"/>
                        </a:cubicBezTo>
                        <a:cubicBezTo>
                          <a:pt x="3684" y="2880"/>
                          <a:pt x="4000" y="2943"/>
                          <a:pt x="4342" y="2943"/>
                        </a:cubicBezTo>
                        <a:cubicBezTo>
                          <a:pt x="4768" y="2943"/>
                          <a:pt x="5234" y="2845"/>
                          <a:pt x="5405" y="2649"/>
                        </a:cubicBezTo>
                        <a:cubicBezTo>
                          <a:pt x="5682" y="2336"/>
                          <a:pt x="5764" y="786"/>
                          <a:pt x="5791" y="445"/>
                        </a:cubicBezTo>
                        <a:cubicBezTo>
                          <a:pt x="5818" y="100"/>
                          <a:pt x="5576" y="1"/>
                          <a:pt x="5576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2" name="Google Shape;402;p16"/>
                  <p:cNvSpPr/>
                  <p:nvPr/>
                </p:nvSpPr>
                <p:spPr>
                  <a:xfrm flipH="1">
                    <a:off x="7013511" y="4402230"/>
                    <a:ext cx="28865" cy="135482"/>
                  </a:xfrm>
                  <a:custGeom>
                    <a:rect b="b" l="l" r="r" t="t"/>
                    <a:pathLst>
                      <a:path extrusionOk="0" h="2375" w="506">
                        <a:moveTo>
                          <a:pt x="422" y="1"/>
                        </a:moveTo>
                        <a:cubicBezTo>
                          <a:pt x="382" y="1"/>
                          <a:pt x="348" y="29"/>
                          <a:pt x="342" y="70"/>
                        </a:cubicBezTo>
                        <a:lnTo>
                          <a:pt x="7" y="2282"/>
                        </a:lnTo>
                        <a:cubicBezTo>
                          <a:pt x="0" y="2327"/>
                          <a:pt x="27" y="2368"/>
                          <a:pt x="72" y="2374"/>
                        </a:cubicBezTo>
                        <a:lnTo>
                          <a:pt x="82" y="2374"/>
                        </a:lnTo>
                        <a:cubicBezTo>
                          <a:pt x="123" y="2374"/>
                          <a:pt x="158" y="2347"/>
                          <a:pt x="161" y="2306"/>
                        </a:cubicBezTo>
                        <a:lnTo>
                          <a:pt x="498" y="94"/>
                        </a:lnTo>
                        <a:cubicBezTo>
                          <a:pt x="506" y="50"/>
                          <a:pt x="475" y="9"/>
                          <a:pt x="434" y="2"/>
                        </a:cubicBezTo>
                        <a:cubicBezTo>
                          <a:pt x="430" y="1"/>
                          <a:pt x="426" y="1"/>
                          <a:pt x="422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3" name="Google Shape;403;p16"/>
                  <p:cNvSpPr/>
                  <p:nvPr/>
                </p:nvSpPr>
                <p:spPr>
                  <a:xfrm flipH="1">
                    <a:off x="7234850" y="3369356"/>
                    <a:ext cx="64803" cy="52196"/>
                  </a:xfrm>
                  <a:custGeom>
                    <a:rect b="b" l="l" r="r" t="t"/>
                    <a:pathLst>
                      <a:path extrusionOk="0" h="915" w="1136">
                        <a:moveTo>
                          <a:pt x="403" y="1"/>
                        </a:moveTo>
                        <a:cubicBezTo>
                          <a:pt x="375" y="1"/>
                          <a:pt x="348" y="6"/>
                          <a:pt x="321" y="19"/>
                        </a:cubicBezTo>
                        <a:cubicBezTo>
                          <a:pt x="0" y="173"/>
                          <a:pt x="344" y="914"/>
                          <a:pt x="635" y="914"/>
                        </a:cubicBezTo>
                        <a:cubicBezTo>
                          <a:pt x="646" y="914"/>
                          <a:pt x="658" y="913"/>
                          <a:pt x="670" y="910"/>
                        </a:cubicBezTo>
                        <a:cubicBezTo>
                          <a:pt x="1136" y="809"/>
                          <a:pt x="734" y="1"/>
                          <a:pt x="403" y="1"/>
                        </a:cubicBezTo>
                        <a:close/>
                      </a:path>
                    </a:pathLst>
                  </a:custGeom>
                  <a:solidFill>
                    <a:srgbClr val="FFA49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4" name="Google Shape;404;p16"/>
                  <p:cNvSpPr/>
                  <p:nvPr/>
                </p:nvSpPr>
                <p:spPr>
                  <a:xfrm flipH="1">
                    <a:off x="7215911" y="3350531"/>
                    <a:ext cx="65031" cy="52082"/>
                  </a:xfrm>
                  <a:custGeom>
                    <a:rect b="b" l="l" r="r" t="t"/>
                    <a:pathLst>
                      <a:path extrusionOk="0" h="913" w="1140">
                        <a:moveTo>
                          <a:pt x="406" y="0"/>
                        </a:moveTo>
                        <a:cubicBezTo>
                          <a:pt x="378" y="0"/>
                          <a:pt x="351" y="6"/>
                          <a:pt x="325" y="18"/>
                        </a:cubicBezTo>
                        <a:cubicBezTo>
                          <a:pt x="0" y="172"/>
                          <a:pt x="343" y="912"/>
                          <a:pt x="638" y="912"/>
                        </a:cubicBezTo>
                        <a:cubicBezTo>
                          <a:pt x="650" y="912"/>
                          <a:pt x="662" y="911"/>
                          <a:pt x="673" y="909"/>
                        </a:cubicBezTo>
                        <a:cubicBezTo>
                          <a:pt x="1139" y="808"/>
                          <a:pt x="736" y="0"/>
                          <a:pt x="406" y="0"/>
                        </a:cubicBezTo>
                        <a:close/>
                      </a:path>
                    </a:pathLst>
                  </a:custGeom>
                  <a:solidFill>
                    <a:srgbClr val="FFA49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5" name="Google Shape;405;p16"/>
                  <p:cNvSpPr/>
                  <p:nvPr/>
                </p:nvSpPr>
                <p:spPr>
                  <a:xfrm rot="4341851">
                    <a:off x="7307518" y="3183355"/>
                    <a:ext cx="219684" cy="381933"/>
                  </a:xfrm>
                  <a:custGeom>
                    <a:rect b="b" l="l" r="r" t="t"/>
                    <a:pathLst>
                      <a:path extrusionOk="0" h="9692" w="4647">
                        <a:moveTo>
                          <a:pt x="4178" y="0"/>
                        </a:moveTo>
                        <a:cubicBezTo>
                          <a:pt x="4016" y="0"/>
                          <a:pt x="3864" y="96"/>
                          <a:pt x="3800" y="254"/>
                        </a:cubicBezTo>
                        <a:lnTo>
                          <a:pt x="89" y="9120"/>
                        </a:lnTo>
                        <a:cubicBezTo>
                          <a:pt x="0" y="9328"/>
                          <a:pt x="99" y="9570"/>
                          <a:pt x="311" y="9660"/>
                        </a:cubicBezTo>
                        <a:cubicBezTo>
                          <a:pt x="362" y="9682"/>
                          <a:pt x="416" y="9692"/>
                          <a:pt x="469" y="9692"/>
                        </a:cubicBezTo>
                        <a:cubicBezTo>
                          <a:pt x="630" y="9692"/>
                          <a:pt x="783" y="9596"/>
                          <a:pt x="850" y="9438"/>
                        </a:cubicBezTo>
                        <a:lnTo>
                          <a:pt x="4558" y="572"/>
                        </a:lnTo>
                        <a:cubicBezTo>
                          <a:pt x="4646" y="364"/>
                          <a:pt x="4547" y="122"/>
                          <a:pt x="4339" y="33"/>
                        </a:cubicBezTo>
                        <a:cubicBezTo>
                          <a:pt x="4286" y="11"/>
                          <a:pt x="4231" y="0"/>
                          <a:pt x="4178" y="0"/>
                        </a:cubicBezTo>
                        <a:close/>
                      </a:path>
                    </a:pathLst>
                  </a:custGeom>
                  <a:solidFill>
                    <a:srgbClr val="936F48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6" name="Google Shape;406;p16"/>
                  <p:cNvSpPr/>
                  <p:nvPr/>
                </p:nvSpPr>
                <p:spPr>
                  <a:xfrm flipH="1">
                    <a:off x="7140497" y="3275972"/>
                    <a:ext cx="148203" cy="145864"/>
                  </a:xfrm>
                  <a:custGeom>
                    <a:rect b="b" l="l" r="r" t="t"/>
                    <a:pathLst>
                      <a:path extrusionOk="0" h="2557" w="2598">
                        <a:moveTo>
                          <a:pt x="1372" y="0"/>
                        </a:moveTo>
                        <a:cubicBezTo>
                          <a:pt x="1226" y="372"/>
                          <a:pt x="768" y="741"/>
                          <a:pt x="406" y="929"/>
                        </a:cubicBezTo>
                        <a:cubicBezTo>
                          <a:pt x="605" y="1735"/>
                          <a:pt x="0" y="2297"/>
                          <a:pt x="293" y="2499"/>
                        </a:cubicBezTo>
                        <a:cubicBezTo>
                          <a:pt x="354" y="2541"/>
                          <a:pt x="416" y="2557"/>
                          <a:pt x="476" y="2557"/>
                        </a:cubicBezTo>
                        <a:cubicBezTo>
                          <a:pt x="642" y="2557"/>
                          <a:pt x="785" y="2434"/>
                          <a:pt x="785" y="2434"/>
                        </a:cubicBezTo>
                        <a:cubicBezTo>
                          <a:pt x="785" y="2434"/>
                          <a:pt x="874" y="2542"/>
                          <a:pt x="1090" y="2542"/>
                        </a:cubicBezTo>
                        <a:cubicBezTo>
                          <a:pt x="1105" y="2542"/>
                          <a:pt x="1121" y="2541"/>
                          <a:pt x="1137" y="2540"/>
                        </a:cubicBezTo>
                        <a:cubicBezTo>
                          <a:pt x="1386" y="2523"/>
                          <a:pt x="1533" y="2223"/>
                          <a:pt x="1533" y="2223"/>
                        </a:cubicBezTo>
                        <a:cubicBezTo>
                          <a:pt x="1533" y="2223"/>
                          <a:pt x="1582" y="2238"/>
                          <a:pt x="1661" y="2238"/>
                        </a:cubicBezTo>
                        <a:cubicBezTo>
                          <a:pt x="1739" y="2238"/>
                          <a:pt x="1845" y="2223"/>
                          <a:pt x="1960" y="2161"/>
                        </a:cubicBezTo>
                        <a:cubicBezTo>
                          <a:pt x="2141" y="2066"/>
                          <a:pt x="2215" y="1656"/>
                          <a:pt x="2215" y="1656"/>
                        </a:cubicBezTo>
                        <a:cubicBezTo>
                          <a:pt x="2215" y="1656"/>
                          <a:pt x="2598" y="1448"/>
                          <a:pt x="2437" y="1147"/>
                        </a:cubicBezTo>
                        <a:cubicBezTo>
                          <a:pt x="2301" y="895"/>
                          <a:pt x="1639" y="287"/>
                          <a:pt x="1372" y="0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7" name="Google Shape;407;p16"/>
                  <p:cNvSpPr/>
                  <p:nvPr/>
                </p:nvSpPr>
                <p:spPr>
                  <a:xfrm flipH="1">
                    <a:off x="6839639" y="2617946"/>
                    <a:ext cx="276155" cy="104678"/>
                  </a:xfrm>
                  <a:custGeom>
                    <a:rect b="b" l="l" r="r" t="t"/>
                    <a:pathLst>
                      <a:path extrusionOk="0" h="1835" w="4841">
                        <a:moveTo>
                          <a:pt x="3269" y="1"/>
                        </a:moveTo>
                        <a:cubicBezTo>
                          <a:pt x="2709" y="1"/>
                          <a:pt x="1908" y="23"/>
                          <a:pt x="1056" y="134"/>
                        </a:cubicBezTo>
                        <a:cubicBezTo>
                          <a:pt x="0" y="274"/>
                          <a:pt x="462" y="1834"/>
                          <a:pt x="462" y="1834"/>
                        </a:cubicBezTo>
                        <a:cubicBezTo>
                          <a:pt x="462" y="1834"/>
                          <a:pt x="4640" y="1776"/>
                          <a:pt x="4742" y="1584"/>
                        </a:cubicBezTo>
                        <a:cubicBezTo>
                          <a:pt x="4841" y="1394"/>
                          <a:pt x="4786" y="765"/>
                          <a:pt x="4615" y="414"/>
                        </a:cubicBezTo>
                        <a:cubicBezTo>
                          <a:pt x="4492" y="158"/>
                          <a:pt x="4295" y="18"/>
                          <a:pt x="3827" y="7"/>
                        </a:cubicBezTo>
                        <a:cubicBezTo>
                          <a:pt x="3691" y="4"/>
                          <a:pt x="3500" y="1"/>
                          <a:pt x="3269" y="1"/>
                        </a:cubicBezTo>
                        <a:close/>
                      </a:path>
                    </a:pathLst>
                  </a:custGeom>
                  <a:solidFill>
                    <a:srgbClr val="FAE07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8" name="Google Shape;408;p16"/>
                  <p:cNvSpPr/>
                  <p:nvPr/>
                </p:nvSpPr>
                <p:spPr>
                  <a:xfrm flipH="1">
                    <a:off x="6603990" y="2017594"/>
                    <a:ext cx="760638" cy="616942"/>
                  </a:xfrm>
                  <a:custGeom>
                    <a:rect b="b" l="l" r="r" t="t"/>
                    <a:pathLst>
                      <a:path extrusionOk="0" h="10815" w="13334">
                        <a:moveTo>
                          <a:pt x="8359" y="0"/>
                        </a:moveTo>
                        <a:cubicBezTo>
                          <a:pt x="8359" y="0"/>
                          <a:pt x="6373" y="5141"/>
                          <a:pt x="3441" y="7398"/>
                        </a:cubicBezTo>
                        <a:cubicBezTo>
                          <a:pt x="3441" y="7398"/>
                          <a:pt x="2802" y="6968"/>
                          <a:pt x="2083" y="6968"/>
                        </a:cubicBezTo>
                        <a:cubicBezTo>
                          <a:pt x="1694" y="6968"/>
                          <a:pt x="1282" y="7093"/>
                          <a:pt x="935" y="7480"/>
                        </a:cubicBezTo>
                        <a:cubicBezTo>
                          <a:pt x="0" y="8525"/>
                          <a:pt x="764" y="10178"/>
                          <a:pt x="2687" y="10178"/>
                        </a:cubicBezTo>
                        <a:cubicBezTo>
                          <a:pt x="2793" y="10178"/>
                          <a:pt x="2902" y="10173"/>
                          <a:pt x="3014" y="10163"/>
                        </a:cubicBezTo>
                        <a:cubicBezTo>
                          <a:pt x="3391" y="10129"/>
                          <a:pt x="3708" y="10113"/>
                          <a:pt x="3977" y="10113"/>
                        </a:cubicBezTo>
                        <a:cubicBezTo>
                          <a:pt x="5246" y="10113"/>
                          <a:pt x="5420" y="10457"/>
                          <a:pt x="5594" y="10815"/>
                        </a:cubicBezTo>
                        <a:cubicBezTo>
                          <a:pt x="5594" y="10815"/>
                          <a:pt x="6711" y="10630"/>
                          <a:pt x="8169" y="10630"/>
                        </a:cubicBezTo>
                        <a:cubicBezTo>
                          <a:pt x="8169" y="10630"/>
                          <a:pt x="8032" y="9951"/>
                          <a:pt x="8940" y="9778"/>
                        </a:cubicBezTo>
                        <a:cubicBezTo>
                          <a:pt x="9848" y="9603"/>
                          <a:pt x="13313" y="8627"/>
                          <a:pt x="13327" y="6647"/>
                        </a:cubicBezTo>
                        <a:cubicBezTo>
                          <a:pt x="13333" y="5585"/>
                          <a:pt x="12862" y="4657"/>
                          <a:pt x="12927" y="3985"/>
                        </a:cubicBezTo>
                        <a:cubicBezTo>
                          <a:pt x="13043" y="2762"/>
                          <a:pt x="12418" y="254"/>
                          <a:pt x="8359" y="0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9" name="Google Shape;409;p16"/>
                  <p:cNvSpPr/>
                  <p:nvPr/>
                </p:nvSpPr>
                <p:spPr>
                  <a:xfrm flipH="1">
                    <a:off x="6913967" y="2228607"/>
                    <a:ext cx="87963" cy="52767"/>
                  </a:xfrm>
                  <a:custGeom>
                    <a:rect b="b" l="l" r="r" t="t"/>
                    <a:pathLst>
                      <a:path extrusionOk="0" h="925" w="1542">
                        <a:moveTo>
                          <a:pt x="1327" y="1"/>
                        </a:moveTo>
                        <a:cubicBezTo>
                          <a:pt x="996" y="1"/>
                          <a:pt x="0" y="708"/>
                          <a:pt x="145" y="866"/>
                        </a:cubicBezTo>
                        <a:cubicBezTo>
                          <a:pt x="182" y="907"/>
                          <a:pt x="236" y="925"/>
                          <a:pt x="301" y="925"/>
                        </a:cubicBezTo>
                        <a:cubicBezTo>
                          <a:pt x="704" y="925"/>
                          <a:pt x="1542" y="242"/>
                          <a:pt x="1418" y="40"/>
                        </a:cubicBezTo>
                        <a:cubicBezTo>
                          <a:pt x="1402" y="13"/>
                          <a:pt x="1370" y="1"/>
                          <a:pt x="1327" y="1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0" name="Google Shape;410;p16"/>
                  <p:cNvSpPr/>
                  <p:nvPr/>
                </p:nvSpPr>
                <p:spPr>
                  <a:xfrm flipH="1">
                    <a:off x="6625485" y="2209953"/>
                    <a:ext cx="46435" cy="23788"/>
                  </a:xfrm>
                  <a:custGeom>
                    <a:rect b="b" l="l" r="r" t="t"/>
                    <a:pathLst>
                      <a:path extrusionOk="0" h="417" w="814">
                        <a:moveTo>
                          <a:pt x="211" y="1"/>
                        </a:moveTo>
                        <a:cubicBezTo>
                          <a:pt x="141" y="1"/>
                          <a:pt x="87" y="23"/>
                          <a:pt x="67" y="77"/>
                        </a:cubicBezTo>
                        <a:cubicBezTo>
                          <a:pt x="0" y="257"/>
                          <a:pt x="407" y="416"/>
                          <a:pt x="599" y="416"/>
                        </a:cubicBezTo>
                        <a:cubicBezTo>
                          <a:pt x="643" y="416"/>
                          <a:pt x="675" y="408"/>
                          <a:pt x="689" y="391"/>
                        </a:cubicBezTo>
                        <a:cubicBezTo>
                          <a:pt x="814" y="229"/>
                          <a:pt x="435" y="1"/>
                          <a:pt x="211" y="1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1" name="Google Shape;411;p16"/>
                  <p:cNvSpPr/>
                  <p:nvPr/>
                </p:nvSpPr>
                <p:spPr>
                  <a:xfrm flipH="1">
                    <a:off x="6741689" y="2363350"/>
                    <a:ext cx="100913" cy="45693"/>
                  </a:xfrm>
                  <a:custGeom>
                    <a:rect b="b" l="l" r="r" t="t"/>
                    <a:pathLst>
                      <a:path extrusionOk="0" h="801" w="1769">
                        <a:moveTo>
                          <a:pt x="92" y="0"/>
                        </a:moveTo>
                        <a:cubicBezTo>
                          <a:pt x="83" y="0"/>
                          <a:pt x="74" y="2"/>
                          <a:pt x="65" y="5"/>
                        </a:cubicBezTo>
                        <a:cubicBezTo>
                          <a:pt x="24" y="19"/>
                          <a:pt x="1" y="63"/>
                          <a:pt x="18" y="104"/>
                        </a:cubicBezTo>
                        <a:cubicBezTo>
                          <a:pt x="21" y="115"/>
                          <a:pt x="274" y="801"/>
                          <a:pt x="1162" y="801"/>
                        </a:cubicBezTo>
                        <a:cubicBezTo>
                          <a:pt x="1321" y="801"/>
                          <a:pt x="1499" y="777"/>
                          <a:pt x="1701" y="726"/>
                        </a:cubicBezTo>
                        <a:cubicBezTo>
                          <a:pt x="1742" y="716"/>
                          <a:pt x="1769" y="671"/>
                          <a:pt x="1756" y="630"/>
                        </a:cubicBezTo>
                        <a:cubicBezTo>
                          <a:pt x="1747" y="593"/>
                          <a:pt x="1716" y="570"/>
                          <a:pt x="1679" y="570"/>
                        </a:cubicBezTo>
                        <a:cubicBezTo>
                          <a:pt x="1673" y="570"/>
                          <a:pt x="1666" y="571"/>
                          <a:pt x="1660" y="572"/>
                        </a:cubicBezTo>
                        <a:cubicBezTo>
                          <a:pt x="1470" y="621"/>
                          <a:pt x="1302" y="642"/>
                          <a:pt x="1155" y="642"/>
                        </a:cubicBezTo>
                        <a:cubicBezTo>
                          <a:pt x="389" y="642"/>
                          <a:pt x="176" y="82"/>
                          <a:pt x="165" y="54"/>
                        </a:cubicBezTo>
                        <a:cubicBezTo>
                          <a:pt x="154" y="22"/>
                          <a:pt x="124" y="0"/>
                          <a:pt x="92" y="0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2" name="Google Shape;412;p16"/>
                  <p:cNvSpPr/>
                  <p:nvPr/>
                </p:nvSpPr>
                <p:spPr>
                  <a:xfrm flipH="1">
                    <a:off x="6645451" y="2267798"/>
                    <a:ext cx="26925" cy="46606"/>
                  </a:xfrm>
                  <a:custGeom>
                    <a:rect b="b" l="l" r="r" t="t"/>
                    <a:pathLst>
                      <a:path extrusionOk="0" h="817" w="472">
                        <a:moveTo>
                          <a:pt x="236" y="1"/>
                        </a:moveTo>
                        <a:cubicBezTo>
                          <a:pt x="106" y="1"/>
                          <a:pt x="0" y="182"/>
                          <a:pt x="0" y="407"/>
                        </a:cubicBezTo>
                        <a:cubicBezTo>
                          <a:pt x="0" y="636"/>
                          <a:pt x="106" y="817"/>
                          <a:pt x="236" y="817"/>
                        </a:cubicBezTo>
                        <a:cubicBezTo>
                          <a:pt x="365" y="817"/>
                          <a:pt x="472" y="636"/>
                          <a:pt x="472" y="407"/>
                        </a:cubicBezTo>
                        <a:cubicBezTo>
                          <a:pt x="472" y="182"/>
                          <a:pt x="365" y="1"/>
                          <a:pt x="236" y="1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3" name="Google Shape;413;p16"/>
                  <p:cNvSpPr/>
                  <p:nvPr/>
                </p:nvSpPr>
                <p:spPr>
                  <a:xfrm flipH="1">
                    <a:off x="6648417" y="2275556"/>
                    <a:ext cx="6845" cy="11808"/>
                  </a:xfrm>
                  <a:custGeom>
                    <a:rect b="b" l="l" r="r" t="t"/>
                    <a:pathLst>
                      <a:path extrusionOk="0" h="207" w="120">
                        <a:moveTo>
                          <a:pt x="51" y="1"/>
                        </a:moveTo>
                        <a:cubicBezTo>
                          <a:pt x="49" y="1"/>
                          <a:pt x="47" y="1"/>
                          <a:pt x="45" y="2"/>
                        </a:cubicBezTo>
                        <a:cubicBezTo>
                          <a:pt x="18" y="5"/>
                          <a:pt x="0" y="53"/>
                          <a:pt x="8" y="107"/>
                        </a:cubicBezTo>
                        <a:cubicBezTo>
                          <a:pt x="14" y="163"/>
                          <a:pt x="39" y="207"/>
                          <a:pt x="69" y="207"/>
                        </a:cubicBezTo>
                        <a:cubicBezTo>
                          <a:pt x="70" y="207"/>
                          <a:pt x="71" y="207"/>
                          <a:pt x="72" y="206"/>
                        </a:cubicBezTo>
                        <a:cubicBezTo>
                          <a:pt x="99" y="203"/>
                          <a:pt x="120" y="152"/>
                          <a:pt x="110" y="97"/>
                        </a:cubicBezTo>
                        <a:cubicBezTo>
                          <a:pt x="103" y="43"/>
                          <a:pt x="79" y="1"/>
                          <a:pt x="5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4" name="Google Shape;414;p16"/>
                  <p:cNvSpPr/>
                  <p:nvPr/>
                </p:nvSpPr>
                <p:spPr>
                  <a:xfrm flipH="1">
                    <a:off x="6888695" y="2291016"/>
                    <a:ext cx="39361" cy="59042"/>
                  </a:xfrm>
                  <a:custGeom>
                    <a:rect b="b" l="l" r="r" t="t"/>
                    <a:pathLst>
                      <a:path extrusionOk="0" h="1035" w="690">
                        <a:moveTo>
                          <a:pt x="345" y="0"/>
                        </a:moveTo>
                        <a:cubicBezTo>
                          <a:pt x="153" y="0"/>
                          <a:pt x="0" y="233"/>
                          <a:pt x="0" y="520"/>
                        </a:cubicBezTo>
                        <a:cubicBezTo>
                          <a:pt x="0" y="802"/>
                          <a:pt x="153" y="1035"/>
                          <a:pt x="345" y="1035"/>
                        </a:cubicBezTo>
                        <a:cubicBezTo>
                          <a:pt x="533" y="1035"/>
                          <a:pt x="689" y="802"/>
                          <a:pt x="689" y="520"/>
                        </a:cubicBezTo>
                        <a:cubicBezTo>
                          <a:pt x="689" y="233"/>
                          <a:pt x="533" y="0"/>
                          <a:pt x="345" y="0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5" name="Google Shape;415;p16"/>
                  <p:cNvSpPr/>
                  <p:nvPr/>
                </p:nvSpPr>
                <p:spPr>
                  <a:xfrm flipH="1">
                    <a:off x="6894342" y="2302653"/>
                    <a:ext cx="7815" cy="13406"/>
                  </a:xfrm>
                  <a:custGeom>
                    <a:rect b="b" l="l" r="r" t="t"/>
                    <a:pathLst>
                      <a:path extrusionOk="0" h="235" w="137">
                        <a:moveTo>
                          <a:pt x="58" y="1"/>
                        </a:moveTo>
                        <a:cubicBezTo>
                          <a:pt x="57" y="1"/>
                          <a:pt x="56" y="1"/>
                          <a:pt x="55" y="1"/>
                        </a:cubicBezTo>
                        <a:cubicBezTo>
                          <a:pt x="21" y="4"/>
                          <a:pt x="0" y="62"/>
                          <a:pt x="10" y="124"/>
                        </a:cubicBezTo>
                        <a:cubicBezTo>
                          <a:pt x="17" y="185"/>
                          <a:pt x="47" y="234"/>
                          <a:pt x="77" y="234"/>
                        </a:cubicBezTo>
                        <a:cubicBezTo>
                          <a:pt x="78" y="234"/>
                          <a:pt x="80" y="234"/>
                          <a:pt x="82" y="234"/>
                        </a:cubicBezTo>
                        <a:cubicBezTo>
                          <a:pt x="116" y="230"/>
                          <a:pt x="137" y="175"/>
                          <a:pt x="126" y="111"/>
                        </a:cubicBezTo>
                        <a:cubicBezTo>
                          <a:pt x="120" y="47"/>
                          <a:pt x="88" y="1"/>
                          <a:pt x="58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6" name="Google Shape;416;p16"/>
                  <p:cNvSpPr/>
                  <p:nvPr/>
                </p:nvSpPr>
                <p:spPr>
                  <a:xfrm flipH="1">
                    <a:off x="6913967" y="2228721"/>
                    <a:ext cx="87906" cy="52824"/>
                  </a:xfrm>
                  <a:custGeom>
                    <a:rect b="b" l="l" r="r" t="t"/>
                    <a:pathLst>
                      <a:path extrusionOk="0" h="926" w="1541">
                        <a:moveTo>
                          <a:pt x="1325" y="0"/>
                        </a:moveTo>
                        <a:cubicBezTo>
                          <a:pt x="994" y="0"/>
                          <a:pt x="1" y="706"/>
                          <a:pt x="144" y="864"/>
                        </a:cubicBezTo>
                        <a:cubicBezTo>
                          <a:pt x="178" y="905"/>
                          <a:pt x="233" y="925"/>
                          <a:pt x="301" y="925"/>
                        </a:cubicBezTo>
                        <a:cubicBezTo>
                          <a:pt x="704" y="925"/>
                          <a:pt x="1540" y="239"/>
                          <a:pt x="1417" y="38"/>
                        </a:cubicBezTo>
                        <a:cubicBezTo>
                          <a:pt x="1400" y="10"/>
                          <a:pt x="1369" y="0"/>
                          <a:pt x="1325" y="0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7" name="Google Shape;417;p16"/>
                  <p:cNvSpPr/>
                  <p:nvPr/>
                </p:nvSpPr>
                <p:spPr>
                  <a:xfrm flipH="1">
                    <a:off x="6804153" y="2363236"/>
                    <a:ext cx="38448" cy="38791"/>
                  </a:xfrm>
                  <a:custGeom>
                    <a:rect b="b" l="l" r="r" t="t"/>
                    <a:pathLst>
                      <a:path extrusionOk="0" h="680" w="674">
                        <a:moveTo>
                          <a:pt x="92" y="1"/>
                        </a:moveTo>
                        <a:cubicBezTo>
                          <a:pt x="83" y="1"/>
                          <a:pt x="72" y="4"/>
                          <a:pt x="65" y="7"/>
                        </a:cubicBezTo>
                        <a:cubicBezTo>
                          <a:pt x="24" y="21"/>
                          <a:pt x="1" y="65"/>
                          <a:pt x="18" y="106"/>
                        </a:cubicBezTo>
                        <a:cubicBezTo>
                          <a:pt x="18" y="114"/>
                          <a:pt x="158" y="486"/>
                          <a:pt x="581" y="680"/>
                        </a:cubicBezTo>
                        <a:cubicBezTo>
                          <a:pt x="612" y="639"/>
                          <a:pt x="642" y="595"/>
                          <a:pt x="673" y="554"/>
                        </a:cubicBezTo>
                        <a:cubicBezTo>
                          <a:pt x="294" y="393"/>
                          <a:pt x="174" y="76"/>
                          <a:pt x="165" y="56"/>
                        </a:cubicBezTo>
                        <a:cubicBezTo>
                          <a:pt x="154" y="21"/>
                          <a:pt x="124" y="1"/>
                          <a:pt x="92" y="1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8" name="Google Shape;418;p16"/>
                  <p:cNvSpPr/>
                  <p:nvPr/>
                </p:nvSpPr>
                <p:spPr>
                  <a:xfrm flipH="1">
                    <a:off x="6888695" y="2291016"/>
                    <a:ext cx="39361" cy="59042"/>
                  </a:xfrm>
                  <a:custGeom>
                    <a:rect b="b" l="l" r="r" t="t"/>
                    <a:pathLst>
                      <a:path extrusionOk="0" h="1035" w="690">
                        <a:moveTo>
                          <a:pt x="512" y="205"/>
                        </a:moveTo>
                        <a:cubicBezTo>
                          <a:pt x="543" y="205"/>
                          <a:pt x="574" y="253"/>
                          <a:pt x="580" y="315"/>
                        </a:cubicBezTo>
                        <a:cubicBezTo>
                          <a:pt x="591" y="379"/>
                          <a:pt x="570" y="434"/>
                          <a:pt x="536" y="438"/>
                        </a:cubicBezTo>
                        <a:lnTo>
                          <a:pt x="533" y="438"/>
                        </a:lnTo>
                        <a:cubicBezTo>
                          <a:pt x="502" y="438"/>
                          <a:pt x="471" y="393"/>
                          <a:pt x="464" y="328"/>
                        </a:cubicBezTo>
                        <a:cubicBezTo>
                          <a:pt x="454" y="266"/>
                          <a:pt x="475" y="208"/>
                          <a:pt x="509" y="205"/>
                        </a:cubicBezTo>
                        <a:close/>
                        <a:moveTo>
                          <a:pt x="345" y="0"/>
                        </a:moveTo>
                        <a:cubicBezTo>
                          <a:pt x="153" y="0"/>
                          <a:pt x="0" y="233"/>
                          <a:pt x="0" y="520"/>
                        </a:cubicBezTo>
                        <a:cubicBezTo>
                          <a:pt x="0" y="802"/>
                          <a:pt x="153" y="1035"/>
                          <a:pt x="345" y="1035"/>
                        </a:cubicBezTo>
                        <a:cubicBezTo>
                          <a:pt x="533" y="1035"/>
                          <a:pt x="689" y="802"/>
                          <a:pt x="689" y="520"/>
                        </a:cubicBezTo>
                        <a:cubicBezTo>
                          <a:pt x="689" y="233"/>
                          <a:pt x="533" y="0"/>
                          <a:pt x="345" y="0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9" name="Google Shape;419;p16"/>
                  <p:cNvSpPr/>
                  <p:nvPr/>
                </p:nvSpPr>
                <p:spPr>
                  <a:xfrm flipH="1">
                    <a:off x="6894342" y="2302653"/>
                    <a:ext cx="7815" cy="13349"/>
                  </a:xfrm>
                  <a:custGeom>
                    <a:rect b="b" l="l" r="r" t="t"/>
                    <a:pathLst>
                      <a:path extrusionOk="0" h="234" w="137">
                        <a:moveTo>
                          <a:pt x="55" y="1"/>
                        </a:moveTo>
                        <a:cubicBezTo>
                          <a:pt x="21" y="4"/>
                          <a:pt x="0" y="62"/>
                          <a:pt x="10" y="124"/>
                        </a:cubicBezTo>
                        <a:cubicBezTo>
                          <a:pt x="17" y="189"/>
                          <a:pt x="48" y="234"/>
                          <a:pt x="79" y="234"/>
                        </a:cubicBezTo>
                        <a:lnTo>
                          <a:pt x="82" y="234"/>
                        </a:lnTo>
                        <a:cubicBezTo>
                          <a:pt x="116" y="230"/>
                          <a:pt x="137" y="175"/>
                          <a:pt x="126" y="111"/>
                        </a:cubicBezTo>
                        <a:cubicBezTo>
                          <a:pt x="120" y="49"/>
                          <a:pt x="89" y="1"/>
                          <a:pt x="58" y="1"/>
                        </a:cubicBezTo>
                        <a:close/>
                      </a:path>
                    </a:pathLst>
                  </a:custGeom>
                  <a:solidFill>
                    <a:srgbClr val="D1DBD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20" name="Google Shape;420;p16"/>
                  <p:cNvSpPr/>
                  <p:nvPr/>
                </p:nvSpPr>
                <p:spPr>
                  <a:xfrm flipH="1">
                    <a:off x="7171644" y="2476244"/>
                    <a:ext cx="107758" cy="68967"/>
                  </a:xfrm>
                  <a:custGeom>
                    <a:rect b="b" l="l" r="r" t="t"/>
                    <a:pathLst>
                      <a:path extrusionOk="0" h="1209" w="1889">
                        <a:moveTo>
                          <a:pt x="977" y="0"/>
                        </a:moveTo>
                        <a:cubicBezTo>
                          <a:pt x="867" y="0"/>
                          <a:pt x="770" y="18"/>
                          <a:pt x="697" y="38"/>
                        </a:cubicBezTo>
                        <a:cubicBezTo>
                          <a:pt x="360" y="133"/>
                          <a:pt x="76" y="392"/>
                          <a:pt x="12" y="673"/>
                        </a:cubicBezTo>
                        <a:cubicBezTo>
                          <a:pt x="1" y="714"/>
                          <a:pt x="28" y="758"/>
                          <a:pt x="69" y="764"/>
                        </a:cubicBezTo>
                        <a:cubicBezTo>
                          <a:pt x="77" y="767"/>
                          <a:pt x="85" y="768"/>
                          <a:pt x="92" y="768"/>
                        </a:cubicBezTo>
                        <a:cubicBezTo>
                          <a:pt x="127" y="768"/>
                          <a:pt x="157" y="743"/>
                          <a:pt x="165" y="706"/>
                        </a:cubicBezTo>
                        <a:cubicBezTo>
                          <a:pt x="220" y="484"/>
                          <a:pt x="458" y="269"/>
                          <a:pt x="738" y="191"/>
                        </a:cubicBezTo>
                        <a:cubicBezTo>
                          <a:pt x="800" y="173"/>
                          <a:pt x="882" y="158"/>
                          <a:pt x="975" y="158"/>
                        </a:cubicBezTo>
                        <a:cubicBezTo>
                          <a:pt x="1118" y="158"/>
                          <a:pt x="1288" y="194"/>
                          <a:pt x="1462" y="314"/>
                        </a:cubicBezTo>
                        <a:cubicBezTo>
                          <a:pt x="1277" y="324"/>
                          <a:pt x="1028" y="365"/>
                          <a:pt x="878" y="505"/>
                        </a:cubicBezTo>
                        <a:cubicBezTo>
                          <a:pt x="790" y="591"/>
                          <a:pt x="749" y="700"/>
                          <a:pt x="755" y="829"/>
                        </a:cubicBezTo>
                        <a:cubicBezTo>
                          <a:pt x="762" y="983"/>
                          <a:pt x="817" y="1092"/>
                          <a:pt x="919" y="1157"/>
                        </a:cubicBezTo>
                        <a:cubicBezTo>
                          <a:pt x="984" y="1194"/>
                          <a:pt x="1059" y="1208"/>
                          <a:pt x="1131" y="1208"/>
                        </a:cubicBezTo>
                        <a:cubicBezTo>
                          <a:pt x="1291" y="1208"/>
                          <a:pt x="1441" y="1144"/>
                          <a:pt x="1466" y="1133"/>
                        </a:cubicBezTo>
                        <a:cubicBezTo>
                          <a:pt x="1503" y="1116"/>
                          <a:pt x="1523" y="1068"/>
                          <a:pt x="1503" y="1027"/>
                        </a:cubicBezTo>
                        <a:cubicBezTo>
                          <a:pt x="1491" y="1000"/>
                          <a:pt x="1462" y="982"/>
                          <a:pt x="1432" y="982"/>
                        </a:cubicBezTo>
                        <a:cubicBezTo>
                          <a:pt x="1421" y="982"/>
                          <a:pt x="1410" y="984"/>
                          <a:pt x="1400" y="990"/>
                        </a:cubicBezTo>
                        <a:cubicBezTo>
                          <a:pt x="1353" y="1011"/>
                          <a:pt x="1235" y="1051"/>
                          <a:pt x="1130" y="1051"/>
                        </a:cubicBezTo>
                        <a:cubicBezTo>
                          <a:pt x="1082" y="1051"/>
                          <a:pt x="1036" y="1043"/>
                          <a:pt x="1001" y="1021"/>
                        </a:cubicBezTo>
                        <a:cubicBezTo>
                          <a:pt x="946" y="986"/>
                          <a:pt x="916" y="922"/>
                          <a:pt x="913" y="822"/>
                        </a:cubicBezTo>
                        <a:cubicBezTo>
                          <a:pt x="909" y="737"/>
                          <a:pt x="933" y="673"/>
                          <a:pt x="987" y="621"/>
                        </a:cubicBezTo>
                        <a:cubicBezTo>
                          <a:pt x="1116" y="498"/>
                          <a:pt x="1380" y="469"/>
                          <a:pt x="1554" y="469"/>
                        </a:cubicBezTo>
                        <a:cubicBezTo>
                          <a:pt x="1603" y="469"/>
                          <a:pt x="1644" y="471"/>
                          <a:pt x="1674" y="474"/>
                        </a:cubicBezTo>
                        <a:lnTo>
                          <a:pt x="1888" y="495"/>
                        </a:lnTo>
                        <a:lnTo>
                          <a:pt x="1888" y="495"/>
                        </a:lnTo>
                        <a:lnTo>
                          <a:pt x="1735" y="341"/>
                        </a:lnTo>
                        <a:cubicBezTo>
                          <a:pt x="1471" y="71"/>
                          <a:pt x="1196" y="0"/>
                          <a:pt x="977" y="0"/>
                        </a:cubicBezTo>
                        <a:close/>
                      </a:path>
                    </a:pathLst>
                  </a:custGeom>
                  <a:solidFill>
                    <a:srgbClr val="FCB39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21" name="Google Shape;421;p16"/>
                  <p:cNvSpPr/>
                  <p:nvPr/>
                </p:nvSpPr>
                <p:spPr>
                  <a:xfrm flipH="1">
                    <a:off x="6625371" y="2210010"/>
                    <a:ext cx="46435" cy="23617"/>
                  </a:xfrm>
                  <a:custGeom>
                    <a:rect b="b" l="l" r="r" t="t"/>
                    <a:pathLst>
                      <a:path extrusionOk="0" h="414" w="814">
                        <a:moveTo>
                          <a:pt x="208" y="0"/>
                        </a:moveTo>
                        <a:cubicBezTo>
                          <a:pt x="140" y="0"/>
                          <a:pt x="86" y="21"/>
                          <a:pt x="65" y="76"/>
                        </a:cubicBezTo>
                        <a:cubicBezTo>
                          <a:pt x="0" y="256"/>
                          <a:pt x="403" y="413"/>
                          <a:pt x="594" y="413"/>
                        </a:cubicBezTo>
                        <a:cubicBezTo>
                          <a:pt x="639" y="413"/>
                          <a:pt x="673" y="407"/>
                          <a:pt x="687" y="390"/>
                        </a:cubicBezTo>
                        <a:cubicBezTo>
                          <a:pt x="813" y="229"/>
                          <a:pt x="434" y="0"/>
                          <a:pt x="208" y="0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22" name="Google Shape;422;p16"/>
                  <p:cNvSpPr/>
                  <p:nvPr/>
                </p:nvSpPr>
                <p:spPr>
                  <a:xfrm flipH="1">
                    <a:off x="6604378" y="2312008"/>
                    <a:ext cx="12721" cy="85339"/>
                  </a:xfrm>
                  <a:custGeom>
                    <a:rect b="b" l="l" r="r" t="t"/>
                    <a:pathLst>
                      <a:path extrusionOk="0" h="1496" w="223">
                        <a:moveTo>
                          <a:pt x="223" y="1493"/>
                        </a:moveTo>
                        <a:lnTo>
                          <a:pt x="223" y="1496"/>
                        </a:lnTo>
                        <a:lnTo>
                          <a:pt x="223" y="1493"/>
                        </a:lnTo>
                        <a:close/>
                        <a:moveTo>
                          <a:pt x="223" y="1486"/>
                        </a:moveTo>
                        <a:lnTo>
                          <a:pt x="223" y="1493"/>
                        </a:lnTo>
                        <a:lnTo>
                          <a:pt x="223" y="1486"/>
                        </a:lnTo>
                        <a:close/>
                        <a:moveTo>
                          <a:pt x="199" y="1045"/>
                        </a:moveTo>
                        <a:lnTo>
                          <a:pt x="199" y="1045"/>
                        </a:lnTo>
                        <a:lnTo>
                          <a:pt x="199" y="1045"/>
                        </a:lnTo>
                        <a:close/>
                        <a:moveTo>
                          <a:pt x="199" y="1039"/>
                        </a:moveTo>
                        <a:lnTo>
                          <a:pt x="199" y="1039"/>
                        </a:lnTo>
                        <a:lnTo>
                          <a:pt x="199" y="1039"/>
                        </a:lnTo>
                        <a:close/>
                        <a:moveTo>
                          <a:pt x="199" y="1032"/>
                        </a:moveTo>
                        <a:lnTo>
                          <a:pt x="199" y="1032"/>
                        </a:lnTo>
                        <a:lnTo>
                          <a:pt x="199" y="1032"/>
                        </a:lnTo>
                        <a:close/>
                        <a:moveTo>
                          <a:pt x="199" y="1025"/>
                        </a:moveTo>
                        <a:lnTo>
                          <a:pt x="199" y="1028"/>
                        </a:lnTo>
                        <a:lnTo>
                          <a:pt x="199" y="1025"/>
                        </a:lnTo>
                        <a:close/>
                        <a:moveTo>
                          <a:pt x="195" y="1018"/>
                        </a:moveTo>
                        <a:lnTo>
                          <a:pt x="195" y="1022"/>
                        </a:lnTo>
                        <a:lnTo>
                          <a:pt x="195" y="1018"/>
                        </a:lnTo>
                        <a:close/>
                        <a:moveTo>
                          <a:pt x="195" y="1015"/>
                        </a:moveTo>
                        <a:lnTo>
                          <a:pt x="195" y="1015"/>
                        </a:lnTo>
                        <a:lnTo>
                          <a:pt x="195" y="1015"/>
                        </a:lnTo>
                        <a:close/>
                        <a:moveTo>
                          <a:pt x="195" y="1008"/>
                        </a:moveTo>
                        <a:lnTo>
                          <a:pt x="195" y="1008"/>
                        </a:lnTo>
                        <a:lnTo>
                          <a:pt x="195" y="1008"/>
                        </a:lnTo>
                        <a:close/>
                        <a:moveTo>
                          <a:pt x="195" y="1001"/>
                        </a:moveTo>
                        <a:lnTo>
                          <a:pt x="195" y="1004"/>
                        </a:lnTo>
                        <a:lnTo>
                          <a:pt x="195" y="1001"/>
                        </a:lnTo>
                        <a:close/>
                        <a:moveTo>
                          <a:pt x="195" y="995"/>
                        </a:moveTo>
                        <a:lnTo>
                          <a:pt x="195" y="998"/>
                        </a:lnTo>
                        <a:lnTo>
                          <a:pt x="195" y="995"/>
                        </a:lnTo>
                        <a:close/>
                        <a:moveTo>
                          <a:pt x="192" y="987"/>
                        </a:moveTo>
                        <a:cubicBezTo>
                          <a:pt x="192" y="991"/>
                          <a:pt x="192" y="991"/>
                          <a:pt x="195" y="991"/>
                        </a:cubicBezTo>
                        <a:cubicBezTo>
                          <a:pt x="192" y="991"/>
                          <a:pt x="192" y="991"/>
                          <a:pt x="192" y="987"/>
                        </a:cubicBezTo>
                        <a:close/>
                        <a:moveTo>
                          <a:pt x="192" y="981"/>
                        </a:moveTo>
                        <a:lnTo>
                          <a:pt x="192" y="987"/>
                        </a:lnTo>
                        <a:lnTo>
                          <a:pt x="192" y="981"/>
                        </a:lnTo>
                        <a:close/>
                        <a:moveTo>
                          <a:pt x="192" y="977"/>
                        </a:moveTo>
                        <a:lnTo>
                          <a:pt x="192" y="981"/>
                        </a:lnTo>
                        <a:lnTo>
                          <a:pt x="192" y="977"/>
                        </a:lnTo>
                        <a:close/>
                        <a:moveTo>
                          <a:pt x="192" y="971"/>
                        </a:moveTo>
                        <a:lnTo>
                          <a:pt x="192" y="974"/>
                        </a:lnTo>
                        <a:lnTo>
                          <a:pt x="192" y="971"/>
                        </a:lnTo>
                        <a:close/>
                        <a:moveTo>
                          <a:pt x="192" y="963"/>
                        </a:moveTo>
                        <a:lnTo>
                          <a:pt x="192" y="971"/>
                        </a:lnTo>
                        <a:lnTo>
                          <a:pt x="192" y="963"/>
                        </a:lnTo>
                        <a:close/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72" y="302"/>
                          <a:pt x="147" y="626"/>
                          <a:pt x="192" y="963"/>
                        </a:cubicBezTo>
                        <a:cubicBezTo>
                          <a:pt x="147" y="626"/>
                          <a:pt x="72" y="302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D2CDB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23" name="Google Shape;423;p16"/>
                  <p:cNvSpPr/>
                  <p:nvPr/>
                </p:nvSpPr>
                <p:spPr>
                  <a:xfrm flipH="1">
                    <a:off x="6645451" y="2267798"/>
                    <a:ext cx="26925" cy="46606"/>
                  </a:xfrm>
                  <a:custGeom>
                    <a:rect b="b" l="l" r="r" t="t"/>
                    <a:pathLst>
                      <a:path extrusionOk="0" h="817" w="472">
                        <a:moveTo>
                          <a:pt x="349" y="134"/>
                        </a:moveTo>
                        <a:cubicBezTo>
                          <a:pt x="379" y="134"/>
                          <a:pt x="403" y="179"/>
                          <a:pt x="410" y="233"/>
                        </a:cubicBezTo>
                        <a:cubicBezTo>
                          <a:pt x="420" y="288"/>
                          <a:pt x="399" y="339"/>
                          <a:pt x="372" y="342"/>
                        </a:cubicBezTo>
                        <a:lnTo>
                          <a:pt x="369" y="342"/>
                        </a:lnTo>
                        <a:cubicBezTo>
                          <a:pt x="341" y="342"/>
                          <a:pt x="314" y="298"/>
                          <a:pt x="308" y="243"/>
                        </a:cubicBezTo>
                        <a:cubicBezTo>
                          <a:pt x="300" y="189"/>
                          <a:pt x="318" y="141"/>
                          <a:pt x="345" y="138"/>
                        </a:cubicBezTo>
                        <a:lnTo>
                          <a:pt x="349" y="134"/>
                        </a:lnTo>
                        <a:close/>
                        <a:moveTo>
                          <a:pt x="236" y="1"/>
                        </a:moveTo>
                        <a:cubicBezTo>
                          <a:pt x="106" y="1"/>
                          <a:pt x="0" y="182"/>
                          <a:pt x="0" y="407"/>
                        </a:cubicBezTo>
                        <a:cubicBezTo>
                          <a:pt x="0" y="636"/>
                          <a:pt x="106" y="817"/>
                          <a:pt x="236" y="817"/>
                        </a:cubicBezTo>
                        <a:cubicBezTo>
                          <a:pt x="365" y="817"/>
                          <a:pt x="472" y="636"/>
                          <a:pt x="472" y="407"/>
                        </a:cubicBezTo>
                        <a:cubicBezTo>
                          <a:pt x="472" y="182"/>
                          <a:pt x="365" y="1"/>
                          <a:pt x="236" y="1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24" name="Google Shape;424;p16"/>
                  <p:cNvSpPr/>
                  <p:nvPr/>
                </p:nvSpPr>
                <p:spPr>
                  <a:xfrm flipH="1">
                    <a:off x="6648417" y="2275442"/>
                    <a:ext cx="6845" cy="11922"/>
                  </a:xfrm>
                  <a:custGeom>
                    <a:rect b="b" l="l" r="r" t="t"/>
                    <a:pathLst>
                      <a:path extrusionOk="0" h="209" w="120">
                        <a:moveTo>
                          <a:pt x="49" y="0"/>
                        </a:moveTo>
                        <a:lnTo>
                          <a:pt x="45" y="4"/>
                        </a:lnTo>
                        <a:cubicBezTo>
                          <a:pt x="18" y="7"/>
                          <a:pt x="0" y="55"/>
                          <a:pt x="8" y="109"/>
                        </a:cubicBezTo>
                        <a:cubicBezTo>
                          <a:pt x="14" y="164"/>
                          <a:pt x="41" y="208"/>
                          <a:pt x="69" y="208"/>
                        </a:cubicBezTo>
                        <a:lnTo>
                          <a:pt x="72" y="208"/>
                        </a:lnTo>
                        <a:cubicBezTo>
                          <a:pt x="99" y="205"/>
                          <a:pt x="120" y="154"/>
                          <a:pt x="110" y="99"/>
                        </a:cubicBezTo>
                        <a:cubicBezTo>
                          <a:pt x="103" y="45"/>
                          <a:pt x="79" y="0"/>
                          <a:pt x="49" y="0"/>
                        </a:cubicBezTo>
                        <a:close/>
                      </a:path>
                    </a:pathLst>
                  </a:custGeom>
                  <a:solidFill>
                    <a:srgbClr val="D1DBD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25" name="Google Shape;425;p16"/>
                  <p:cNvSpPr/>
                  <p:nvPr/>
                </p:nvSpPr>
                <p:spPr>
                  <a:xfrm flipH="1">
                    <a:off x="6701927" y="2253593"/>
                    <a:ext cx="63320" cy="117513"/>
                  </a:xfrm>
                  <a:custGeom>
                    <a:rect b="b" l="l" r="r" t="t"/>
                    <a:pathLst>
                      <a:path extrusionOk="0" h="2060" w="1110">
                        <a:moveTo>
                          <a:pt x="37" y="1"/>
                        </a:moveTo>
                        <a:cubicBezTo>
                          <a:pt x="37" y="1"/>
                          <a:pt x="0" y="1384"/>
                          <a:pt x="192" y="1384"/>
                        </a:cubicBezTo>
                        <a:cubicBezTo>
                          <a:pt x="193" y="1384"/>
                          <a:pt x="194" y="1384"/>
                          <a:pt x="195" y="1384"/>
                        </a:cubicBezTo>
                        <a:cubicBezTo>
                          <a:pt x="224" y="1382"/>
                          <a:pt x="257" y="1373"/>
                          <a:pt x="294" y="1359"/>
                        </a:cubicBezTo>
                        <a:lnTo>
                          <a:pt x="294" y="1359"/>
                        </a:lnTo>
                        <a:lnTo>
                          <a:pt x="427" y="2060"/>
                        </a:lnTo>
                        <a:cubicBezTo>
                          <a:pt x="427" y="2060"/>
                          <a:pt x="1109" y="1554"/>
                          <a:pt x="966" y="1308"/>
                        </a:cubicBezTo>
                        <a:cubicBezTo>
                          <a:pt x="918" y="1229"/>
                          <a:pt x="851" y="1200"/>
                          <a:pt x="773" y="1200"/>
                        </a:cubicBezTo>
                        <a:cubicBezTo>
                          <a:pt x="622" y="1200"/>
                          <a:pt x="435" y="1309"/>
                          <a:pt x="294" y="1359"/>
                        </a:cubicBezTo>
                        <a:lnTo>
                          <a:pt x="294" y="1359"/>
                        </a:lnTo>
                        <a:lnTo>
                          <a:pt x="37" y="1"/>
                        </a:ln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26" name="Google Shape;426;p16"/>
                <p:cNvGrpSpPr/>
                <p:nvPr/>
              </p:nvGrpSpPr>
              <p:grpSpPr>
                <a:xfrm rot="5400000">
                  <a:off x="7588825" y="3480287"/>
                  <a:ext cx="468295" cy="265172"/>
                  <a:chOff x="4986800" y="2344025"/>
                  <a:chExt cx="741325" cy="419775"/>
                </a:xfrm>
              </p:grpSpPr>
              <p:sp>
                <p:nvSpPr>
                  <p:cNvPr id="427" name="Google Shape;427;p16"/>
                  <p:cNvSpPr/>
                  <p:nvPr/>
                </p:nvSpPr>
                <p:spPr>
                  <a:xfrm>
                    <a:off x="4986800" y="2344025"/>
                    <a:ext cx="741325" cy="419775"/>
                  </a:xfrm>
                  <a:custGeom>
                    <a:rect b="b" l="l" r="r" t="t"/>
                    <a:pathLst>
                      <a:path extrusionOk="0" h="16791" w="29653">
                        <a:moveTo>
                          <a:pt x="0" y="0"/>
                        </a:moveTo>
                        <a:lnTo>
                          <a:pt x="0" y="16791"/>
                        </a:lnTo>
                        <a:lnTo>
                          <a:pt x="29653" y="16791"/>
                        </a:lnTo>
                        <a:lnTo>
                          <a:pt x="2965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28" name="Google Shape;428;p16"/>
                  <p:cNvSpPr/>
                  <p:nvPr/>
                </p:nvSpPr>
                <p:spPr>
                  <a:xfrm>
                    <a:off x="5163875" y="2344025"/>
                    <a:ext cx="46950" cy="419775"/>
                  </a:xfrm>
                  <a:custGeom>
                    <a:rect b="b" l="l" r="r" t="t"/>
                    <a:pathLst>
                      <a:path extrusionOk="0" h="16791" w="1878">
                        <a:moveTo>
                          <a:pt x="0" y="0"/>
                        </a:moveTo>
                        <a:lnTo>
                          <a:pt x="0" y="16791"/>
                        </a:lnTo>
                        <a:lnTo>
                          <a:pt x="1877" y="16791"/>
                        </a:lnTo>
                        <a:lnTo>
                          <a:pt x="1877" y="0"/>
                        </a:lnTo>
                        <a:close/>
                      </a:path>
                    </a:pathLst>
                  </a:custGeom>
                  <a:solidFill>
                    <a:srgbClr val="CD302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29" name="Google Shape;429;p16"/>
                  <p:cNvSpPr/>
                  <p:nvPr/>
                </p:nvSpPr>
                <p:spPr>
                  <a:xfrm>
                    <a:off x="4986800" y="2530475"/>
                    <a:ext cx="741325" cy="46875"/>
                  </a:xfrm>
                  <a:custGeom>
                    <a:rect b="b" l="l" r="r" t="t"/>
                    <a:pathLst>
                      <a:path extrusionOk="0" h="1875" w="29653">
                        <a:moveTo>
                          <a:pt x="0" y="1"/>
                        </a:moveTo>
                        <a:lnTo>
                          <a:pt x="0" y="1874"/>
                        </a:lnTo>
                        <a:lnTo>
                          <a:pt x="29653" y="1874"/>
                        </a:lnTo>
                        <a:lnTo>
                          <a:pt x="29653" y="1"/>
                        </a:lnTo>
                        <a:close/>
                      </a:path>
                    </a:pathLst>
                  </a:custGeom>
                  <a:solidFill>
                    <a:srgbClr val="CD302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30" name="Google Shape;430;p16"/>
              <p:cNvGrpSpPr/>
              <p:nvPr/>
            </p:nvGrpSpPr>
            <p:grpSpPr>
              <a:xfrm>
                <a:off x="6940160" y="1922125"/>
                <a:ext cx="790690" cy="731600"/>
                <a:chOff x="6940160" y="1922125"/>
                <a:chExt cx="790690" cy="731600"/>
              </a:xfrm>
            </p:grpSpPr>
            <p:sp>
              <p:nvSpPr>
                <p:cNvPr id="431" name="Google Shape;431;p16"/>
                <p:cNvSpPr/>
                <p:nvPr/>
              </p:nvSpPr>
              <p:spPr>
                <a:xfrm>
                  <a:off x="7315750" y="2071175"/>
                  <a:ext cx="227700" cy="227700"/>
                </a:xfrm>
                <a:prstGeom prst="ellipse">
                  <a:avLst/>
                </a:pr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2" name="Google Shape;432;p16"/>
                <p:cNvSpPr/>
                <p:nvPr/>
              </p:nvSpPr>
              <p:spPr>
                <a:xfrm flipH="1">
                  <a:off x="6940160" y="1922125"/>
                  <a:ext cx="790690" cy="376745"/>
                </a:xfrm>
                <a:custGeom>
                  <a:rect b="b" l="l" r="r" t="t"/>
                  <a:pathLst>
                    <a:path extrusionOk="0" h="26332" w="55264">
                      <a:moveTo>
                        <a:pt x="15341" y="1"/>
                      </a:moveTo>
                      <a:cubicBezTo>
                        <a:pt x="14337" y="1"/>
                        <a:pt x="12723" y="2528"/>
                        <a:pt x="12723" y="2528"/>
                      </a:cubicBezTo>
                      <a:cubicBezTo>
                        <a:pt x="12723" y="2528"/>
                        <a:pt x="12326" y="696"/>
                        <a:pt x="10697" y="696"/>
                      </a:cubicBezTo>
                      <a:cubicBezTo>
                        <a:pt x="10498" y="696"/>
                        <a:pt x="10281" y="723"/>
                        <a:pt x="10044" y="785"/>
                      </a:cubicBezTo>
                      <a:cubicBezTo>
                        <a:pt x="8592" y="1158"/>
                        <a:pt x="9885" y="2556"/>
                        <a:pt x="10902" y="3446"/>
                      </a:cubicBezTo>
                      <a:cubicBezTo>
                        <a:pt x="4053" y="3491"/>
                        <a:pt x="0" y="10919"/>
                        <a:pt x="0" y="15989"/>
                      </a:cubicBezTo>
                      <a:cubicBezTo>
                        <a:pt x="0" y="21074"/>
                        <a:pt x="2912" y="26160"/>
                        <a:pt x="2912" y="26160"/>
                      </a:cubicBezTo>
                      <a:cubicBezTo>
                        <a:pt x="2912" y="26160"/>
                        <a:pt x="3663" y="23724"/>
                        <a:pt x="5369" y="22547"/>
                      </a:cubicBezTo>
                      <a:cubicBezTo>
                        <a:pt x="6732" y="21606"/>
                        <a:pt x="8352" y="21206"/>
                        <a:pt x="9502" y="21206"/>
                      </a:cubicBezTo>
                      <a:cubicBezTo>
                        <a:pt x="9694" y="21206"/>
                        <a:pt x="9874" y="21217"/>
                        <a:pt x="10037" y="21239"/>
                      </a:cubicBezTo>
                      <a:cubicBezTo>
                        <a:pt x="11685" y="21456"/>
                        <a:pt x="14084" y="24385"/>
                        <a:pt x="15368" y="26103"/>
                      </a:cubicBezTo>
                      <a:cubicBezTo>
                        <a:pt x="15483" y="26260"/>
                        <a:pt x="15649" y="26331"/>
                        <a:pt x="15812" y="26331"/>
                      </a:cubicBezTo>
                      <a:cubicBezTo>
                        <a:pt x="16084" y="26331"/>
                        <a:pt x="16352" y="26135"/>
                        <a:pt x="16377" y="25812"/>
                      </a:cubicBezTo>
                      <a:lnTo>
                        <a:pt x="17029" y="17846"/>
                      </a:lnTo>
                      <a:lnTo>
                        <a:pt x="33120" y="17846"/>
                      </a:lnTo>
                      <a:lnTo>
                        <a:pt x="34604" y="13229"/>
                      </a:lnTo>
                      <a:lnTo>
                        <a:pt x="36015" y="18003"/>
                      </a:lnTo>
                      <a:lnTo>
                        <a:pt x="53541" y="18003"/>
                      </a:lnTo>
                      <a:cubicBezTo>
                        <a:pt x="53541" y="18003"/>
                        <a:pt x="55264" y="3368"/>
                        <a:pt x="38284" y="3368"/>
                      </a:cubicBezTo>
                      <a:cubicBezTo>
                        <a:pt x="24289" y="3368"/>
                        <a:pt x="19482" y="3422"/>
                        <a:pt x="14372" y="3438"/>
                      </a:cubicBezTo>
                      <a:cubicBezTo>
                        <a:pt x="15065" y="2511"/>
                        <a:pt x="16344" y="612"/>
                        <a:pt x="15647" y="99"/>
                      </a:cubicBezTo>
                      <a:cubicBezTo>
                        <a:pt x="15555" y="31"/>
                        <a:pt x="15452" y="1"/>
                        <a:pt x="15341" y="1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3" name="Google Shape;433;p16"/>
                <p:cNvSpPr/>
                <p:nvPr/>
              </p:nvSpPr>
              <p:spPr>
                <a:xfrm rot="5400000">
                  <a:off x="7287300" y="2210175"/>
                  <a:ext cx="534300" cy="352800"/>
                </a:xfrm>
                <a:prstGeom prst="doubleWave">
                  <a:avLst>
                    <a:gd fmla="val 6250" name="adj1"/>
                    <a:gd fmla="val 0" name="adj2"/>
                  </a:avLst>
                </a:pr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434" name="Google Shape;434;p16"/>
              <p:cNvSpPr/>
              <p:nvPr/>
            </p:nvSpPr>
            <p:spPr>
              <a:xfrm flipH="1">
                <a:off x="7082026" y="2245315"/>
                <a:ext cx="73026" cy="109740"/>
              </a:xfrm>
              <a:custGeom>
                <a:rect b="b" l="l" r="r" t="t"/>
                <a:pathLst>
                  <a:path extrusionOk="0" h="1868" w="1243">
                    <a:moveTo>
                      <a:pt x="1" y="1"/>
                    </a:moveTo>
                    <a:lnTo>
                      <a:pt x="1" y="45"/>
                    </a:lnTo>
                    <a:cubicBezTo>
                      <a:pt x="1" y="158"/>
                      <a:pt x="10" y="451"/>
                      <a:pt x="31" y="714"/>
                    </a:cubicBezTo>
                    <a:cubicBezTo>
                      <a:pt x="42" y="848"/>
                      <a:pt x="51" y="971"/>
                      <a:pt x="62" y="1063"/>
                    </a:cubicBezTo>
                    <a:cubicBezTo>
                      <a:pt x="69" y="1107"/>
                      <a:pt x="75" y="1148"/>
                      <a:pt x="83" y="1172"/>
                    </a:cubicBezTo>
                    <a:cubicBezTo>
                      <a:pt x="86" y="1186"/>
                      <a:pt x="89" y="1196"/>
                      <a:pt x="92" y="1203"/>
                    </a:cubicBezTo>
                    <a:cubicBezTo>
                      <a:pt x="92" y="1209"/>
                      <a:pt x="96" y="1209"/>
                      <a:pt x="96" y="1213"/>
                    </a:cubicBezTo>
                    <a:cubicBezTo>
                      <a:pt x="100" y="1217"/>
                      <a:pt x="103" y="1217"/>
                      <a:pt x="106" y="1217"/>
                    </a:cubicBezTo>
                    <a:lnTo>
                      <a:pt x="110" y="1217"/>
                    </a:lnTo>
                    <a:cubicBezTo>
                      <a:pt x="116" y="1217"/>
                      <a:pt x="127" y="1209"/>
                      <a:pt x="141" y="1199"/>
                    </a:cubicBezTo>
                    <a:cubicBezTo>
                      <a:pt x="192" y="1172"/>
                      <a:pt x="297" y="1110"/>
                      <a:pt x="423" y="1056"/>
                    </a:cubicBezTo>
                    <a:cubicBezTo>
                      <a:pt x="550" y="1001"/>
                      <a:pt x="700" y="954"/>
                      <a:pt x="837" y="954"/>
                    </a:cubicBezTo>
                    <a:cubicBezTo>
                      <a:pt x="973" y="954"/>
                      <a:pt x="1099" y="1001"/>
                      <a:pt x="1181" y="1135"/>
                    </a:cubicBezTo>
                    <a:cubicBezTo>
                      <a:pt x="1216" y="1189"/>
                      <a:pt x="1233" y="1237"/>
                      <a:pt x="1233" y="1288"/>
                    </a:cubicBezTo>
                    <a:cubicBezTo>
                      <a:pt x="1233" y="1373"/>
                      <a:pt x="1185" y="1452"/>
                      <a:pt x="1113" y="1524"/>
                    </a:cubicBezTo>
                    <a:cubicBezTo>
                      <a:pt x="1008" y="1626"/>
                      <a:pt x="844" y="1712"/>
                      <a:pt x="710" y="1770"/>
                    </a:cubicBezTo>
                    <a:cubicBezTo>
                      <a:pt x="642" y="1797"/>
                      <a:pt x="581" y="1820"/>
                      <a:pt x="540" y="1834"/>
                    </a:cubicBezTo>
                    <a:cubicBezTo>
                      <a:pt x="516" y="1844"/>
                      <a:pt x="499" y="1848"/>
                      <a:pt x="485" y="1852"/>
                    </a:cubicBezTo>
                    <a:cubicBezTo>
                      <a:pt x="475" y="1858"/>
                      <a:pt x="468" y="1858"/>
                      <a:pt x="468" y="1858"/>
                    </a:cubicBezTo>
                    <a:lnTo>
                      <a:pt x="472" y="1868"/>
                    </a:lnTo>
                    <a:cubicBezTo>
                      <a:pt x="472" y="1868"/>
                      <a:pt x="663" y="1814"/>
                      <a:pt x="853" y="1712"/>
                    </a:cubicBezTo>
                    <a:cubicBezTo>
                      <a:pt x="953" y="1660"/>
                      <a:pt x="1048" y="1602"/>
                      <a:pt x="1120" y="1530"/>
                    </a:cubicBezTo>
                    <a:cubicBezTo>
                      <a:pt x="1192" y="1458"/>
                      <a:pt x="1243" y="1376"/>
                      <a:pt x="1243" y="1288"/>
                    </a:cubicBezTo>
                    <a:cubicBezTo>
                      <a:pt x="1243" y="1237"/>
                      <a:pt x="1226" y="1182"/>
                      <a:pt x="1192" y="1127"/>
                    </a:cubicBezTo>
                    <a:cubicBezTo>
                      <a:pt x="1107" y="991"/>
                      <a:pt x="976" y="943"/>
                      <a:pt x="837" y="943"/>
                    </a:cubicBezTo>
                    <a:cubicBezTo>
                      <a:pt x="677" y="943"/>
                      <a:pt x="505" y="1008"/>
                      <a:pt x="366" y="1069"/>
                    </a:cubicBezTo>
                    <a:cubicBezTo>
                      <a:pt x="297" y="1104"/>
                      <a:pt x="236" y="1135"/>
                      <a:pt x="192" y="1162"/>
                    </a:cubicBezTo>
                    <a:cubicBezTo>
                      <a:pt x="168" y="1172"/>
                      <a:pt x="151" y="1182"/>
                      <a:pt x="137" y="1192"/>
                    </a:cubicBezTo>
                    <a:cubicBezTo>
                      <a:pt x="120" y="1199"/>
                      <a:pt x="110" y="1206"/>
                      <a:pt x="106" y="1206"/>
                    </a:cubicBezTo>
                    <a:cubicBezTo>
                      <a:pt x="103" y="1206"/>
                      <a:pt x="100" y="1199"/>
                      <a:pt x="100" y="1192"/>
                    </a:cubicBezTo>
                    <a:cubicBezTo>
                      <a:pt x="86" y="1159"/>
                      <a:pt x="75" y="1083"/>
                      <a:pt x="65" y="987"/>
                    </a:cubicBezTo>
                    <a:cubicBezTo>
                      <a:pt x="34" y="694"/>
                      <a:pt x="10" y="202"/>
                      <a:pt x="10" y="45"/>
                    </a:cubicBezTo>
                    <a:lnTo>
                      <a:pt x="10" y="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493A33"/>
              </a:solidFill>
              <a:ln cap="flat" cmpd="sng" w="9525">
                <a:solidFill>
                  <a:srgbClr val="493A3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16"/>
              <p:cNvSpPr/>
              <p:nvPr/>
            </p:nvSpPr>
            <p:spPr>
              <a:xfrm rot="1240465">
                <a:off x="7084766" y="2307853"/>
                <a:ext cx="67978" cy="40344"/>
              </a:xfrm>
              <a:prstGeom prst="ellipse">
                <a:avLst/>
              </a:prstGeom>
              <a:solidFill>
                <a:srgbClr val="C6775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36" name="Google Shape;436;p16"/>
            <p:cNvSpPr/>
            <p:nvPr/>
          </p:nvSpPr>
          <p:spPr>
            <a:xfrm>
              <a:off x="7160350" y="2080875"/>
              <a:ext cx="110400" cy="80100"/>
            </a:xfrm>
            <a:prstGeom prst="ellipse">
              <a:avLst/>
            </a:prstGeom>
            <a:solidFill>
              <a:srgbClr val="DD83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16"/>
            <p:cNvSpPr/>
            <p:nvPr/>
          </p:nvSpPr>
          <p:spPr>
            <a:xfrm>
              <a:off x="6849100" y="2043525"/>
              <a:ext cx="87300" cy="71100"/>
            </a:xfrm>
            <a:prstGeom prst="ellipse">
              <a:avLst/>
            </a:prstGeom>
            <a:solidFill>
              <a:srgbClr val="DD83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8" name="Google Shape;438;p16"/>
          <p:cNvSpPr/>
          <p:nvPr/>
        </p:nvSpPr>
        <p:spPr>
          <a:xfrm>
            <a:off x="2843808" y="705748"/>
            <a:ext cx="792088" cy="281826"/>
          </a:xfrm>
          <a:prstGeom prst="ellipse">
            <a:avLst/>
          </a:prstGeom>
          <a:noFill/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16"/>
          <p:cNvSpPr/>
          <p:nvPr/>
        </p:nvSpPr>
        <p:spPr>
          <a:xfrm>
            <a:off x="2963038" y="961568"/>
            <a:ext cx="652264" cy="281826"/>
          </a:xfrm>
          <a:prstGeom prst="ellipse">
            <a:avLst/>
          </a:prstGeom>
          <a:noFill/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16"/>
          <p:cNvSpPr/>
          <p:nvPr/>
        </p:nvSpPr>
        <p:spPr>
          <a:xfrm>
            <a:off x="971600" y="1419622"/>
            <a:ext cx="1224136" cy="349749"/>
          </a:xfrm>
          <a:prstGeom prst="ellipse">
            <a:avLst/>
          </a:prstGeom>
          <a:noFill/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16"/>
          <p:cNvSpPr/>
          <p:nvPr/>
        </p:nvSpPr>
        <p:spPr>
          <a:xfrm>
            <a:off x="793286" y="2443453"/>
            <a:ext cx="1402450" cy="349749"/>
          </a:xfrm>
          <a:prstGeom prst="ellipse">
            <a:avLst/>
          </a:prstGeom>
          <a:noFill/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16"/>
          <p:cNvSpPr/>
          <p:nvPr/>
        </p:nvSpPr>
        <p:spPr>
          <a:xfrm>
            <a:off x="1243823" y="2713947"/>
            <a:ext cx="1122157" cy="349749"/>
          </a:xfrm>
          <a:prstGeom prst="ellipse">
            <a:avLst/>
          </a:prstGeom>
          <a:noFill/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16"/>
          <p:cNvSpPr/>
          <p:nvPr/>
        </p:nvSpPr>
        <p:spPr>
          <a:xfrm>
            <a:off x="2350970" y="3457671"/>
            <a:ext cx="1122157" cy="349749"/>
          </a:xfrm>
          <a:prstGeom prst="ellipse">
            <a:avLst/>
          </a:prstGeom>
          <a:noFill/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16"/>
          <p:cNvSpPr/>
          <p:nvPr/>
        </p:nvSpPr>
        <p:spPr>
          <a:xfrm>
            <a:off x="1845203" y="3754464"/>
            <a:ext cx="1214629" cy="349749"/>
          </a:xfrm>
          <a:prstGeom prst="ellipse">
            <a:avLst/>
          </a:prstGeom>
          <a:noFill/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16"/>
          <p:cNvSpPr/>
          <p:nvPr/>
        </p:nvSpPr>
        <p:spPr>
          <a:xfrm>
            <a:off x="3626711" y="4009544"/>
            <a:ext cx="931911" cy="329094"/>
          </a:xfrm>
          <a:prstGeom prst="ellipse">
            <a:avLst/>
          </a:prstGeom>
          <a:noFill/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16"/>
          <p:cNvSpPr/>
          <p:nvPr/>
        </p:nvSpPr>
        <p:spPr>
          <a:xfrm>
            <a:off x="1835696" y="4526000"/>
            <a:ext cx="864096" cy="349749"/>
          </a:xfrm>
          <a:prstGeom prst="ellipse">
            <a:avLst/>
          </a:prstGeom>
          <a:noFill/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1" name="Google Shape;451;p17"/>
          <p:cNvPicPr preferRelativeResize="0"/>
          <p:nvPr/>
        </p:nvPicPr>
        <p:blipFill rotWithShape="1">
          <a:blip r:embed="rId3">
            <a:alphaModFix/>
          </a:blip>
          <a:srcRect b="0" l="0" r="4605" t="0"/>
          <a:stretch/>
        </p:blipFill>
        <p:spPr>
          <a:xfrm>
            <a:off x="233466" y="285342"/>
            <a:ext cx="5016752" cy="4228740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grpSp>
        <p:nvGrpSpPr>
          <p:cNvPr id="452" name="Google Shape;452;p17"/>
          <p:cNvGrpSpPr/>
          <p:nvPr/>
        </p:nvGrpSpPr>
        <p:grpSpPr>
          <a:xfrm>
            <a:off x="5100807" y="1237464"/>
            <a:ext cx="3493220" cy="3604677"/>
            <a:chOff x="4653941" y="764651"/>
            <a:chExt cx="4131359" cy="4043624"/>
          </a:xfrm>
        </p:grpSpPr>
        <p:sp>
          <p:nvSpPr>
            <p:cNvPr id="453" name="Google Shape;453;p17"/>
            <p:cNvSpPr/>
            <p:nvPr/>
          </p:nvSpPr>
          <p:spPr>
            <a:xfrm>
              <a:off x="5860014" y="764651"/>
              <a:ext cx="2694273" cy="3983228"/>
            </a:xfrm>
            <a:custGeom>
              <a:rect b="b" l="l" r="r" t="t"/>
              <a:pathLst>
                <a:path extrusionOk="0" h="59083" w="39964">
                  <a:moveTo>
                    <a:pt x="24766" y="0"/>
                  </a:moveTo>
                  <a:cubicBezTo>
                    <a:pt x="24741" y="0"/>
                    <a:pt x="24716" y="0"/>
                    <a:pt x="24691" y="0"/>
                  </a:cubicBezTo>
                  <a:cubicBezTo>
                    <a:pt x="22227" y="17"/>
                    <a:pt x="19851" y="902"/>
                    <a:pt x="17591" y="1885"/>
                  </a:cubicBezTo>
                  <a:cubicBezTo>
                    <a:pt x="15966" y="2591"/>
                    <a:pt x="14365" y="3355"/>
                    <a:pt x="12795" y="4175"/>
                  </a:cubicBezTo>
                  <a:cubicBezTo>
                    <a:pt x="10811" y="5213"/>
                    <a:pt x="8832" y="6370"/>
                    <a:pt x="7367" y="8066"/>
                  </a:cubicBezTo>
                  <a:cubicBezTo>
                    <a:pt x="4397" y="11511"/>
                    <a:pt x="4114" y="16723"/>
                    <a:pt x="5797" y="20949"/>
                  </a:cubicBezTo>
                  <a:cubicBezTo>
                    <a:pt x="6179" y="21908"/>
                    <a:pt x="6664" y="22902"/>
                    <a:pt x="6510" y="23926"/>
                  </a:cubicBezTo>
                  <a:cubicBezTo>
                    <a:pt x="6203" y="26005"/>
                    <a:pt x="3677" y="26790"/>
                    <a:pt x="2155" y="28241"/>
                  </a:cubicBezTo>
                  <a:cubicBezTo>
                    <a:pt x="369" y="29941"/>
                    <a:pt x="0" y="32767"/>
                    <a:pt x="748" y="35119"/>
                  </a:cubicBezTo>
                  <a:cubicBezTo>
                    <a:pt x="1492" y="37471"/>
                    <a:pt x="3179" y="39410"/>
                    <a:pt x="5032" y="41038"/>
                  </a:cubicBezTo>
                  <a:cubicBezTo>
                    <a:pt x="5469" y="41424"/>
                    <a:pt x="5927" y="41807"/>
                    <a:pt x="6231" y="42302"/>
                  </a:cubicBezTo>
                  <a:cubicBezTo>
                    <a:pt x="6862" y="43340"/>
                    <a:pt x="6708" y="44646"/>
                    <a:pt x="6776" y="45859"/>
                  </a:cubicBezTo>
                  <a:cubicBezTo>
                    <a:pt x="6916" y="48327"/>
                    <a:pt x="8067" y="50652"/>
                    <a:pt x="9603" y="52590"/>
                  </a:cubicBezTo>
                  <a:cubicBezTo>
                    <a:pt x="11136" y="54529"/>
                    <a:pt x="13812" y="57496"/>
                    <a:pt x="15706" y="59083"/>
                  </a:cubicBezTo>
                  <a:lnTo>
                    <a:pt x="29965" y="58834"/>
                  </a:lnTo>
                  <a:cubicBezTo>
                    <a:pt x="32194" y="57748"/>
                    <a:pt x="32085" y="54945"/>
                    <a:pt x="33788" y="53140"/>
                  </a:cubicBezTo>
                  <a:cubicBezTo>
                    <a:pt x="35297" y="51536"/>
                    <a:pt x="37527" y="50614"/>
                    <a:pt x="38656" y="48722"/>
                  </a:cubicBezTo>
                  <a:cubicBezTo>
                    <a:pt x="39554" y="47221"/>
                    <a:pt x="39953" y="45204"/>
                    <a:pt x="39957" y="43455"/>
                  </a:cubicBezTo>
                  <a:cubicBezTo>
                    <a:pt x="39964" y="40748"/>
                    <a:pt x="39537" y="38051"/>
                    <a:pt x="38086" y="35761"/>
                  </a:cubicBezTo>
                  <a:cubicBezTo>
                    <a:pt x="37492" y="34826"/>
                    <a:pt x="36676" y="34003"/>
                    <a:pt x="36325" y="32951"/>
                  </a:cubicBezTo>
                  <a:cubicBezTo>
                    <a:pt x="35877" y="31604"/>
                    <a:pt x="36273" y="30139"/>
                    <a:pt x="36629" y="28763"/>
                  </a:cubicBezTo>
                  <a:cubicBezTo>
                    <a:pt x="38022" y="23394"/>
                    <a:pt x="38803" y="17853"/>
                    <a:pt x="38745" y="12306"/>
                  </a:cubicBezTo>
                  <a:cubicBezTo>
                    <a:pt x="38715" y="9548"/>
                    <a:pt x="38400" y="6588"/>
                    <a:pt x="36615" y="4486"/>
                  </a:cubicBezTo>
                  <a:cubicBezTo>
                    <a:pt x="35075" y="2673"/>
                    <a:pt x="32713" y="1816"/>
                    <a:pt x="30443" y="1110"/>
                  </a:cubicBezTo>
                  <a:cubicBezTo>
                    <a:pt x="28596" y="533"/>
                    <a:pt x="26703" y="0"/>
                    <a:pt x="24766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17"/>
            <p:cNvSpPr/>
            <p:nvPr/>
          </p:nvSpPr>
          <p:spPr>
            <a:xfrm>
              <a:off x="5915971" y="793844"/>
              <a:ext cx="2611417" cy="3898821"/>
            </a:xfrm>
            <a:custGeom>
              <a:rect b="b" l="l" r="r" t="t"/>
              <a:pathLst>
                <a:path extrusionOk="0" h="57831" w="38735">
                  <a:moveTo>
                    <a:pt x="24090" y="1"/>
                  </a:moveTo>
                  <a:cubicBezTo>
                    <a:pt x="21731" y="18"/>
                    <a:pt x="19403" y="891"/>
                    <a:pt x="17232" y="1837"/>
                  </a:cubicBezTo>
                  <a:cubicBezTo>
                    <a:pt x="15631" y="2533"/>
                    <a:pt x="14030" y="3298"/>
                    <a:pt x="12480" y="4107"/>
                  </a:cubicBezTo>
                  <a:cubicBezTo>
                    <a:pt x="10279" y="5254"/>
                    <a:pt x="8548" y="6330"/>
                    <a:pt x="7237" y="7852"/>
                  </a:cubicBezTo>
                  <a:cubicBezTo>
                    <a:pt x="5909" y="9388"/>
                    <a:pt x="5086" y="11395"/>
                    <a:pt x="4854" y="13655"/>
                  </a:cubicBezTo>
                  <a:cubicBezTo>
                    <a:pt x="4636" y="15775"/>
                    <a:pt x="4963" y="18062"/>
                    <a:pt x="5773" y="20093"/>
                  </a:cubicBezTo>
                  <a:cubicBezTo>
                    <a:pt x="5817" y="20206"/>
                    <a:pt x="5864" y="20319"/>
                    <a:pt x="5909" y="20434"/>
                  </a:cubicBezTo>
                  <a:cubicBezTo>
                    <a:pt x="6271" y="21319"/>
                    <a:pt x="6680" y="22323"/>
                    <a:pt x="6523" y="23394"/>
                  </a:cubicBezTo>
                  <a:cubicBezTo>
                    <a:pt x="6274" y="25070"/>
                    <a:pt x="4909" y="25981"/>
                    <a:pt x="3588" y="26865"/>
                  </a:cubicBezTo>
                  <a:cubicBezTo>
                    <a:pt x="2997" y="27262"/>
                    <a:pt x="2437" y="27634"/>
                    <a:pt x="1980" y="28067"/>
                  </a:cubicBezTo>
                  <a:cubicBezTo>
                    <a:pt x="502" y="29481"/>
                    <a:pt x="0" y="31986"/>
                    <a:pt x="737" y="34308"/>
                  </a:cubicBezTo>
                  <a:cubicBezTo>
                    <a:pt x="1338" y="36205"/>
                    <a:pt x="2680" y="38048"/>
                    <a:pt x="4837" y="39947"/>
                  </a:cubicBezTo>
                  <a:lnTo>
                    <a:pt x="4939" y="40035"/>
                  </a:lnTo>
                  <a:cubicBezTo>
                    <a:pt x="5376" y="40418"/>
                    <a:pt x="5827" y="40813"/>
                    <a:pt x="6159" y="41357"/>
                  </a:cubicBezTo>
                  <a:cubicBezTo>
                    <a:pt x="6739" y="42309"/>
                    <a:pt x="6756" y="43378"/>
                    <a:pt x="6773" y="44412"/>
                  </a:cubicBezTo>
                  <a:cubicBezTo>
                    <a:pt x="6776" y="44685"/>
                    <a:pt x="6783" y="44944"/>
                    <a:pt x="6797" y="45201"/>
                  </a:cubicBezTo>
                  <a:cubicBezTo>
                    <a:pt x="6947" y="47853"/>
                    <a:pt x="8343" y="50133"/>
                    <a:pt x="9486" y="51580"/>
                  </a:cubicBezTo>
                  <a:cubicBezTo>
                    <a:pt x="10985" y="53475"/>
                    <a:pt x="13501" y="56261"/>
                    <a:pt x="15327" y="57831"/>
                  </a:cubicBezTo>
                  <a:lnTo>
                    <a:pt x="29204" y="57588"/>
                  </a:lnTo>
                  <a:cubicBezTo>
                    <a:pt x="30197" y="57046"/>
                    <a:pt x="30620" y="56042"/>
                    <a:pt x="31108" y="54884"/>
                  </a:cubicBezTo>
                  <a:cubicBezTo>
                    <a:pt x="31515" y="53922"/>
                    <a:pt x="31934" y="52932"/>
                    <a:pt x="32727" y="52089"/>
                  </a:cubicBezTo>
                  <a:cubicBezTo>
                    <a:pt x="33379" y="51396"/>
                    <a:pt x="34140" y="50833"/>
                    <a:pt x="34880" y="50290"/>
                  </a:cubicBezTo>
                  <a:cubicBezTo>
                    <a:pt x="35922" y="49522"/>
                    <a:pt x="36905" y="48795"/>
                    <a:pt x="37516" y="47777"/>
                  </a:cubicBezTo>
                  <a:cubicBezTo>
                    <a:pt x="38270" y="46515"/>
                    <a:pt x="38724" y="44668"/>
                    <a:pt x="38728" y="42831"/>
                  </a:cubicBezTo>
                  <a:cubicBezTo>
                    <a:pt x="38734" y="39776"/>
                    <a:pt x="38154" y="37369"/>
                    <a:pt x="36952" y="35475"/>
                  </a:cubicBezTo>
                  <a:cubicBezTo>
                    <a:pt x="36771" y="35188"/>
                    <a:pt x="36566" y="34911"/>
                    <a:pt x="36352" y="34618"/>
                  </a:cubicBezTo>
                  <a:cubicBezTo>
                    <a:pt x="35881" y="33987"/>
                    <a:pt x="35396" y="33328"/>
                    <a:pt x="35126" y="32526"/>
                  </a:cubicBezTo>
                  <a:cubicBezTo>
                    <a:pt x="34631" y="31027"/>
                    <a:pt x="35038" y="29454"/>
                    <a:pt x="35399" y="28064"/>
                  </a:cubicBezTo>
                  <a:lnTo>
                    <a:pt x="35419" y="27985"/>
                  </a:lnTo>
                  <a:cubicBezTo>
                    <a:pt x="36864" y="22411"/>
                    <a:pt x="37570" y="16929"/>
                    <a:pt x="37512" y="11688"/>
                  </a:cubicBezTo>
                  <a:cubicBezTo>
                    <a:pt x="37485" y="9142"/>
                    <a:pt x="37229" y="6268"/>
                    <a:pt x="35533" y="4268"/>
                  </a:cubicBezTo>
                  <a:cubicBezTo>
                    <a:pt x="34091" y="2571"/>
                    <a:pt x="31838" y="1762"/>
                    <a:pt x="29651" y="1083"/>
                  </a:cubicBezTo>
                  <a:cubicBezTo>
                    <a:pt x="27896" y="537"/>
                    <a:pt x="26029" y="1"/>
                    <a:pt x="24155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55" name="Google Shape;455;p17"/>
            <p:cNvGrpSpPr/>
            <p:nvPr/>
          </p:nvGrpSpPr>
          <p:grpSpPr>
            <a:xfrm>
              <a:off x="4653941" y="1279888"/>
              <a:ext cx="4131359" cy="3528387"/>
              <a:chOff x="4653941" y="1279888"/>
              <a:chExt cx="4131359" cy="3528387"/>
            </a:xfrm>
          </p:grpSpPr>
          <p:grpSp>
            <p:nvGrpSpPr>
              <p:cNvPr id="456" name="Google Shape;456;p17"/>
              <p:cNvGrpSpPr/>
              <p:nvPr/>
            </p:nvGrpSpPr>
            <p:grpSpPr>
              <a:xfrm>
                <a:off x="4653941" y="1279888"/>
                <a:ext cx="4131359" cy="3506312"/>
                <a:chOff x="4653941" y="1279888"/>
                <a:chExt cx="4131359" cy="3506312"/>
              </a:xfrm>
            </p:grpSpPr>
            <p:sp>
              <p:nvSpPr>
                <p:cNvPr id="457" name="Google Shape;457;p17"/>
                <p:cNvSpPr/>
                <p:nvPr/>
              </p:nvSpPr>
              <p:spPr>
                <a:xfrm flipH="1">
                  <a:off x="4653941" y="4610662"/>
                  <a:ext cx="4131359" cy="175538"/>
                </a:xfrm>
                <a:custGeom>
                  <a:rect b="b" l="l" r="r" t="t"/>
                  <a:pathLst>
                    <a:path extrusionOk="0" h="2988" w="70321">
                      <a:moveTo>
                        <a:pt x="32372" y="1"/>
                      </a:moveTo>
                      <a:cubicBezTo>
                        <a:pt x="14259" y="62"/>
                        <a:pt x="1" y="704"/>
                        <a:pt x="1" y="1493"/>
                      </a:cubicBezTo>
                      <a:cubicBezTo>
                        <a:pt x="1" y="2318"/>
                        <a:pt x="15745" y="2988"/>
                        <a:pt x="35161" y="2988"/>
                      </a:cubicBezTo>
                      <a:cubicBezTo>
                        <a:pt x="54581" y="2988"/>
                        <a:pt x="70321" y="2318"/>
                        <a:pt x="70321" y="1493"/>
                      </a:cubicBezTo>
                      <a:cubicBezTo>
                        <a:pt x="70321" y="1189"/>
                        <a:pt x="68184" y="905"/>
                        <a:pt x="64511" y="667"/>
                      </a:cubicBezTo>
                      <a:cubicBezTo>
                        <a:pt x="63702" y="1271"/>
                        <a:pt x="62706" y="1625"/>
                        <a:pt x="61627" y="1625"/>
                      </a:cubicBezTo>
                      <a:lnTo>
                        <a:pt x="35980" y="1625"/>
                      </a:lnTo>
                      <a:cubicBezTo>
                        <a:pt x="34550" y="1625"/>
                        <a:pt x="33260" y="998"/>
                        <a:pt x="32372" y="1"/>
                      </a:cubicBezTo>
                      <a:close/>
                    </a:path>
                  </a:pathLst>
                </a:custGeom>
                <a:solidFill>
                  <a:srgbClr val="A2D5C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458" name="Google Shape;458;p17"/>
                <p:cNvGrpSpPr/>
                <p:nvPr/>
              </p:nvGrpSpPr>
              <p:grpSpPr>
                <a:xfrm>
                  <a:off x="4929774" y="1279888"/>
                  <a:ext cx="2130085" cy="3433068"/>
                  <a:chOff x="4633351" y="1345102"/>
                  <a:chExt cx="2130085" cy="3433068"/>
                </a:xfrm>
              </p:grpSpPr>
              <p:sp>
                <p:nvSpPr>
                  <p:cNvPr id="459" name="Google Shape;459;p17"/>
                  <p:cNvSpPr/>
                  <p:nvPr/>
                </p:nvSpPr>
                <p:spPr>
                  <a:xfrm>
                    <a:off x="4633351" y="1608896"/>
                    <a:ext cx="2130085" cy="3169274"/>
                  </a:xfrm>
                  <a:custGeom>
                    <a:rect b="b" l="l" r="r" t="t"/>
                    <a:pathLst>
                      <a:path extrusionOk="0" h="79620" w="53513">
                        <a:moveTo>
                          <a:pt x="2909" y="0"/>
                        </a:moveTo>
                        <a:cubicBezTo>
                          <a:pt x="1308" y="0"/>
                          <a:pt x="1" y="1308"/>
                          <a:pt x="1" y="2905"/>
                        </a:cubicBezTo>
                        <a:lnTo>
                          <a:pt x="1" y="76714"/>
                        </a:lnTo>
                        <a:cubicBezTo>
                          <a:pt x="1" y="78312"/>
                          <a:pt x="1308" y="79619"/>
                          <a:pt x="2909" y="79619"/>
                        </a:cubicBezTo>
                        <a:lnTo>
                          <a:pt x="50604" y="79619"/>
                        </a:lnTo>
                        <a:cubicBezTo>
                          <a:pt x="52202" y="79619"/>
                          <a:pt x="53513" y="78312"/>
                          <a:pt x="53513" y="76714"/>
                        </a:cubicBezTo>
                        <a:lnTo>
                          <a:pt x="53513" y="2905"/>
                        </a:lnTo>
                        <a:cubicBezTo>
                          <a:pt x="53513" y="1308"/>
                          <a:pt x="52202" y="0"/>
                          <a:pt x="50604" y="0"/>
                        </a:cubicBezTo>
                        <a:close/>
                      </a:path>
                    </a:pathLst>
                  </a:custGeom>
                  <a:solidFill>
                    <a:srgbClr val="4D372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0" name="Google Shape;460;p17"/>
                  <p:cNvSpPr/>
                  <p:nvPr/>
                </p:nvSpPr>
                <p:spPr>
                  <a:xfrm>
                    <a:off x="4740707" y="1768557"/>
                    <a:ext cx="1915257" cy="2900113"/>
                  </a:xfrm>
                  <a:custGeom>
                    <a:rect b="b" l="l" r="r" t="t"/>
                    <a:pathLst>
                      <a:path extrusionOk="0" h="72858" w="48116">
                        <a:moveTo>
                          <a:pt x="2708" y="0"/>
                        </a:moveTo>
                        <a:cubicBezTo>
                          <a:pt x="1219" y="0"/>
                          <a:pt x="1" y="1219"/>
                          <a:pt x="1" y="2707"/>
                        </a:cubicBezTo>
                        <a:lnTo>
                          <a:pt x="1" y="70153"/>
                        </a:lnTo>
                        <a:cubicBezTo>
                          <a:pt x="1" y="71641"/>
                          <a:pt x="1219" y="72857"/>
                          <a:pt x="2708" y="72857"/>
                        </a:cubicBezTo>
                        <a:lnTo>
                          <a:pt x="45412" y="72857"/>
                        </a:lnTo>
                        <a:cubicBezTo>
                          <a:pt x="46900" y="72857"/>
                          <a:pt x="48115" y="71641"/>
                          <a:pt x="48115" y="70153"/>
                        </a:cubicBezTo>
                        <a:lnTo>
                          <a:pt x="48115" y="2707"/>
                        </a:lnTo>
                        <a:cubicBezTo>
                          <a:pt x="48115" y="1219"/>
                          <a:pt x="46900" y="0"/>
                          <a:pt x="45412" y="0"/>
                        </a:cubicBezTo>
                        <a:close/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1" name="Google Shape;461;p17"/>
                  <p:cNvSpPr/>
                  <p:nvPr/>
                </p:nvSpPr>
                <p:spPr>
                  <a:xfrm>
                    <a:off x="4799421" y="1783484"/>
                    <a:ext cx="1797833" cy="2820065"/>
                  </a:xfrm>
                  <a:custGeom>
                    <a:rect b="b" l="l" r="r" t="t"/>
                    <a:pathLst>
                      <a:path extrusionOk="0" h="70847" w="45166">
                        <a:moveTo>
                          <a:pt x="2970" y="1"/>
                        </a:moveTo>
                        <a:cubicBezTo>
                          <a:pt x="1338" y="1"/>
                          <a:pt x="0" y="1335"/>
                          <a:pt x="0" y="2967"/>
                        </a:cubicBezTo>
                        <a:lnTo>
                          <a:pt x="0" y="67880"/>
                        </a:lnTo>
                        <a:cubicBezTo>
                          <a:pt x="0" y="69512"/>
                          <a:pt x="1338" y="70847"/>
                          <a:pt x="2970" y="70847"/>
                        </a:cubicBezTo>
                        <a:lnTo>
                          <a:pt x="42199" y="70847"/>
                        </a:lnTo>
                        <a:cubicBezTo>
                          <a:pt x="43831" y="70847"/>
                          <a:pt x="45166" y="69512"/>
                          <a:pt x="45166" y="67880"/>
                        </a:cubicBezTo>
                        <a:lnTo>
                          <a:pt x="45166" y="2967"/>
                        </a:lnTo>
                        <a:cubicBezTo>
                          <a:pt x="45166" y="1335"/>
                          <a:pt x="43831" y="1"/>
                          <a:pt x="42199" y="1"/>
                        </a:cubicBezTo>
                        <a:close/>
                      </a:path>
                    </a:pathLst>
                  </a:custGeom>
                  <a:solidFill>
                    <a:srgbClr val="F3F3F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2" name="Google Shape;462;p17"/>
                  <p:cNvSpPr/>
                  <p:nvPr/>
                </p:nvSpPr>
                <p:spPr>
                  <a:xfrm>
                    <a:off x="5025120" y="2109575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0"/>
                        </a:moveTo>
                        <a:cubicBezTo>
                          <a:pt x="103" y="0"/>
                          <a:pt x="1" y="99"/>
                          <a:pt x="1" y="222"/>
                        </a:cubicBezTo>
                        <a:cubicBezTo>
                          <a:pt x="1" y="345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5"/>
                          <a:pt x="24087" y="222"/>
                        </a:cubicBezTo>
                        <a:cubicBezTo>
                          <a:pt x="24087" y="99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3" name="Google Shape;463;p17"/>
                  <p:cNvSpPr/>
                  <p:nvPr/>
                </p:nvSpPr>
                <p:spPr>
                  <a:xfrm>
                    <a:off x="6087975" y="2036173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8"/>
                        </a:moveTo>
                        <a:cubicBezTo>
                          <a:pt x="6032" y="448"/>
                          <a:pt x="7162" y="1551"/>
                          <a:pt x="7162" y="2903"/>
                        </a:cubicBezTo>
                        <a:lnTo>
                          <a:pt x="7162" y="4537"/>
                        </a:lnTo>
                        <a:cubicBezTo>
                          <a:pt x="7162" y="5893"/>
                          <a:pt x="6032" y="6992"/>
                          <a:pt x="4646" y="6992"/>
                        </a:cubicBezTo>
                        <a:lnTo>
                          <a:pt x="2973" y="6992"/>
                        </a:lnTo>
                        <a:cubicBezTo>
                          <a:pt x="1585" y="6992"/>
                          <a:pt x="458" y="5893"/>
                          <a:pt x="458" y="4537"/>
                        </a:cubicBezTo>
                        <a:lnTo>
                          <a:pt x="458" y="2903"/>
                        </a:lnTo>
                        <a:cubicBezTo>
                          <a:pt x="458" y="1551"/>
                          <a:pt x="1585" y="448"/>
                          <a:pt x="2973" y="448"/>
                        </a:cubicBezTo>
                        <a:close/>
                        <a:moveTo>
                          <a:pt x="2973" y="1"/>
                        </a:moveTo>
                        <a:cubicBezTo>
                          <a:pt x="1335" y="1"/>
                          <a:pt x="0" y="1301"/>
                          <a:pt x="0" y="2903"/>
                        </a:cubicBezTo>
                        <a:lnTo>
                          <a:pt x="0" y="4537"/>
                        </a:lnTo>
                        <a:cubicBezTo>
                          <a:pt x="0" y="6139"/>
                          <a:pt x="1335" y="7439"/>
                          <a:pt x="2973" y="7439"/>
                        </a:cubicBezTo>
                        <a:lnTo>
                          <a:pt x="4646" y="7439"/>
                        </a:lnTo>
                        <a:cubicBezTo>
                          <a:pt x="6285" y="7439"/>
                          <a:pt x="7619" y="6139"/>
                          <a:pt x="7619" y="4537"/>
                        </a:cubicBezTo>
                        <a:lnTo>
                          <a:pt x="7619" y="2903"/>
                        </a:lnTo>
                        <a:cubicBezTo>
                          <a:pt x="7619" y="1301"/>
                          <a:pt x="6285" y="1"/>
                          <a:pt x="4646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4" name="Google Shape;464;p17"/>
                  <p:cNvSpPr/>
                  <p:nvPr/>
                </p:nvSpPr>
                <p:spPr>
                  <a:xfrm>
                    <a:off x="5025120" y="2591906"/>
                    <a:ext cx="958783" cy="17872"/>
                  </a:xfrm>
                  <a:custGeom>
                    <a:rect b="b" l="l" r="r" t="t"/>
                    <a:pathLst>
                      <a:path extrusionOk="0" h="449" w="24087">
                        <a:moveTo>
                          <a:pt x="229" y="1"/>
                        </a:moveTo>
                        <a:cubicBezTo>
                          <a:pt x="103" y="1"/>
                          <a:pt x="1" y="103"/>
                          <a:pt x="1" y="226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6"/>
                        </a:cubicBezTo>
                        <a:cubicBezTo>
                          <a:pt x="24087" y="103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5" name="Google Shape;465;p17"/>
                  <p:cNvSpPr/>
                  <p:nvPr/>
                </p:nvSpPr>
                <p:spPr>
                  <a:xfrm>
                    <a:off x="6087975" y="2518703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4"/>
                        </a:moveTo>
                        <a:cubicBezTo>
                          <a:pt x="6032" y="444"/>
                          <a:pt x="7162" y="1546"/>
                          <a:pt x="7162" y="2902"/>
                        </a:cubicBezTo>
                        <a:lnTo>
                          <a:pt x="7162" y="4537"/>
                        </a:lnTo>
                        <a:cubicBezTo>
                          <a:pt x="7162" y="5889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9"/>
                          <a:pt x="458" y="4537"/>
                        </a:cubicBezTo>
                        <a:lnTo>
                          <a:pt x="458" y="2902"/>
                        </a:lnTo>
                        <a:cubicBezTo>
                          <a:pt x="458" y="1546"/>
                          <a:pt x="1585" y="444"/>
                          <a:pt x="2973" y="444"/>
                        </a:cubicBezTo>
                        <a:close/>
                        <a:moveTo>
                          <a:pt x="2973" y="1"/>
                        </a:moveTo>
                        <a:cubicBezTo>
                          <a:pt x="1335" y="1"/>
                          <a:pt x="0" y="1301"/>
                          <a:pt x="0" y="2902"/>
                        </a:cubicBezTo>
                        <a:lnTo>
                          <a:pt x="0" y="4537"/>
                        </a:lnTo>
                        <a:cubicBezTo>
                          <a:pt x="0" y="6134"/>
                          <a:pt x="1335" y="7439"/>
                          <a:pt x="2973" y="7439"/>
                        </a:cubicBezTo>
                        <a:lnTo>
                          <a:pt x="4646" y="7439"/>
                        </a:lnTo>
                        <a:cubicBezTo>
                          <a:pt x="6285" y="7439"/>
                          <a:pt x="7619" y="6134"/>
                          <a:pt x="7619" y="4537"/>
                        </a:cubicBezTo>
                        <a:lnTo>
                          <a:pt x="7619" y="2902"/>
                        </a:lnTo>
                        <a:cubicBezTo>
                          <a:pt x="7619" y="1301"/>
                          <a:pt x="6285" y="1"/>
                          <a:pt x="4646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6" name="Google Shape;466;p17"/>
                  <p:cNvSpPr/>
                  <p:nvPr/>
                </p:nvSpPr>
                <p:spPr>
                  <a:xfrm>
                    <a:off x="5025120" y="3079437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7" name="Google Shape;467;p17"/>
                  <p:cNvSpPr/>
                  <p:nvPr/>
                </p:nvSpPr>
                <p:spPr>
                  <a:xfrm>
                    <a:off x="6087975" y="3006074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8"/>
                        </a:moveTo>
                        <a:cubicBezTo>
                          <a:pt x="6032" y="448"/>
                          <a:pt x="7162" y="1550"/>
                          <a:pt x="7162" y="2902"/>
                        </a:cubicBezTo>
                        <a:lnTo>
                          <a:pt x="7162" y="4537"/>
                        </a:lnTo>
                        <a:cubicBezTo>
                          <a:pt x="7162" y="5892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92"/>
                          <a:pt x="458" y="4537"/>
                        </a:cubicBezTo>
                        <a:lnTo>
                          <a:pt x="458" y="2902"/>
                        </a:lnTo>
                        <a:cubicBezTo>
                          <a:pt x="458" y="1550"/>
                          <a:pt x="1585" y="448"/>
                          <a:pt x="2973" y="448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1"/>
                          <a:pt x="0" y="2902"/>
                        </a:cubicBezTo>
                        <a:lnTo>
                          <a:pt x="0" y="4537"/>
                        </a:lnTo>
                        <a:cubicBezTo>
                          <a:pt x="0" y="6138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8"/>
                          <a:pt x="7619" y="4537"/>
                        </a:cubicBezTo>
                        <a:lnTo>
                          <a:pt x="7619" y="2902"/>
                        </a:lnTo>
                        <a:cubicBezTo>
                          <a:pt x="7619" y="1301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8" name="Google Shape;468;p17"/>
                  <p:cNvSpPr/>
                  <p:nvPr/>
                </p:nvSpPr>
                <p:spPr>
                  <a:xfrm>
                    <a:off x="5021420" y="4094835"/>
                    <a:ext cx="958783" cy="17793"/>
                  </a:xfrm>
                  <a:custGeom>
                    <a:rect b="b" l="l" r="r" t="t"/>
                    <a:pathLst>
                      <a:path extrusionOk="0" h="447" w="24087">
                        <a:moveTo>
                          <a:pt x="229" y="0"/>
                        </a:moveTo>
                        <a:cubicBezTo>
                          <a:pt x="103" y="0"/>
                          <a:pt x="1" y="103"/>
                          <a:pt x="1" y="225"/>
                        </a:cubicBezTo>
                        <a:cubicBezTo>
                          <a:pt x="1" y="348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8"/>
                          <a:pt x="24087" y="225"/>
                        </a:cubicBezTo>
                        <a:cubicBezTo>
                          <a:pt x="24087" y="103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9" name="Google Shape;469;p17"/>
                  <p:cNvSpPr/>
                  <p:nvPr/>
                </p:nvSpPr>
                <p:spPr>
                  <a:xfrm>
                    <a:off x="5025120" y="2218125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0"/>
                        </a:moveTo>
                        <a:cubicBezTo>
                          <a:pt x="103" y="0"/>
                          <a:pt x="1" y="100"/>
                          <a:pt x="1" y="222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2"/>
                        </a:cubicBezTo>
                        <a:cubicBezTo>
                          <a:pt x="24087" y="100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0" name="Google Shape;470;p17"/>
                  <p:cNvSpPr/>
                  <p:nvPr/>
                </p:nvSpPr>
                <p:spPr>
                  <a:xfrm>
                    <a:off x="5025120" y="2700656"/>
                    <a:ext cx="958783" cy="17673"/>
                  </a:xfrm>
                  <a:custGeom>
                    <a:rect b="b" l="l" r="r" t="t"/>
                    <a:pathLst>
                      <a:path extrusionOk="0" h="444" w="24087">
                        <a:moveTo>
                          <a:pt x="229" y="0"/>
                        </a:moveTo>
                        <a:cubicBezTo>
                          <a:pt x="103" y="0"/>
                          <a:pt x="1" y="99"/>
                          <a:pt x="1" y="222"/>
                        </a:cubicBezTo>
                        <a:cubicBezTo>
                          <a:pt x="1" y="345"/>
                          <a:pt x="103" y="443"/>
                          <a:pt x="229" y="443"/>
                        </a:cubicBezTo>
                        <a:lnTo>
                          <a:pt x="23858" y="443"/>
                        </a:lnTo>
                        <a:cubicBezTo>
                          <a:pt x="23985" y="443"/>
                          <a:pt x="24087" y="345"/>
                          <a:pt x="24087" y="222"/>
                        </a:cubicBezTo>
                        <a:cubicBezTo>
                          <a:pt x="24087" y="99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1" name="Google Shape;471;p17"/>
                  <p:cNvSpPr/>
                  <p:nvPr/>
                </p:nvSpPr>
                <p:spPr>
                  <a:xfrm>
                    <a:off x="5025120" y="3187987"/>
                    <a:ext cx="958783" cy="17872"/>
                  </a:xfrm>
                  <a:custGeom>
                    <a:rect b="b" l="l" r="r" t="t"/>
                    <a:pathLst>
                      <a:path extrusionOk="0" h="449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6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6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2" name="Google Shape;472;p17"/>
                  <p:cNvSpPr/>
                  <p:nvPr/>
                </p:nvSpPr>
                <p:spPr>
                  <a:xfrm>
                    <a:off x="5021420" y="4203505"/>
                    <a:ext cx="958783" cy="17713"/>
                  </a:xfrm>
                  <a:custGeom>
                    <a:rect b="b" l="l" r="r" t="t"/>
                    <a:pathLst>
                      <a:path extrusionOk="0" h="445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5"/>
                          <a:pt x="229" y="445"/>
                        </a:cubicBezTo>
                        <a:lnTo>
                          <a:pt x="23858" y="445"/>
                        </a:lnTo>
                        <a:cubicBezTo>
                          <a:pt x="23985" y="445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3" name="Google Shape;473;p17"/>
                  <p:cNvSpPr/>
                  <p:nvPr/>
                </p:nvSpPr>
                <p:spPr>
                  <a:xfrm>
                    <a:off x="6084275" y="4021592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3"/>
                        </a:moveTo>
                        <a:cubicBezTo>
                          <a:pt x="6032" y="443"/>
                          <a:pt x="7162" y="1546"/>
                          <a:pt x="7162" y="2901"/>
                        </a:cubicBezTo>
                        <a:lnTo>
                          <a:pt x="7162" y="4536"/>
                        </a:lnTo>
                        <a:cubicBezTo>
                          <a:pt x="7162" y="5888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8"/>
                          <a:pt x="458" y="4536"/>
                        </a:cubicBezTo>
                        <a:lnTo>
                          <a:pt x="458" y="2901"/>
                        </a:lnTo>
                        <a:cubicBezTo>
                          <a:pt x="458" y="1546"/>
                          <a:pt x="1585" y="443"/>
                          <a:pt x="2973" y="443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0"/>
                          <a:pt x="0" y="2901"/>
                        </a:cubicBezTo>
                        <a:lnTo>
                          <a:pt x="0" y="4536"/>
                        </a:lnTo>
                        <a:cubicBezTo>
                          <a:pt x="0" y="6134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4"/>
                          <a:pt x="7619" y="4536"/>
                        </a:cubicBezTo>
                        <a:lnTo>
                          <a:pt x="7619" y="2901"/>
                        </a:lnTo>
                        <a:cubicBezTo>
                          <a:pt x="7619" y="1300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4" name="Google Shape;474;p17"/>
                  <p:cNvSpPr/>
                  <p:nvPr/>
                </p:nvSpPr>
                <p:spPr>
                  <a:xfrm>
                    <a:off x="6103659" y="2002457"/>
                    <a:ext cx="304747" cy="273182"/>
                  </a:xfrm>
                  <a:custGeom>
                    <a:rect b="b" l="l" r="r" t="t"/>
                    <a:pathLst>
                      <a:path extrusionOk="0" h="6863" w="7656">
                        <a:moveTo>
                          <a:pt x="6406" y="1"/>
                        </a:moveTo>
                        <a:cubicBezTo>
                          <a:pt x="5991" y="1"/>
                          <a:pt x="5565" y="203"/>
                          <a:pt x="5372" y="670"/>
                        </a:cubicBezTo>
                        <a:cubicBezTo>
                          <a:pt x="4972" y="1647"/>
                          <a:pt x="4536" y="2616"/>
                          <a:pt x="3945" y="3496"/>
                        </a:cubicBezTo>
                        <a:cubicBezTo>
                          <a:pt x="3713" y="3845"/>
                          <a:pt x="3351" y="4490"/>
                          <a:pt x="2965" y="4664"/>
                        </a:cubicBezTo>
                        <a:cubicBezTo>
                          <a:pt x="2869" y="4709"/>
                          <a:pt x="2910" y="4779"/>
                          <a:pt x="2884" y="4779"/>
                        </a:cubicBezTo>
                        <a:cubicBezTo>
                          <a:pt x="2867" y="4779"/>
                          <a:pt x="2820" y="4748"/>
                          <a:pt x="2682" y="4657"/>
                        </a:cubicBezTo>
                        <a:cubicBezTo>
                          <a:pt x="2456" y="4514"/>
                          <a:pt x="2252" y="4237"/>
                          <a:pt x="2084" y="4036"/>
                        </a:cubicBezTo>
                        <a:cubicBezTo>
                          <a:pt x="1884" y="3796"/>
                          <a:pt x="1648" y="3696"/>
                          <a:pt x="1417" y="3696"/>
                        </a:cubicBezTo>
                        <a:cubicBezTo>
                          <a:pt x="685" y="3696"/>
                          <a:pt x="0" y="4702"/>
                          <a:pt x="630" y="5459"/>
                        </a:cubicBezTo>
                        <a:cubicBezTo>
                          <a:pt x="1095" y="6016"/>
                          <a:pt x="1740" y="6644"/>
                          <a:pt x="2477" y="6818"/>
                        </a:cubicBezTo>
                        <a:cubicBezTo>
                          <a:pt x="2606" y="6848"/>
                          <a:pt x="2731" y="6863"/>
                          <a:pt x="2853" y="6863"/>
                        </a:cubicBezTo>
                        <a:cubicBezTo>
                          <a:pt x="3571" y="6863"/>
                          <a:pt x="4162" y="6367"/>
                          <a:pt x="4652" y="5855"/>
                        </a:cubicBezTo>
                        <a:cubicBezTo>
                          <a:pt x="5925" y="4538"/>
                          <a:pt x="6672" y="2869"/>
                          <a:pt x="7356" y="1206"/>
                        </a:cubicBezTo>
                        <a:cubicBezTo>
                          <a:pt x="7655" y="478"/>
                          <a:pt x="7043" y="1"/>
                          <a:pt x="6406" y="1"/>
                        </a:cubicBez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5" name="Google Shape;475;p17"/>
                  <p:cNvSpPr/>
                  <p:nvPr/>
                </p:nvSpPr>
                <p:spPr>
                  <a:xfrm>
                    <a:off x="5282465" y="1608896"/>
                    <a:ext cx="831885" cy="159698"/>
                  </a:xfrm>
                  <a:custGeom>
                    <a:rect b="b" l="l" r="r" t="t"/>
                    <a:pathLst>
                      <a:path extrusionOk="0" h="4012" w="20899">
                        <a:moveTo>
                          <a:pt x="18" y="0"/>
                        </a:moveTo>
                        <a:cubicBezTo>
                          <a:pt x="8" y="103"/>
                          <a:pt x="0" y="208"/>
                          <a:pt x="0" y="314"/>
                        </a:cubicBezTo>
                        <a:lnTo>
                          <a:pt x="0" y="4011"/>
                        </a:lnTo>
                        <a:lnTo>
                          <a:pt x="20899" y="4011"/>
                        </a:lnTo>
                        <a:lnTo>
                          <a:pt x="20899" y="314"/>
                        </a:lnTo>
                        <a:cubicBezTo>
                          <a:pt x="20899" y="208"/>
                          <a:pt x="20892" y="103"/>
                          <a:pt x="20879" y="0"/>
                        </a:cubicBezTo>
                        <a:close/>
                      </a:path>
                    </a:pathLst>
                  </a:custGeom>
                  <a:solidFill>
                    <a:srgbClr val="291E1A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6" name="Google Shape;476;p17"/>
                  <p:cNvSpPr/>
                  <p:nvPr/>
                </p:nvSpPr>
                <p:spPr>
                  <a:xfrm>
                    <a:off x="5282465" y="1768557"/>
                    <a:ext cx="831885" cy="14967"/>
                  </a:xfrm>
                  <a:custGeom>
                    <a:rect b="b" l="l" r="r" t="t"/>
                    <a:pathLst>
                      <a:path extrusionOk="0" h="376" w="20899">
                        <a:moveTo>
                          <a:pt x="0" y="0"/>
                        </a:moveTo>
                        <a:lnTo>
                          <a:pt x="0" y="317"/>
                        </a:lnTo>
                        <a:lnTo>
                          <a:pt x="0" y="376"/>
                        </a:lnTo>
                        <a:lnTo>
                          <a:pt x="20899" y="376"/>
                        </a:lnTo>
                        <a:lnTo>
                          <a:pt x="20899" y="317"/>
                        </a:lnTo>
                        <a:lnTo>
                          <a:pt x="20899" y="0"/>
                        </a:lnTo>
                        <a:close/>
                      </a:path>
                    </a:pathLst>
                  </a:custGeom>
                  <a:solidFill>
                    <a:srgbClr val="4E515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7" name="Google Shape;477;p17"/>
                  <p:cNvSpPr/>
                  <p:nvPr/>
                </p:nvSpPr>
                <p:spPr>
                  <a:xfrm>
                    <a:off x="5282465" y="1783484"/>
                    <a:ext cx="831885" cy="104409"/>
                  </a:xfrm>
                  <a:custGeom>
                    <a:rect b="b" l="l" r="r" t="t"/>
                    <a:pathLst>
                      <a:path extrusionOk="0" h="2623" w="20899">
                        <a:moveTo>
                          <a:pt x="0" y="1"/>
                        </a:moveTo>
                        <a:cubicBezTo>
                          <a:pt x="31" y="1448"/>
                          <a:pt x="1253" y="2622"/>
                          <a:pt x="2742" y="2622"/>
                        </a:cubicBezTo>
                        <a:lnTo>
                          <a:pt x="18154" y="2622"/>
                        </a:lnTo>
                        <a:cubicBezTo>
                          <a:pt x="19642" y="2622"/>
                          <a:pt x="20865" y="1448"/>
                          <a:pt x="20899" y="1"/>
                        </a:cubicBezTo>
                        <a:close/>
                      </a:path>
                    </a:pathLst>
                  </a:custGeom>
                  <a:solidFill>
                    <a:srgbClr val="827F7A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8" name="Google Shape;478;p17"/>
                  <p:cNvSpPr/>
                  <p:nvPr/>
                </p:nvSpPr>
                <p:spPr>
                  <a:xfrm>
                    <a:off x="5282465" y="1345102"/>
                    <a:ext cx="831885" cy="515992"/>
                  </a:xfrm>
                  <a:custGeom>
                    <a:rect b="b" l="l" r="r" t="t"/>
                    <a:pathLst>
                      <a:path extrusionOk="0" h="12963" w="20899">
                        <a:moveTo>
                          <a:pt x="12098" y="1599"/>
                        </a:moveTo>
                        <a:cubicBezTo>
                          <a:pt x="12505" y="1599"/>
                          <a:pt x="12836" y="1923"/>
                          <a:pt x="12836" y="2319"/>
                        </a:cubicBezTo>
                        <a:cubicBezTo>
                          <a:pt x="12836" y="2715"/>
                          <a:pt x="12505" y="3036"/>
                          <a:pt x="12098" y="3036"/>
                        </a:cubicBezTo>
                        <a:lnTo>
                          <a:pt x="8798" y="3036"/>
                        </a:lnTo>
                        <a:cubicBezTo>
                          <a:pt x="8391" y="3036"/>
                          <a:pt x="8060" y="2715"/>
                          <a:pt x="8060" y="2319"/>
                        </a:cubicBezTo>
                        <a:cubicBezTo>
                          <a:pt x="8060" y="1923"/>
                          <a:pt x="8391" y="1599"/>
                          <a:pt x="8798" y="1599"/>
                        </a:cubicBezTo>
                        <a:close/>
                        <a:moveTo>
                          <a:pt x="7930" y="1"/>
                        </a:moveTo>
                        <a:cubicBezTo>
                          <a:pt x="6422" y="1"/>
                          <a:pt x="5185" y="1206"/>
                          <a:pt x="5185" y="2681"/>
                        </a:cubicBezTo>
                        <a:lnTo>
                          <a:pt x="5185" y="3593"/>
                        </a:lnTo>
                        <a:lnTo>
                          <a:pt x="2742" y="3593"/>
                        </a:lnTo>
                        <a:cubicBezTo>
                          <a:pt x="1233" y="3593"/>
                          <a:pt x="0" y="4797"/>
                          <a:pt x="0" y="6272"/>
                        </a:cubicBezTo>
                        <a:lnTo>
                          <a:pt x="0" y="10286"/>
                        </a:lnTo>
                        <a:cubicBezTo>
                          <a:pt x="0" y="11757"/>
                          <a:pt x="1233" y="12963"/>
                          <a:pt x="2742" y="12963"/>
                        </a:cubicBezTo>
                        <a:lnTo>
                          <a:pt x="18154" y="12963"/>
                        </a:lnTo>
                        <a:cubicBezTo>
                          <a:pt x="19663" y="12963"/>
                          <a:pt x="20899" y="11757"/>
                          <a:pt x="20899" y="10286"/>
                        </a:cubicBezTo>
                        <a:lnTo>
                          <a:pt x="20899" y="6272"/>
                        </a:lnTo>
                        <a:cubicBezTo>
                          <a:pt x="20899" y="4797"/>
                          <a:pt x="19663" y="3593"/>
                          <a:pt x="18154" y="3593"/>
                        </a:cubicBezTo>
                        <a:lnTo>
                          <a:pt x="15710" y="3593"/>
                        </a:lnTo>
                        <a:lnTo>
                          <a:pt x="15710" y="2681"/>
                        </a:lnTo>
                        <a:cubicBezTo>
                          <a:pt x="15710" y="1206"/>
                          <a:pt x="14478" y="1"/>
                          <a:pt x="12968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9" name="Google Shape;479;p17"/>
                  <p:cNvSpPr/>
                  <p:nvPr/>
                </p:nvSpPr>
                <p:spPr>
                  <a:xfrm>
                    <a:off x="5336282" y="1680745"/>
                    <a:ext cx="35227" cy="26709"/>
                  </a:xfrm>
                  <a:custGeom>
                    <a:rect b="b" l="l" r="r" t="t"/>
                    <a:pathLst>
                      <a:path extrusionOk="0" h="671" w="885">
                        <a:moveTo>
                          <a:pt x="444" y="1"/>
                        </a:moveTo>
                        <a:cubicBezTo>
                          <a:pt x="3" y="1"/>
                          <a:pt x="0" y="670"/>
                          <a:pt x="444" y="670"/>
                        </a:cubicBezTo>
                        <a:cubicBezTo>
                          <a:pt x="884" y="670"/>
                          <a:pt x="884" y="1"/>
                          <a:pt x="444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0" name="Google Shape;480;p17"/>
                  <p:cNvSpPr/>
                  <p:nvPr/>
                </p:nvSpPr>
                <p:spPr>
                  <a:xfrm>
                    <a:off x="5338471" y="1726363"/>
                    <a:ext cx="126381" cy="98876"/>
                  </a:xfrm>
                  <a:custGeom>
                    <a:rect b="b" l="l" r="r" t="t"/>
                    <a:pathLst>
                      <a:path extrusionOk="0" h="2484" w="3175">
                        <a:moveTo>
                          <a:pt x="457" y="1"/>
                        </a:moveTo>
                        <a:cubicBezTo>
                          <a:pt x="286" y="1"/>
                          <a:pt x="101" y="107"/>
                          <a:pt x="75" y="319"/>
                        </a:cubicBezTo>
                        <a:cubicBezTo>
                          <a:pt x="0" y="927"/>
                          <a:pt x="102" y="1538"/>
                          <a:pt x="608" y="1944"/>
                        </a:cubicBezTo>
                        <a:cubicBezTo>
                          <a:pt x="1195" y="2419"/>
                          <a:pt x="2004" y="2460"/>
                          <a:pt x="2731" y="2483"/>
                        </a:cubicBezTo>
                        <a:cubicBezTo>
                          <a:pt x="2735" y="2484"/>
                          <a:pt x="2740" y="2484"/>
                          <a:pt x="2744" y="2484"/>
                        </a:cubicBezTo>
                        <a:cubicBezTo>
                          <a:pt x="3175" y="2484"/>
                          <a:pt x="3167" y="1828"/>
                          <a:pt x="2731" y="1814"/>
                        </a:cubicBezTo>
                        <a:cubicBezTo>
                          <a:pt x="2195" y="1798"/>
                          <a:pt x="1563" y="1798"/>
                          <a:pt x="1106" y="1477"/>
                        </a:cubicBezTo>
                        <a:cubicBezTo>
                          <a:pt x="710" y="1200"/>
                          <a:pt x="706" y="756"/>
                          <a:pt x="758" y="319"/>
                        </a:cubicBezTo>
                        <a:cubicBezTo>
                          <a:pt x="785" y="106"/>
                          <a:pt x="628" y="1"/>
                          <a:pt x="457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1" name="Google Shape;481;p17"/>
                  <p:cNvSpPr/>
                  <p:nvPr/>
                </p:nvSpPr>
                <p:spPr>
                  <a:xfrm>
                    <a:off x="5021420" y="3604223"/>
                    <a:ext cx="958783" cy="17793"/>
                  </a:xfrm>
                  <a:custGeom>
                    <a:rect b="b" l="l" r="r" t="t"/>
                    <a:pathLst>
                      <a:path extrusionOk="0" h="447" w="24087">
                        <a:moveTo>
                          <a:pt x="229" y="0"/>
                        </a:moveTo>
                        <a:cubicBezTo>
                          <a:pt x="103" y="0"/>
                          <a:pt x="1" y="103"/>
                          <a:pt x="1" y="225"/>
                        </a:cubicBezTo>
                        <a:cubicBezTo>
                          <a:pt x="1" y="348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8"/>
                          <a:pt x="24087" y="225"/>
                        </a:cubicBezTo>
                        <a:cubicBezTo>
                          <a:pt x="24087" y="103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2" name="Google Shape;482;p17"/>
                  <p:cNvSpPr/>
                  <p:nvPr/>
                </p:nvSpPr>
                <p:spPr>
                  <a:xfrm>
                    <a:off x="5021420" y="3712893"/>
                    <a:ext cx="958783" cy="17713"/>
                  </a:xfrm>
                  <a:custGeom>
                    <a:rect b="b" l="l" r="r" t="t"/>
                    <a:pathLst>
                      <a:path extrusionOk="0" h="445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5"/>
                          <a:pt x="229" y="445"/>
                        </a:cubicBezTo>
                        <a:lnTo>
                          <a:pt x="23858" y="445"/>
                        </a:lnTo>
                        <a:cubicBezTo>
                          <a:pt x="23985" y="445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3" name="Google Shape;483;p17"/>
                  <p:cNvSpPr/>
                  <p:nvPr/>
                </p:nvSpPr>
                <p:spPr>
                  <a:xfrm>
                    <a:off x="6084275" y="3530980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3"/>
                        </a:moveTo>
                        <a:cubicBezTo>
                          <a:pt x="6032" y="443"/>
                          <a:pt x="7162" y="1546"/>
                          <a:pt x="7162" y="2901"/>
                        </a:cubicBezTo>
                        <a:lnTo>
                          <a:pt x="7162" y="4536"/>
                        </a:lnTo>
                        <a:cubicBezTo>
                          <a:pt x="7162" y="5888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8"/>
                          <a:pt x="458" y="4536"/>
                        </a:cubicBezTo>
                        <a:lnTo>
                          <a:pt x="458" y="2901"/>
                        </a:lnTo>
                        <a:cubicBezTo>
                          <a:pt x="458" y="1546"/>
                          <a:pt x="1585" y="443"/>
                          <a:pt x="2973" y="443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0"/>
                          <a:pt x="0" y="2901"/>
                        </a:cubicBezTo>
                        <a:lnTo>
                          <a:pt x="0" y="4536"/>
                        </a:lnTo>
                        <a:cubicBezTo>
                          <a:pt x="0" y="6134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4"/>
                          <a:pt x="7619" y="4536"/>
                        </a:cubicBezTo>
                        <a:lnTo>
                          <a:pt x="7619" y="2901"/>
                        </a:lnTo>
                        <a:cubicBezTo>
                          <a:pt x="7619" y="1300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484" name="Google Shape;484;p17"/>
                <p:cNvSpPr/>
                <p:nvPr/>
              </p:nvSpPr>
              <p:spPr>
                <a:xfrm>
                  <a:off x="6416571" y="2365421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5" name="Google Shape;485;p17"/>
                <p:cNvSpPr/>
                <p:nvPr/>
              </p:nvSpPr>
              <p:spPr>
                <a:xfrm>
                  <a:off x="6416571" y="2861797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86" name="Google Shape;486;p17"/>
              <p:cNvGrpSpPr/>
              <p:nvPr/>
            </p:nvGrpSpPr>
            <p:grpSpPr>
              <a:xfrm>
                <a:off x="6283252" y="1528088"/>
                <a:ext cx="2463562" cy="3280187"/>
                <a:chOff x="6283252" y="1528088"/>
                <a:chExt cx="2463562" cy="3280187"/>
              </a:xfrm>
            </p:grpSpPr>
            <p:grpSp>
              <p:nvGrpSpPr>
                <p:cNvPr id="487" name="Google Shape;487;p17"/>
                <p:cNvGrpSpPr/>
                <p:nvPr/>
              </p:nvGrpSpPr>
              <p:grpSpPr>
                <a:xfrm>
                  <a:off x="7072113" y="1852269"/>
                  <a:ext cx="714639" cy="993568"/>
                  <a:chOff x="6974678" y="2217868"/>
                  <a:chExt cx="626272" cy="870711"/>
                </a:xfrm>
              </p:grpSpPr>
              <p:sp>
                <p:nvSpPr>
                  <p:cNvPr id="488" name="Google Shape;488;p17"/>
                  <p:cNvSpPr/>
                  <p:nvPr/>
                </p:nvSpPr>
                <p:spPr>
                  <a:xfrm>
                    <a:off x="7058550" y="2442300"/>
                    <a:ext cx="542400" cy="561900"/>
                  </a:xfrm>
                  <a:prstGeom prst="rect">
                    <a:avLst/>
                  </a:prstGeom>
                  <a:solidFill>
                    <a:srgbClr val="8C524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9" name="Google Shape;489;p17"/>
                  <p:cNvSpPr/>
                  <p:nvPr/>
                </p:nvSpPr>
                <p:spPr>
                  <a:xfrm flipH="1">
                    <a:off x="6974678" y="2217868"/>
                    <a:ext cx="148279" cy="870711"/>
                  </a:xfrm>
                  <a:custGeom>
                    <a:rect b="b" l="l" r="r" t="t"/>
                    <a:pathLst>
                      <a:path extrusionOk="0" h="15520" w="2643">
                        <a:moveTo>
                          <a:pt x="2192" y="1"/>
                        </a:moveTo>
                        <a:lnTo>
                          <a:pt x="783" y="1445"/>
                        </a:lnTo>
                        <a:cubicBezTo>
                          <a:pt x="1" y="4349"/>
                          <a:pt x="315" y="15382"/>
                          <a:pt x="328" y="15519"/>
                        </a:cubicBezTo>
                        <a:lnTo>
                          <a:pt x="2319" y="15516"/>
                        </a:lnTo>
                        <a:cubicBezTo>
                          <a:pt x="2319" y="15447"/>
                          <a:pt x="2643" y="13143"/>
                          <a:pt x="2155" y="9805"/>
                        </a:cubicBezTo>
                        <a:cubicBezTo>
                          <a:pt x="1667" y="6459"/>
                          <a:pt x="2176" y="83"/>
                          <a:pt x="2192" y="1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490" name="Google Shape;490;p17"/>
                <p:cNvSpPr/>
                <p:nvPr/>
              </p:nvSpPr>
              <p:spPr>
                <a:xfrm>
                  <a:off x="6416571" y="2077651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1" name="Google Shape;491;p17"/>
                <p:cNvSpPr/>
                <p:nvPr/>
              </p:nvSpPr>
              <p:spPr>
                <a:xfrm flipH="1">
                  <a:off x="7062401" y="1626113"/>
                  <a:ext cx="867977" cy="704002"/>
                </a:xfrm>
                <a:custGeom>
                  <a:rect b="b" l="l" r="r" t="t"/>
                  <a:pathLst>
                    <a:path extrusionOk="0" h="10815" w="13334">
                      <a:moveTo>
                        <a:pt x="8359" y="0"/>
                      </a:moveTo>
                      <a:cubicBezTo>
                        <a:pt x="8359" y="0"/>
                        <a:pt x="6373" y="5141"/>
                        <a:pt x="3441" y="7398"/>
                      </a:cubicBezTo>
                      <a:cubicBezTo>
                        <a:pt x="3441" y="7398"/>
                        <a:pt x="2802" y="6968"/>
                        <a:pt x="2083" y="6968"/>
                      </a:cubicBezTo>
                      <a:cubicBezTo>
                        <a:pt x="1694" y="6968"/>
                        <a:pt x="1282" y="7093"/>
                        <a:pt x="935" y="7480"/>
                      </a:cubicBezTo>
                      <a:cubicBezTo>
                        <a:pt x="0" y="8525"/>
                        <a:pt x="764" y="10178"/>
                        <a:pt x="2687" y="10178"/>
                      </a:cubicBezTo>
                      <a:cubicBezTo>
                        <a:pt x="2793" y="10178"/>
                        <a:pt x="2902" y="10173"/>
                        <a:pt x="3014" y="10163"/>
                      </a:cubicBezTo>
                      <a:cubicBezTo>
                        <a:pt x="3391" y="10129"/>
                        <a:pt x="3708" y="10113"/>
                        <a:pt x="3977" y="10113"/>
                      </a:cubicBezTo>
                      <a:cubicBezTo>
                        <a:pt x="5246" y="10113"/>
                        <a:pt x="5420" y="10457"/>
                        <a:pt x="5594" y="10815"/>
                      </a:cubicBezTo>
                      <a:cubicBezTo>
                        <a:pt x="5594" y="10815"/>
                        <a:pt x="6711" y="10630"/>
                        <a:pt x="8169" y="10630"/>
                      </a:cubicBezTo>
                      <a:cubicBezTo>
                        <a:pt x="8169" y="10630"/>
                        <a:pt x="8032" y="9951"/>
                        <a:pt x="8940" y="9778"/>
                      </a:cubicBezTo>
                      <a:cubicBezTo>
                        <a:pt x="9848" y="9603"/>
                        <a:pt x="13313" y="8627"/>
                        <a:pt x="13327" y="6647"/>
                      </a:cubicBezTo>
                      <a:cubicBezTo>
                        <a:pt x="13333" y="5585"/>
                        <a:pt x="12862" y="4657"/>
                        <a:pt x="12927" y="3985"/>
                      </a:cubicBezTo>
                      <a:cubicBezTo>
                        <a:pt x="13043" y="2762"/>
                        <a:pt x="12418" y="254"/>
                        <a:pt x="8359" y="0"/>
                      </a:cubicBezTo>
                      <a:close/>
                    </a:path>
                  </a:pathLst>
                </a:custGeom>
                <a:solidFill>
                  <a:srgbClr val="FFB39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2" name="Google Shape;492;p17"/>
                <p:cNvSpPr/>
                <p:nvPr/>
              </p:nvSpPr>
              <p:spPr>
                <a:xfrm flipH="1">
                  <a:off x="7568391" y="2429790"/>
                  <a:ext cx="690723" cy="700683"/>
                </a:xfrm>
                <a:custGeom>
                  <a:rect b="b" l="l" r="r" t="t"/>
                  <a:pathLst>
                    <a:path extrusionOk="0" h="10764" w="10611">
                      <a:moveTo>
                        <a:pt x="9692" y="0"/>
                      </a:moveTo>
                      <a:cubicBezTo>
                        <a:pt x="7656" y="0"/>
                        <a:pt x="0" y="3688"/>
                        <a:pt x="1653" y="7106"/>
                      </a:cubicBezTo>
                      <a:cubicBezTo>
                        <a:pt x="3117" y="10123"/>
                        <a:pt x="5374" y="10763"/>
                        <a:pt x="6296" y="10763"/>
                      </a:cubicBezTo>
                      <a:cubicBezTo>
                        <a:pt x="6451" y="10763"/>
                        <a:pt x="6568" y="10745"/>
                        <a:pt x="6637" y="10717"/>
                      </a:cubicBezTo>
                      <a:cubicBezTo>
                        <a:pt x="7112" y="10519"/>
                        <a:pt x="7924" y="9888"/>
                        <a:pt x="7784" y="9365"/>
                      </a:cubicBezTo>
                      <a:cubicBezTo>
                        <a:pt x="7644" y="8840"/>
                        <a:pt x="5937" y="6491"/>
                        <a:pt x="7518" y="4979"/>
                      </a:cubicBezTo>
                      <a:cubicBezTo>
                        <a:pt x="9099" y="3466"/>
                        <a:pt x="10037" y="3384"/>
                        <a:pt x="10324" y="2097"/>
                      </a:cubicBezTo>
                      <a:cubicBezTo>
                        <a:pt x="10611" y="811"/>
                        <a:pt x="10337" y="80"/>
                        <a:pt x="9874" y="12"/>
                      </a:cubicBezTo>
                      <a:cubicBezTo>
                        <a:pt x="9820" y="4"/>
                        <a:pt x="9759" y="0"/>
                        <a:pt x="9692" y="0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3" name="Google Shape;493;p17"/>
                <p:cNvSpPr/>
                <p:nvPr/>
              </p:nvSpPr>
              <p:spPr>
                <a:xfrm flipH="1">
                  <a:off x="8037474" y="4042224"/>
                  <a:ext cx="709340" cy="689161"/>
                </a:xfrm>
                <a:custGeom>
                  <a:rect b="b" l="l" r="r" t="t"/>
                  <a:pathLst>
                    <a:path extrusionOk="0" h="10587" w="10897">
                      <a:moveTo>
                        <a:pt x="4120" y="1"/>
                      </a:moveTo>
                      <a:lnTo>
                        <a:pt x="686" y="4538"/>
                      </a:lnTo>
                      <a:cubicBezTo>
                        <a:pt x="273" y="5135"/>
                        <a:pt x="0" y="7866"/>
                        <a:pt x="2239" y="9439"/>
                      </a:cubicBezTo>
                      <a:cubicBezTo>
                        <a:pt x="3470" y="10304"/>
                        <a:pt x="4559" y="10587"/>
                        <a:pt x="5432" y="10587"/>
                      </a:cubicBezTo>
                      <a:cubicBezTo>
                        <a:pt x="6595" y="10587"/>
                        <a:pt x="7375" y="10086"/>
                        <a:pt x="7599" y="9788"/>
                      </a:cubicBezTo>
                      <a:lnTo>
                        <a:pt x="10897" y="5436"/>
                      </a:lnTo>
                      <a:lnTo>
                        <a:pt x="4120" y="1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4" name="Google Shape;494;p17"/>
                <p:cNvSpPr/>
                <p:nvPr/>
              </p:nvSpPr>
              <p:spPr>
                <a:xfrm flipH="1">
                  <a:off x="6656641" y="2598976"/>
                  <a:ext cx="20310" cy="12043"/>
                </a:xfrm>
                <a:custGeom>
                  <a:rect b="b" l="l" r="r" t="t"/>
                  <a:pathLst>
                    <a:path extrusionOk="0" h="185" w="312">
                      <a:moveTo>
                        <a:pt x="56" y="1"/>
                      </a:moveTo>
                      <a:lnTo>
                        <a:pt x="1" y="72"/>
                      </a:lnTo>
                      <a:lnTo>
                        <a:pt x="284" y="185"/>
                      </a:lnTo>
                      <a:lnTo>
                        <a:pt x="305" y="133"/>
                      </a:lnTo>
                      <a:cubicBezTo>
                        <a:pt x="311" y="117"/>
                        <a:pt x="301" y="100"/>
                        <a:pt x="287" y="92"/>
                      </a:cubicBezTo>
                      <a:lnTo>
                        <a:pt x="56" y="1"/>
                      </a:lnTo>
                      <a:close/>
                    </a:path>
                  </a:pathLst>
                </a:custGeom>
                <a:solidFill>
                  <a:srgbClr val="F4BB6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5" name="Google Shape;495;p17"/>
                <p:cNvSpPr/>
                <p:nvPr/>
              </p:nvSpPr>
              <p:spPr>
                <a:xfrm flipH="1">
                  <a:off x="6688407" y="2633216"/>
                  <a:ext cx="15428" cy="11392"/>
                </a:xfrm>
                <a:custGeom>
                  <a:rect b="b" l="l" r="r" t="t"/>
                  <a:pathLst>
                    <a:path extrusionOk="0" h="175" w="237">
                      <a:moveTo>
                        <a:pt x="69" y="1"/>
                      </a:moveTo>
                      <a:lnTo>
                        <a:pt x="1" y="92"/>
                      </a:lnTo>
                      <a:lnTo>
                        <a:pt x="199" y="174"/>
                      </a:lnTo>
                      <a:lnTo>
                        <a:pt x="229" y="99"/>
                      </a:lnTo>
                      <a:cubicBezTo>
                        <a:pt x="237" y="82"/>
                        <a:pt x="226" y="62"/>
                        <a:pt x="209" y="55"/>
                      </a:cubicBezTo>
                      <a:lnTo>
                        <a:pt x="69" y="1"/>
                      </a:lnTo>
                      <a:close/>
                    </a:path>
                  </a:pathLst>
                </a:custGeom>
                <a:solidFill>
                  <a:srgbClr val="F4BB6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6" name="Google Shape;496;p17"/>
                <p:cNvSpPr/>
                <p:nvPr/>
              </p:nvSpPr>
              <p:spPr>
                <a:xfrm flipH="1">
                  <a:off x="6497778" y="1906091"/>
                  <a:ext cx="2039947" cy="2558168"/>
                </a:xfrm>
                <a:custGeom>
                  <a:rect b="b" l="l" r="r" t="t"/>
                  <a:pathLst>
                    <a:path extrusionOk="0" h="39299" w="31338">
                      <a:moveTo>
                        <a:pt x="26787" y="1"/>
                      </a:moveTo>
                      <a:lnTo>
                        <a:pt x="110" y="34444"/>
                      </a:lnTo>
                      <a:cubicBezTo>
                        <a:pt x="1" y="35547"/>
                        <a:pt x="308" y="37291"/>
                        <a:pt x="1926" y="38432"/>
                      </a:cubicBezTo>
                      <a:cubicBezTo>
                        <a:pt x="2509" y="38841"/>
                        <a:pt x="3062" y="39121"/>
                        <a:pt x="3574" y="39298"/>
                      </a:cubicBezTo>
                      <a:lnTo>
                        <a:pt x="31338" y="3455"/>
                      </a:lnTo>
                      <a:lnTo>
                        <a:pt x="26787" y="1"/>
                      </a:lnTo>
                      <a:close/>
                    </a:path>
                  </a:pathLst>
                </a:custGeom>
                <a:solidFill>
                  <a:srgbClr val="FFBD3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7" name="Google Shape;497;p17"/>
                <p:cNvSpPr/>
                <p:nvPr/>
              </p:nvSpPr>
              <p:spPr>
                <a:xfrm flipH="1">
                  <a:off x="6385836" y="2128955"/>
                  <a:ext cx="1921279" cy="2351296"/>
                </a:xfrm>
                <a:custGeom>
                  <a:rect b="b" l="l" r="r" t="t"/>
                  <a:pathLst>
                    <a:path extrusionOk="0" h="36121" w="29515">
                      <a:moveTo>
                        <a:pt x="27764" y="0"/>
                      </a:moveTo>
                      <a:lnTo>
                        <a:pt x="0" y="35843"/>
                      </a:lnTo>
                      <a:cubicBezTo>
                        <a:pt x="567" y="36042"/>
                        <a:pt x="1085" y="36120"/>
                        <a:pt x="1543" y="36120"/>
                      </a:cubicBezTo>
                      <a:cubicBezTo>
                        <a:pt x="2705" y="36120"/>
                        <a:pt x="3486" y="35621"/>
                        <a:pt x="3711" y="35325"/>
                      </a:cubicBezTo>
                      <a:lnTo>
                        <a:pt x="3714" y="35321"/>
                      </a:lnTo>
                      <a:lnTo>
                        <a:pt x="29514" y="1332"/>
                      </a:lnTo>
                      <a:lnTo>
                        <a:pt x="27764" y="0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8" name="Google Shape;498;p17"/>
                <p:cNvSpPr/>
                <p:nvPr/>
              </p:nvSpPr>
              <p:spPr>
                <a:xfrm flipH="1">
                  <a:off x="6791982" y="1877930"/>
                  <a:ext cx="1736604" cy="2272401"/>
                </a:xfrm>
                <a:custGeom>
                  <a:rect b="b" l="l" r="r" t="t"/>
                  <a:pathLst>
                    <a:path extrusionOk="0" h="34909" w="26678">
                      <a:moveTo>
                        <a:pt x="26063" y="1"/>
                      </a:moveTo>
                      <a:lnTo>
                        <a:pt x="260" y="33990"/>
                      </a:lnTo>
                      <a:lnTo>
                        <a:pt x="260" y="33993"/>
                      </a:lnTo>
                      <a:cubicBezTo>
                        <a:pt x="147" y="34157"/>
                        <a:pt x="42" y="34485"/>
                        <a:pt x="1" y="34908"/>
                      </a:cubicBezTo>
                      <a:lnTo>
                        <a:pt x="26678" y="465"/>
                      </a:lnTo>
                      <a:lnTo>
                        <a:pt x="26063" y="1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9" name="Google Shape;499;p17"/>
                <p:cNvSpPr/>
                <p:nvPr/>
              </p:nvSpPr>
              <p:spPr>
                <a:xfrm flipH="1">
                  <a:off x="6627544" y="2542928"/>
                  <a:ext cx="91849" cy="63468"/>
                </a:xfrm>
                <a:custGeom>
                  <a:rect b="b" l="l" r="r" t="t"/>
                  <a:pathLst>
                    <a:path extrusionOk="0" h="975" w="1411">
                      <a:moveTo>
                        <a:pt x="422" y="1"/>
                      </a:moveTo>
                      <a:cubicBezTo>
                        <a:pt x="273" y="1"/>
                        <a:pt x="133" y="91"/>
                        <a:pt x="76" y="236"/>
                      </a:cubicBezTo>
                      <a:cubicBezTo>
                        <a:pt x="1" y="428"/>
                        <a:pt x="93" y="646"/>
                        <a:pt x="284" y="721"/>
                      </a:cubicBezTo>
                      <a:lnTo>
                        <a:pt x="851" y="947"/>
                      </a:lnTo>
                      <a:cubicBezTo>
                        <a:pt x="896" y="965"/>
                        <a:pt x="944" y="974"/>
                        <a:pt x="990" y="974"/>
                      </a:cubicBezTo>
                      <a:cubicBezTo>
                        <a:pt x="1138" y="974"/>
                        <a:pt x="1279" y="884"/>
                        <a:pt x="1336" y="739"/>
                      </a:cubicBezTo>
                      <a:cubicBezTo>
                        <a:pt x="1411" y="548"/>
                        <a:pt x="1319" y="329"/>
                        <a:pt x="1127" y="254"/>
                      </a:cubicBezTo>
                      <a:lnTo>
                        <a:pt x="561" y="28"/>
                      </a:lnTo>
                      <a:cubicBezTo>
                        <a:pt x="515" y="10"/>
                        <a:pt x="468" y="1"/>
                        <a:pt x="422" y="1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0" name="Google Shape;500;p17"/>
                <p:cNvSpPr/>
                <p:nvPr/>
              </p:nvSpPr>
              <p:spPr>
                <a:xfrm flipH="1">
                  <a:off x="6650002" y="2581595"/>
                  <a:ext cx="88659" cy="62231"/>
                </a:xfrm>
                <a:custGeom>
                  <a:rect b="b" l="l" r="r" t="t"/>
                  <a:pathLst>
                    <a:path extrusionOk="0" h="956" w="1362">
                      <a:moveTo>
                        <a:pt x="421" y="1"/>
                      </a:moveTo>
                      <a:cubicBezTo>
                        <a:pt x="273" y="1"/>
                        <a:pt x="132" y="91"/>
                        <a:pt x="75" y="236"/>
                      </a:cubicBezTo>
                      <a:cubicBezTo>
                        <a:pt x="0" y="428"/>
                        <a:pt x="92" y="646"/>
                        <a:pt x="283" y="721"/>
                      </a:cubicBezTo>
                      <a:lnTo>
                        <a:pt x="799" y="930"/>
                      </a:lnTo>
                      <a:cubicBezTo>
                        <a:pt x="843" y="947"/>
                        <a:pt x="889" y="955"/>
                        <a:pt x="934" y="955"/>
                      </a:cubicBezTo>
                      <a:cubicBezTo>
                        <a:pt x="1083" y="955"/>
                        <a:pt x="1226" y="865"/>
                        <a:pt x="1284" y="718"/>
                      </a:cubicBezTo>
                      <a:cubicBezTo>
                        <a:pt x="1362" y="527"/>
                        <a:pt x="1267" y="309"/>
                        <a:pt x="1075" y="233"/>
                      </a:cubicBezTo>
                      <a:lnTo>
                        <a:pt x="560" y="28"/>
                      </a:lnTo>
                      <a:cubicBezTo>
                        <a:pt x="514" y="10"/>
                        <a:pt x="467" y="1"/>
                        <a:pt x="421" y="1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1" name="Google Shape;501;p17"/>
                <p:cNvSpPr/>
                <p:nvPr/>
              </p:nvSpPr>
              <p:spPr>
                <a:xfrm flipH="1">
                  <a:off x="6681964" y="2619546"/>
                  <a:ext cx="73427" cy="56047"/>
                </a:xfrm>
                <a:custGeom>
                  <a:rect b="b" l="l" r="r" t="t"/>
                  <a:pathLst>
                    <a:path extrusionOk="0" h="861" w="1128">
                      <a:moveTo>
                        <a:pt x="429" y="0"/>
                      </a:moveTo>
                      <a:cubicBezTo>
                        <a:pt x="278" y="0"/>
                        <a:pt x="134" y="91"/>
                        <a:pt x="76" y="238"/>
                      </a:cubicBezTo>
                      <a:cubicBezTo>
                        <a:pt x="1" y="428"/>
                        <a:pt x="93" y="647"/>
                        <a:pt x="284" y="723"/>
                      </a:cubicBezTo>
                      <a:lnTo>
                        <a:pt x="564" y="835"/>
                      </a:lnTo>
                      <a:cubicBezTo>
                        <a:pt x="609" y="853"/>
                        <a:pt x="656" y="861"/>
                        <a:pt x="702" y="861"/>
                      </a:cubicBezTo>
                      <a:cubicBezTo>
                        <a:pt x="852" y="861"/>
                        <a:pt x="995" y="773"/>
                        <a:pt x="1053" y="627"/>
                      </a:cubicBezTo>
                      <a:cubicBezTo>
                        <a:pt x="1127" y="436"/>
                        <a:pt x="1035" y="217"/>
                        <a:pt x="844" y="138"/>
                      </a:cubicBezTo>
                      <a:lnTo>
                        <a:pt x="564" y="26"/>
                      </a:lnTo>
                      <a:cubicBezTo>
                        <a:pt x="520" y="9"/>
                        <a:pt x="474" y="0"/>
                        <a:pt x="429" y="0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2" name="Google Shape;502;p17"/>
                <p:cNvSpPr/>
                <p:nvPr/>
              </p:nvSpPr>
              <p:spPr>
                <a:xfrm flipH="1">
                  <a:off x="6308564" y="1690065"/>
                  <a:ext cx="566527" cy="577395"/>
                </a:xfrm>
                <a:custGeom>
                  <a:rect b="b" l="l" r="r" t="t"/>
                  <a:pathLst>
                    <a:path extrusionOk="0" h="9013" w="8843">
                      <a:moveTo>
                        <a:pt x="5718" y="0"/>
                      </a:moveTo>
                      <a:cubicBezTo>
                        <a:pt x="3497" y="1127"/>
                        <a:pt x="926" y="2619"/>
                        <a:pt x="683" y="2967"/>
                      </a:cubicBezTo>
                      <a:cubicBezTo>
                        <a:pt x="274" y="3561"/>
                        <a:pt x="1" y="6295"/>
                        <a:pt x="2240" y="7869"/>
                      </a:cubicBezTo>
                      <a:cubicBezTo>
                        <a:pt x="3468" y="8731"/>
                        <a:pt x="4556" y="9013"/>
                        <a:pt x="5429" y="9013"/>
                      </a:cubicBezTo>
                      <a:cubicBezTo>
                        <a:pt x="6592" y="9013"/>
                        <a:pt x="7373" y="8513"/>
                        <a:pt x="7599" y="8217"/>
                      </a:cubicBezTo>
                      <a:cubicBezTo>
                        <a:pt x="7828" y="7913"/>
                        <a:pt x="8470" y="4909"/>
                        <a:pt x="8842" y="2359"/>
                      </a:cubicBezTo>
                      <a:cubicBezTo>
                        <a:pt x="6326" y="2222"/>
                        <a:pt x="5818" y="720"/>
                        <a:pt x="5718" y="0"/>
                      </a:cubicBezTo>
                      <a:close/>
                    </a:path>
                  </a:pathLst>
                </a:custGeom>
                <a:solidFill>
                  <a:srgbClr val="FDDFC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3" name="Google Shape;503;p17"/>
                <p:cNvSpPr/>
                <p:nvPr/>
              </p:nvSpPr>
              <p:spPr>
                <a:xfrm flipH="1">
                  <a:off x="6308527" y="1836255"/>
                  <a:ext cx="289638" cy="433447"/>
                </a:xfrm>
                <a:custGeom>
                  <a:rect b="b" l="l" r="r" t="t"/>
                  <a:pathLst>
                    <a:path extrusionOk="0" h="6766" w="4521">
                      <a:moveTo>
                        <a:pt x="3684" y="0"/>
                      </a:moveTo>
                      <a:cubicBezTo>
                        <a:pt x="2868" y="2396"/>
                        <a:pt x="1659" y="5165"/>
                        <a:pt x="0" y="6619"/>
                      </a:cubicBezTo>
                      <a:cubicBezTo>
                        <a:pt x="400" y="6721"/>
                        <a:pt x="772" y="6766"/>
                        <a:pt x="1110" y="6766"/>
                      </a:cubicBezTo>
                      <a:cubicBezTo>
                        <a:pt x="2271" y="6766"/>
                        <a:pt x="3052" y="6263"/>
                        <a:pt x="3277" y="5967"/>
                      </a:cubicBezTo>
                      <a:cubicBezTo>
                        <a:pt x="3506" y="5663"/>
                        <a:pt x="4148" y="2659"/>
                        <a:pt x="4520" y="109"/>
                      </a:cubicBezTo>
                      <a:cubicBezTo>
                        <a:pt x="4213" y="92"/>
                        <a:pt x="3933" y="54"/>
                        <a:pt x="3684" y="0"/>
                      </a:cubicBezTo>
                      <a:close/>
                    </a:path>
                  </a:pathLst>
                </a:custGeom>
                <a:solidFill>
                  <a:srgbClr val="FBC398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4" name="Google Shape;504;p17"/>
                <p:cNvSpPr/>
                <p:nvPr/>
              </p:nvSpPr>
              <p:spPr>
                <a:xfrm flipH="1">
                  <a:off x="6283252" y="1606396"/>
                  <a:ext cx="225509" cy="234789"/>
                </a:xfrm>
                <a:custGeom>
                  <a:rect b="b" l="l" r="r" t="t"/>
                  <a:pathLst>
                    <a:path extrusionOk="0" h="3665" w="3520">
                      <a:moveTo>
                        <a:pt x="3144" y="1"/>
                      </a:moveTo>
                      <a:cubicBezTo>
                        <a:pt x="2739" y="1"/>
                        <a:pt x="1444" y="575"/>
                        <a:pt x="0" y="1306"/>
                      </a:cubicBezTo>
                      <a:cubicBezTo>
                        <a:pt x="100" y="2026"/>
                        <a:pt x="608" y="3528"/>
                        <a:pt x="3124" y="3665"/>
                      </a:cubicBezTo>
                      <a:cubicBezTo>
                        <a:pt x="3394" y="1801"/>
                        <a:pt x="3520" y="180"/>
                        <a:pt x="3240" y="19"/>
                      </a:cubicBezTo>
                      <a:cubicBezTo>
                        <a:pt x="3218" y="7"/>
                        <a:pt x="3186" y="1"/>
                        <a:pt x="3144" y="1"/>
                      </a:cubicBezTo>
                      <a:close/>
                    </a:path>
                  </a:pathLst>
                </a:custGeom>
                <a:solidFill>
                  <a:srgbClr val="1528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5" name="Google Shape;505;p17"/>
                <p:cNvSpPr/>
                <p:nvPr/>
              </p:nvSpPr>
              <p:spPr>
                <a:xfrm flipH="1">
                  <a:off x="7249739" y="4678669"/>
                  <a:ext cx="379829" cy="83126"/>
                </a:xfrm>
                <a:custGeom>
                  <a:rect b="b" l="l" r="r" t="t"/>
                  <a:pathLst>
                    <a:path extrusionOk="0" h="1277" w="5835">
                      <a:moveTo>
                        <a:pt x="342" y="1"/>
                      </a:moveTo>
                      <a:cubicBezTo>
                        <a:pt x="342" y="1"/>
                        <a:pt x="130" y="96"/>
                        <a:pt x="141" y="280"/>
                      </a:cubicBezTo>
                      <a:cubicBezTo>
                        <a:pt x="151" y="461"/>
                        <a:pt x="1" y="936"/>
                        <a:pt x="677" y="936"/>
                      </a:cubicBezTo>
                      <a:cubicBezTo>
                        <a:pt x="1257" y="936"/>
                        <a:pt x="3726" y="1276"/>
                        <a:pt x="4705" y="1276"/>
                      </a:cubicBezTo>
                      <a:cubicBezTo>
                        <a:pt x="4873" y="1276"/>
                        <a:pt x="4997" y="1266"/>
                        <a:pt x="5060" y="1243"/>
                      </a:cubicBezTo>
                      <a:cubicBezTo>
                        <a:pt x="5262" y="1226"/>
                        <a:pt x="5667" y="1127"/>
                        <a:pt x="5705" y="943"/>
                      </a:cubicBezTo>
                      <a:cubicBezTo>
                        <a:pt x="5835" y="352"/>
                        <a:pt x="5561" y="260"/>
                        <a:pt x="5561" y="260"/>
                      </a:cubicBezTo>
                      <a:lnTo>
                        <a:pt x="342" y="1"/>
                      </a:lnTo>
                      <a:close/>
                    </a:path>
                  </a:pathLst>
                </a:custGeom>
                <a:solidFill>
                  <a:srgbClr val="E1E5E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6" name="Google Shape;506;p17"/>
                <p:cNvSpPr/>
                <p:nvPr/>
              </p:nvSpPr>
              <p:spPr>
                <a:xfrm flipH="1">
                  <a:off x="7360140" y="4494707"/>
                  <a:ext cx="259664" cy="222234"/>
                </a:xfrm>
                <a:custGeom>
                  <a:rect b="b" l="l" r="r" t="t"/>
                  <a:pathLst>
                    <a:path extrusionOk="0" h="3414" w="3989">
                      <a:moveTo>
                        <a:pt x="2432" y="0"/>
                      </a:moveTo>
                      <a:lnTo>
                        <a:pt x="455" y="136"/>
                      </a:lnTo>
                      <a:cubicBezTo>
                        <a:pt x="455" y="136"/>
                        <a:pt x="520" y="1110"/>
                        <a:pt x="325" y="1812"/>
                      </a:cubicBezTo>
                      <a:cubicBezTo>
                        <a:pt x="134" y="2512"/>
                        <a:pt x="1" y="3233"/>
                        <a:pt x="1045" y="3274"/>
                      </a:cubicBezTo>
                      <a:lnTo>
                        <a:pt x="2859" y="3413"/>
                      </a:lnTo>
                      <a:cubicBezTo>
                        <a:pt x="2859" y="3413"/>
                        <a:pt x="2824" y="1574"/>
                        <a:pt x="3988" y="1468"/>
                      </a:cubicBezTo>
                      <a:cubicBezTo>
                        <a:pt x="3988" y="1468"/>
                        <a:pt x="2506" y="1185"/>
                        <a:pt x="2432" y="0"/>
                      </a:cubicBezTo>
                      <a:close/>
                    </a:path>
                  </a:pathLst>
                </a:custGeom>
                <a:solidFill>
                  <a:srgbClr val="8C524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7" name="Google Shape;507;p17"/>
                <p:cNvSpPr/>
                <p:nvPr/>
              </p:nvSpPr>
              <p:spPr>
                <a:xfrm flipH="1">
                  <a:off x="7255334" y="4589813"/>
                  <a:ext cx="189361" cy="141582"/>
                </a:xfrm>
                <a:custGeom>
                  <a:rect b="b" l="l" r="r" t="t"/>
                  <a:pathLst>
                    <a:path extrusionOk="0" h="2175" w="2909">
                      <a:moveTo>
                        <a:pt x="1501" y="1"/>
                      </a:moveTo>
                      <a:cubicBezTo>
                        <a:pt x="1302" y="1"/>
                        <a:pt x="1076" y="59"/>
                        <a:pt x="810" y="178"/>
                      </a:cubicBezTo>
                      <a:cubicBezTo>
                        <a:pt x="1" y="536"/>
                        <a:pt x="100" y="1813"/>
                        <a:pt x="100" y="1813"/>
                      </a:cubicBezTo>
                      <a:cubicBezTo>
                        <a:pt x="116" y="2096"/>
                        <a:pt x="726" y="2175"/>
                        <a:pt x="1317" y="2175"/>
                      </a:cubicBezTo>
                      <a:cubicBezTo>
                        <a:pt x="1759" y="2175"/>
                        <a:pt x="2191" y="2131"/>
                        <a:pt x="2356" y="2096"/>
                      </a:cubicBezTo>
                      <a:cubicBezTo>
                        <a:pt x="2735" y="2014"/>
                        <a:pt x="2909" y="1386"/>
                        <a:pt x="2483" y="703"/>
                      </a:cubicBezTo>
                      <a:cubicBezTo>
                        <a:pt x="2199" y="243"/>
                        <a:pt x="1907" y="1"/>
                        <a:pt x="1501" y="1"/>
                      </a:cubicBezTo>
                      <a:close/>
                    </a:path>
                  </a:pathLst>
                </a:custGeom>
                <a:solidFill>
                  <a:srgbClr val="DCE0E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8" name="Google Shape;508;p17"/>
                <p:cNvSpPr/>
                <p:nvPr/>
              </p:nvSpPr>
              <p:spPr>
                <a:xfrm flipH="1">
                  <a:off x="7391970" y="4506685"/>
                  <a:ext cx="139824" cy="96731"/>
                </a:xfrm>
                <a:custGeom>
                  <a:rect b="b" l="l" r="r" t="t"/>
                  <a:pathLst>
                    <a:path extrusionOk="0" h="1486" w="2148">
                      <a:moveTo>
                        <a:pt x="155" y="1"/>
                      </a:moveTo>
                      <a:lnTo>
                        <a:pt x="1" y="28"/>
                      </a:lnTo>
                      <a:cubicBezTo>
                        <a:pt x="7" y="75"/>
                        <a:pt x="209" y="1206"/>
                        <a:pt x="831" y="1403"/>
                      </a:cubicBezTo>
                      <a:cubicBezTo>
                        <a:pt x="1008" y="1458"/>
                        <a:pt x="1179" y="1485"/>
                        <a:pt x="1332" y="1485"/>
                      </a:cubicBezTo>
                      <a:cubicBezTo>
                        <a:pt x="1718" y="1485"/>
                        <a:pt x="2019" y="1335"/>
                        <a:pt x="2148" y="1137"/>
                      </a:cubicBezTo>
                      <a:lnTo>
                        <a:pt x="2014" y="1052"/>
                      </a:lnTo>
                      <a:cubicBezTo>
                        <a:pt x="1924" y="1191"/>
                        <a:pt x="1676" y="1327"/>
                        <a:pt x="1332" y="1327"/>
                      </a:cubicBezTo>
                      <a:cubicBezTo>
                        <a:pt x="1194" y="1327"/>
                        <a:pt x="1042" y="1305"/>
                        <a:pt x="878" y="1253"/>
                      </a:cubicBezTo>
                      <a:cubicBezTo>
                        <a:pt x="346" y="1086"/>
                        <a:pt x="158" y="10"/>
                        <a:pt x="155" y="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9" name="Google Shape;509;p17"/>
                <p:cNvSpPr/>
                <p:nvPr/>
              </p:nvSpPr>
              <p:spPr>
                <a:xfrm flipH="1">
                  <a:off x="7414362" y="4533570"/>
                  <a:ext cx="99856" cy="74534"/>
                </a:xfrm>
                <a:custGeom>
                  <a:rect b="b" l="l" r="r" t="t"/>
                  <a:pathLst>
                    <a:path extrusionOk="0" h="1145" w="1534">
                      <a:moveTo>
                        <a:pt x="1194" y="1"/>
                      </a:moveTo>
                      <a:cubicBezTo>
                        <a:pt x="879" y="1"/>
                        <a:pt x="275" y="115"/>
                        <a:pt x="24" y="939"/>
                      </a:cubicBezTo>
                      <a:cubicBezTo>
                        <a:pt x="0" y="1025"/>
                        <a:pt x="49" y="1113"/>
                        <a:pt x="131" y="1137"/>
                      </a:cubicBezTo>
                      <a:cubicBezTo>
                        <a:pt x="147" y="1144"/>
                        <a:pt x="161" y="1144"/>
                        <a:pt x="178" y="1144"/>
                      </a:cubicBezTo>
                      <a:cubicBezTo>
                        <a:pt x="243" y="1144"/>
                        <a:pt x="307" y="1100"/>
                        <a:pt x="328" y="1031"/>
                      </a:cubicBezTo>
                      <a:cubicBezTo>
                        <a:pt x="518" y="402"/>
                        <a:pt x="944" y="312"/>
                        <a:pt x="1175" y="312"/>
                      </a:cubicBezTo>
                      <a:cubicBezTo>
                        <a:pt x="1251" y="312"/>
                        <a:pt x="1306" y="321"/>
                        <a:pt x="1325" y="325"/>
                      </a:cubicBezTo>
                      <a:cubicBezTo>
                        <a:pt x="1337" y="328"/>
                        <a:pt x="1349" y="329"/>
                        <a:pt x="1361" y="329"/>
                      </a:cubicBezTo>
                      <a:cubicBezTo>
                        <a:pt x="1433" y="329"/>
                        <a:pt x="1498" y="278"/>
                        <a:pt x="1513" y="205"/>
                      </a:cubicBezTo>
                      <a:cubicBezTo>
                        <a:pt x="1533" y="120"/>
                        <a:pt x="1478" y="35"/>
                        <a:pt x="1393" y="18"/>
                      </a:cubicBezTo>
                      <a:cubicBezTo>
                        <a:pt x="1390" y="17"/>
                        <a:pt x="1313" y="1"/>
                        <a:pt x="1194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0" name="Google Shape;510;p17"/>
                <p:cNvSpPr/>
                <p:nvPr/>
              </p:nvSpPr>
              <p:spPr>
                <a:xfrm flipH="1">
                  <a:off x="7387933" y="4556028"/>
                  <a:ext cx="88074" cy="58260"/>
                </a:xfrm>
                <a:custGeom>
                  <a:rect b="b" l="l" r="r" t="t"/>
                  <a:pathLst>
                    <a:path extrusionOk="0" h="895" w="1353">
                      <a:moveTo>
                        <a:pt x="1194" y="0"/>
                      </a:moveTo>
                      <a:cubicBezTo>
                        <a:pt x="1192" y="0"/>
                        <a:pt x="1190" y="0"/>
                        <a:pt x="1189" y="0"/>
                      </a:cubicBezTo>
                      <a:cubicBezTo>
                        <a:pt x="1154" y="4"/>
                        <a:pt x="325" y="27"/>
                        <a:pt x="35" y="673"/>
                      </a:cubicBezTo>
                      <a:cubicBezTo>
                        <a:pt x="1" y="755"/>
                        <a:pt x="38" y="847"/>
                        <a:pt x="117" y="881"/>
                      </a:cubicBezTo>
                      <a:cubicBezTo>
                        <a:pt x="137" y="891"/>
                        <a:pt x="161" y="894"/>
                        <a:pt x="182" y="894"/>
                      </a:cubicBezTo>
                      <a:cubicBezTo>
                        <a:pt x="243" y="894"/>
                        <a:pt x="301" y="861"/>
                        <a:pt x="325" y="802"/>
                      </a:cubicBezTo>
                      <a:cubicBezTo>
                        <a:pt x="530" y="341"/>
                        <a:pt x="1185" y="317"/>
                        <a:pt x="1198" y="317"/>
                      </a:cubicBezTo>
                      <a:cubicBezTo>
                        <a:pt x="1284" y="314"/>
                        <a:pt x="1352" y="243"/>
                        <a:pt x="1352" y="157"/>
                      </a:cubicBezTo>
                      <a:cubicBezTo>
                        <a:pt x="1349" y="70"/>
                        <a:pt x="1277" y="0"/>
                        <a:pt x="1194" y="0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1" name="Google Shape;511;p17"/>
                <p:cNvSpPr/>
                <p:nvPr/>
              </p:nvSpPr>
              <p:spPr>
                <a:xfrm flipH="1">
                  <a:off x="7376351" y="4725539"/>
                  <a:ext cx="379634" cy="82736"/>
                </a:xfrm>
                <a:custGeom>
                  <a:rect b="b" l="l" r="r" t="t"/>
                  <a:pathLst>
                    <a:path extrusionOk="0" h="1271" w="5832">
                      <a:moveTo>
                        <a:pt x="342" y="1"/>
                      </a:moveTo>
                      <a:cubicBezTo>
                        <a:pt x="342" y="1"/>
                        <a:pt x="127" y="97"/>
                        <a:pt x="137" y="281"/>
                      </a:cubicBezTo>
                      <a:cubicBezTo>
                        <a:pt x="147" y="461"/>
                        <a:pt x="1" y="888"/>
                        <a:pt x="676" y="936"/>
                      </a:cubicBezTo>
                      <a:cubicBezTo>
                        <a:pt x="1285" y="977"/>
                        <a:pt x="3644" y="1271"/>
                        <a:pt x="4668" y="1271"/>
                      </a:cubicBezTo>
                      <a:cubicBezTo>
                        <a:pt x="4840" y="1271"/>
                        <a:pt x="4974" y="1263"/>
                        <a:pt x="5056" y="1244"/>
                      </a:cubicBezTo>
                      <a:cubicBezTo>
                        <a:pt x="5261" y="1226"/>
                        <a:pt x="5663" y="1127"/>
                        <a:pt x="5704" y="943"/>
                      </a:cubicBezTo>
                      <a:cubicBezTo>
                        <a:pt x="5831" y="352"/>
                        <a:pt x="5558" y="264"/>
                        <a:pt x="5558" y="264"/>
                      </a:cubicBezTo>
                      <a:lnTo>
                        <a:pt x="342" y="1"/>
                      </a:lnTo>
                      <a:close/>
                    </a:path>
                  </a:pathLst>
                </a:custGeom>
                <a:solidFill>
                  <a:srgbClr val="E1E5E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2" name="Google Shape;512;p17"/>
                <p:cNvSpPr/>
                <p:nvPr/>
              </p:nvSpPr>
              <p:spPr>
                <a:xfrm flipH="1">
                  <a:off x="7486622" y="4541577"/>
                  <a:ext cx="259599" cy="222299"/>
                </a:xfrm>
                <a:custGeom>
                  <a:rect b="b" l="l" r="r" t="t"/>
                  <a:pathLst>
                    <a:path extrusionOk="0" h="3415" w="3988">
                      <a:moveTo>
                        <a:pt x="2431" y="0"/>
                      </a:moveTo>
                      <a:lnTo>
                        <a:pt x="451" y="137"/>
                      </a:lnTo>
                      <a:cubicBezTo>
                        <a:pt x="451" y="137"/>
                        <a:pt x="516" y="1110"/>
                        <a:pt x="325" y="1813"/>
                      </a:cubicBezTo>
                      <a:cubicBezTo>
                        <a:pt x="131" y="2513"/>
                        <a:pt x="0" y="3233"/>
                        <a:pt x="1042" y="3277"/>
                      </a:cubicBezTo>
                      <a:lnTo>
                        <a:pt x="2855" y="3414"/>
                      </a:lnTo>
                      <a:cubicBezTo>
                        <a:pt x="2855" y="3414"/>
                        <a:pt x="2820" y="1577"/>
                        <a:pt x="3988" y="1472"/>
                      </a:cubicBezTo>
                      <a:cubicBezTo>
                        <a:pt x="3988" y="1472"/>
                        <a:pt x="2502" y="1185"/>
                        <a:pt x="2431" y="0"/>
                      </a:cubicBezTo>
                      <a:close/>
                    </a:path>
                  </a:pathLst>
                </a:custGeom>
                <a:solidFill>
                  <a:srgbClr val="BF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3" name="Google Shape;513;p17"/>
                <p:cNvSpPr/>
                <p:nvPr/>
              </p:nvSpPr>
              <p:spPr>
                <a:xfrm flipH="1">
                  <a:off x="7672598" y="4660898"/>
                  <a:ext cx="52076" cy="68285"/>
                </a:xfrm>
                <a:custGeom>
                  <a:rect b="b" l="l" r="r" t="t"/>
                  <a:pathLst>
                    <a:path extrusionOk="0" h="1049" w="800">
                      <a:moveTo>
                        <a:pt x="373" y="0"/>
                      </a:moveTo>
                      <a:lnTo>
                        <a:pt x="236" y="311"/>
                      </a:lnTo>
                      <a:lnTo>
                        <a:pt x="0" y="311"/>
                      </a:lnTo>
                      <a:lnTo>
                        <a:pt x="141" y="574"/>
                      </a:lnTo>
                      <a:lnTo>
                        <a:pt x="55" y="942"/>
                      </a:lnTo>
                      <a:lnTo>
                        <a:pt x="349" y="731"/>
                      </a:lnTo>
                      <a:lnTo>
                        <a:pt x="608" y="1049"/>
                      </a:lnTo>
                      <a:lnTo>
                        <a:pt x="544" y="584"/>
                      </a:lnTo>
                      <a:lnTo>
                        <a:pt x="799" y="488"/>
                      </a:lnTo>
                      <a:lnTo>
                        <a:pt x="482" y="397"/>
                      </a:lnTo>
                      <a:lnTo>
                        <a:pt x="373" y="0"/>
                      </a:ln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4" name="Google Shape;514;p17"/>
                <p:cNvSpPr/>
                <p:nvPr/>
              </p:nvSpPr>
              <p:spPr>
                <a:xfrm flipH="1">
                  <a:off x="7381946" y="4636682"/>
                  <a:ext cx="189426" cy="141647"/>
                </a:xfrm>
                <a:custGeom>
                  <a:rect b="b" l="l" r="r" t="t"/>
                  <a:pathLst>
                    <a:path extrusionOk="0" h="2176" w="2910">
                      <a:moveTo>
                        <a:pt x="1503" y="1"/>
                      </a:moveTo>
                      <a:cubicBezTo>
                        <a:pt x="1304" y="1"/>
                        <a:pt x="1077" y="59"/>
                        <a:pt x="810" y="178"/>
                      </a:cubicBezTo>
                      <a:cubicBezTo>
                        <a:pt x="1" y="536"/>
                        <a:pt x="100" y="1816"/>
                        <a:pt x="100" y="1816"/>
                      </a:cubicBezTo>
                      <a:cubicBezTo>
                        <a:pt x="116" y="2097"/>
                        <a:pt x="726" y="2176"/>
                        <a:pt x="1318" y="2176"/>
                      </a:cubicBezTo>
                      <a:cubicBezTo>
                        <a:pt x="1762" y="2176"/>
                        <a:pt x="2195" y="2132"/>
                        <a:pt x="2360" y="2097"/>
                      </a:cubicBezTo>
                      <a:cubicBezTo>
                        <a:pt x="2739" y="2015"/>
                        <a:pt x="2909" y="1386"/>
                        <a:pt x="2486" y="704"/>
                      </a:cubicBezTo>
                      <a:cubicBezTo>
                        <a:pt x="2200" y="243"/>
                        <a:pt x="1909" y="1"/>
                        <a:pt x="1503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5" name="Google Shape;515;p17"/>
                <p:cNvSpPr/>
                <p:nvPr/>
              </p:nvSpPr>
              <p:spPr>
                <a:xfrm flipH="1">
                  <a:off x="7518582" y="4553554"/>
                  <a:ext cx="139889" cy="96731"/>
                </a:xfrm>
                <a:custGeom>
                  <a:rect b="b" l="l" r="r" t="t"/>
                  <a:pathLst>
                    <a:path extrusionOk="0" h="1486" w="2149">
                      <a:moveTo>
                        <a:pt x="158" y="1"/>
                      </a:moveTo>
                      <a:lnTo>
                        <a:pt x="1" y="28"/>
                      </a:lnTo>
                      <a:cubicBezTo>
                        <a:pt x="8" y="76"/>
                        <a:pt x="209" y="1206"/>
                        <a:pt x="831" y="1403"/>
                      </a:cubicBezTo>
                      <a:cubicBezTo>
                        <a:pt x="1008" y="1461"/>
                        <a:pt x="1179" y="1485"/>
                        <a:pt x="1332" y="1485"/>
                      </a:cubicBezTo>
                      <a:cubicBezTo>
                        <a:pt x="1718" y="1485"/>
                        <a:pt x="2022" y="1335"/>
                        <a:pt x="2148" y="1141"/>
                      </a:cubicBezTo>
                      <a:lnTo>
                        <a:pt x="2015" y="1052"/>
                      </a:lnTo>
                      <a:cubicBezTo>
                        <a:pt x="1925" y="1191"/>
                        <a:pt x="1678" y="1327"/>
                        <a:pt x="1334" y="1327"/>
                      </a:cubicBezTo>
                      <a:cubicBezTo>
                        <a:pt x="1196" y="1327"/>
                        <a:pt x="1043" y="1305"/>
                        <a:pt x="878" y="1253"/>
                      </a:cubicBezTo>
                      <a:cubicBezTo>
                        <a:pt x="349" y="1086"/>
                        <a:pt x="158" y="11"/>
                        <a:pt x="158" y="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6" name="Google Shape;516;p17"/>
                <p:cNvSpPr/>
                <p:nvPr/>
              </p:nvSpPr>
              <p:spPr>
                <a:xfrm flipH="1">
                  <a:off x="7541039" y="4580439"/>
                  <a:ext cx="99856" cy="74534"/>
                </a:xfrm>
                <a:custGeom>
                  <a:rect b="b" l="l" r="r" t="t"/>
                  <a:pathLst>
                    <a:path extrusionOk="0" h="1145" w="1534">
                      <a:moveTo>
                        <a:pt x="1196" y="1"/>
                      </a:moveTo>
                      <a:cubicBezTo>
                        <a:pt x="882" y="1"/>
                        <a:pt x="279" y="116"/>
                        <a:pt x="28" y="943"/>
                      </a:cubicBezTo>
                      <a:cubicBezTo>
                        <a:pt x="0" y="1025"/>
                        <a:pt x="49" y="1113"/>
                        <a:pt x="131" y="1138"/>
                      </a:cubicBezTo>
                      <a:cubicBezTo>
                        <a:pt x="147" y="1144"/>
                        <a:pt x="161" y="1144"/>
                        <a:pt x="178" y="1144"/>
                      </a:cubicBezTo>
                      <a:cubicBezTo>
                        <a:pt x="246" y="1144"/>
                        <a:pt x="308" y="1103"/>
                        <a:pt x="328" y="1035"/>
                      </a:cubicBezTo>
                      <a:cubicBezTo>
                        <a:pt x="521" y="407"/>
                        <a:pt x="945" y="314"/>
                        <a:pt x="1177" y="314"/>
                      </a:cubicBezTo>
                      <a:cubicBezTo>
                        <a:pt x="1253" y="314"/>
                        <a:pt x="1309" y="324"/>
                        <a:pt x="1329" y="328"/>
                      </a:cubicBezTo>
                      <a:cubicBezTo>
                        <a:pt x="1339" y="330"/>
                        <a:pt x="1350" y="331"/>
                        <a:pt x="1360" y="331"/>
                      </a:cubicBezTo>
                      <a:cubicBezTo>
                        <a:pt x="1433" y="331"/>
                        <a:pt x="1498" y="280"/>
                        <a:pt x="1516" y="205"/>
                      </a:cubicBezTo>
                      <a:cubicBezTo>
                        <a:pt x="1533" y="120"/>
                        <a:pt x="1478" y="35"/>
                        <a:pt x="1393" y="18"/>
                      </a:cubicBezTo>
                      <a:cubicBezTo>
                        <a:pt x="1391" y="17"/>
                        <a:pt x="1314" y="1"/>
                        <a:pt x="1196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7" name="Google Shape;517;p17"/>
                <p:cNvSpPr/>
                <p:nvPr/>
              </p:nvSpPr>
              <p:spPr>
                <a:xfrm flipH="1">
                  <a:off x="7514415" y="4602897"/>
                  <a:ext cx="88269" cy="58520"/>
                </a:xfrm>
                <a:custGeom>
                  <a:rect b="b" l="l" r="r" t="t"/>
                  <a:pathLst>
                    <a:path extrusionOk="0" h="899" w="1356">
                      <a:moveTo>
                        <a:pt x="1192" y="1"/>
                      </a:moveTo>
                      <a:cubicBezTo>
                        <a:pt x="1154" y="4"/>
                        <a:pt x="325" y="28"/>
                        <a:pt x="39" y="673"/>
                      </a:cubicBezTo>
                      <a:cubicBezTo>
                        <a:pt x="1" y="755"/>
                        <a:pt x="39" y="847"/>
                        <a:pt x="117" y="885"/>
                      </a:cubicBezTo>
                      <a:cubicBezTo>
                        <a:pt x="138" y="891"/>
                        <a:pt x="161" y="898"/>
                        <a:pt x="182" y="898"/>
                      </a:cubicBezTo>
                      <a:cubicBezTo>
                        <a:pt x="243" y="898"/>
                        <a:pt x="302" y="861"/>
                        <a:pt x="329" y="803"/>
                      </a:cubicBezTo>
                      <a:cubicBezTo>
                        <a:pt x="533" y="342"/>
                        <a:pt x="1192" y="318"/>
                        <a:pt x="1199" y="318"/>
                      </a:cubicBezTo>
                      <a:cubicBezTo>
                        <a:pt x="1285" y="318"/>
                        <a:pt x="1356" y="243"/>
                        <a:pt x="1353" y="158"/>
                      </a:cubicBezTo>
                      <a:cubicBezTo>
                        <a:pt x="1349" y="69"/>
                        <a:pt x="1277" y="4"/>
                        <a:pt x="1192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8" name="Google Shape;518;p17"/>
                <p:cNvSpPr/>
                <p:nvPr/>
              </p:nvSpPr>
              <p:spPr>
                <a:xfrm flipH="1">
                  <a:off x="7182630" y="2396722"/>
                  <a:ext cx="686231" cy="603366"/>
                </a:xfrm>
                <a:custGeom>
                  <a:rect b="b" l="l" r="r" t="t"/>
                  <a:pathLst>
                    <a:path extrusionOk="0" h="9269" w="10542">
                      <a:moveTo>
                        <a:pt x="6645" y="1"/>
                      </a:moveTo>
                      <a:cubicBezTo>
                        <a:pt x="5506" y="1"/>
                        <a:pt x="4402" y="359"/>
                        <a:pt x="3879" y="520"/>
                      </a:cubicBezTo>
                      <a:cubicBezTo>
                        <a:pt x="2967" y="800"/>
                        <a:pt x="561" y="2227"/>
                        <a:pt x="280" y="4043"/>
                      </a:cubicBezTo>
                      <a:cubicBezTo>
                        <a:pt x="0" y="5862"/>
                        <a:pt x="2288" y="8873"/>
                        <a:pt x="2346" y="9228"/>
                      </a:cubicBezTo>
                      <a:cubicBezTo>
                        <a:pt x="2350" y="9256"/>
                        <a:pt x="2401" y="9269"/>
                        <a:pt x="2490" y="9269"/>
                      </a:cubicBezTo>
                      <a:cubicBezTo>
                        <a:pt x="3555" y="9269"/>
                        <a:pt x="10121" y="7453"/>
                        <a:pt x="10121" y="7453"/>
                      </a:cubicBezTo>
                      <a:cubicBezTo>
                        <a:pt x="10121" y="7453"/>
                        <a:pt x="10542" y="2227"/>
                        <a:pt x="8992" y="800"/>
                      </a:cubicBezTo>
                      <a:cubicBezTo>
                        <a:pt x="8336" y="194"/>
                        <a:pt x="7481" y="1"/>
                        <a:pt x="6645" y="1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9" name="Google Shape;519;p17"/>
                <p:cNvSpPr/>
                <p:nvPr/>
              </p:nvSpPr>
              <p:spPr>
                <a:xfrm flipH="1">
                  <a:off x="7565713" y="2693886"/>
                  <a:ext cx="244692" cy="290259"/>
                </a:xfrm>
                <a:custGeom>
                  <a:rect b="b" l="l" r="r" t="t"/>
                  <a:pathLst>
                    <a:path extrusionOk="0" h="4459" w="3759">
                      <a:moveTo>
                        <a:pt x="1386" y="1"/>
                      </a:moveTo>
                      <a:cubicBezTo>
                        <a:pt x="1302" y="1"/>
                        <a:pt x="1220" y="23"/>
                        <a:pt x="1140" y="72"/>
                      </a:cubicBezTo>
                      <a:cubicBezTo>
                        <a:pt x="93" y="717"/>
                        <a:pt x="0" y="2048"/>
                        <a:pt x="0" y="2048"/>
                      </a:cubicBezTo>
                      <a:lnTo>
                        <a:pt x="1202" y="4458"/>
                      </a:lnTo>
                      <a:lnTo>
                        <a:pt x="3759" y="3400"/>
                      </a:lnTo>
                      <a:cubicBezTo>
                        <a:pt x="3759" y="3400"/>
                        <a:pt x="2416" y="1"/>
                        <a:pt x="1386" y="1"/>
                      </a:cubicBezTo>
                      <a:close/>
                    </a:path>
                  </a:pathLst>
                </a:custGeom>
                <a:solidFill>
                  <a:srgbClr val="FFBD3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0" name="Google Shape;520;p17"/>
                <p:cNvSpPr/>
                <p:nvPr/>
              </p:nvSpPr>
              <p:spPr>
                <a:xfrm flipH="1">
                  <a:off x="7136414" y="2865740"/>
                  <a:ext cx="788886" cy="1573607"/>
                </a:xfrm>
                <a:custGeom>
                  <a:rect b="b" l="l" r="r" t="t"/>
                  <a:pathLst>
                    <a:path extrusionOk="0" h="24174" w="12119">
                      <a:moveTo>
                        <a:pt x="9345" y="1"/>
                      </a:moveTo>
                      <a:cubicBezTo>
                        <a:pt x="6833" y="1"/>
                        <a:pt x="3500" y="1145"/>
                        <a:pt x="2779" y="1590"/>
                      </a:cubicBezTo>
                      <a:cubicBezTo>
                        <a:pt x="2608" y="1696"/>
                        <a:pt x="3213" y="2921"/>
                        <a:pt x="3213" y="2921"/>
                      </a:cubicBezTo>
                      <a:cubicBezTo>
                        <a:pt x="3213" y="2921"/>
                        <a:pt x="219" y="5798"/>
                        <a:pt x="127" y="10270"/>
                      </a:cubicBezTo>
                      <a:cubicBezTo>
                        <a:pt x="0" y="16230"/>
                        <a:pt x="2595" y="23498"/>
                        <a:pt x="2595" y="23498"/>
                      </a:cubicBezTo>
                      <a:cubicBezTo>
                        <a:pt x="2595" y="23498"/>
                        <a:pt x="2803" y="24174"/>
                        <a:pt x="3943" y="24174"/>
                      </a:cubicBezTo>
                      <a:cubicBezTo>
                        <a:pt x="5086" y="24174"/>
                        <a:pt x="5879" y="23662"/>
                        <a:pt x="5879" y="23662"/>
                      </a:cubicBezTo>
                      <a:cubicBezTo>
                        <a:pt x="5929" y="23664"/>
                        <a:pt x="5978" y="23665"/>
                        <a:pt x="6026" y="23665"/>
                      </a:cubicBezTo>
                      <a:cubicBezTo>
                        <a:pt x="7377" y="23665"/>
                        <a:pt x="7506" y="22754"/>
                        <a:pt x="7506" y="22754"/>
                      </a:cubicBezTo>
                      <a:cubicBezTo>
                        <a:pt x="7763" y="21962"/>
                        <a:pt x="10022" y="16534"/>
                        <a:pt x="11070" y="11574"/>
                      </a:cubicBezTo>
                      <a:cubicBezTo>
                        <a:pt x="12119" y="6614"/>
                        <a:pt x="11654" y="1959"/>
                        <a:pt x="11675" y="1655"/>
                      </a:cubicBezTo>
                      <a:cubicBezTo>
                        <a:pt x="11699" y="1351"/>
                        <a:pt x="11675" y="607"/>
                        <a:pt x="11675" y="607"/>
                      </a:cubicBezTo>
                      <a:cubicBezTo>
                        <a:pt x="11147" y="168"/>
                        <a:pt x="10306" y="1"/>
                        <a:pt x="9345" y="1"/>
                      </a:cubicBezTo>
                      <a:close/>
                    </a:path>
                  </a:pathLst>
                </a:custGeom>
                <a:solidFill>
                  <a:srgbClr val="37495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1" name="Google Shape;521;p17"/>
                <p:cNvSpPr/>
                <p:nvPr/>
              </p:nvSpPr>
              <p:spPr>
                <a:xfrm flipH="1">
                  <a:off x="7173050" y="2905839"/>
                  <a:ext cx="105194" cy="252243"/>
                </a:xfrm>
                <a:custGeom>
                  <a:rect b="b" l="l" r="r" t="t"/>
                  <a:pathLst>
                    <a:path extrusionOk="0" h="3875" w="1616">
                      <a:moveTo>
                        <a:pt x="1524" y="1"/>
                      </a:moveTo>
                      <a:cubicBezTo>
                        <a:pt x="1478" y="1"/>
                        <a:pt x="1442" y="35"/>
                        <a:pt x="1445" y="79"/>
                      </a:cubicBezTo>
                      <a:cubicBezTo>
                        <a:pt x="1462" y="1721"/>
                        <a:pt x="1373" y="3486"/>
                        <a:pt x="1196" y="3605"/>
                      </a:cubicBezTo>
                      <a:cubicBezTo>
                        <a:pt x="1043" y="3695"/>
                        <a:pt x="747" y="3719"/>
                        <a:pt x="490" y="3719"/>
                      </a:cubicBezTo>
                      <a:cubicBezTo>
                        <a:pt x="327" y="3719"/>
                        <a:pt x="179" y="3709"/>
                        <a:pt x="93" y="3701"/>
                      </a:cubicBezTo>
                      <a:cubicBezTo>
                        <a:pt x="89" y="3701"/>
                        <a:pt x="84" y="3700"/>
                        <a:pt x="80" y="3700"/>
                      </a:cubicBezTo>
                      <a:cubicBezTo>
                        <a:pt x="42" y="3700"/>
                        <a:pt x="11" y="3729"/>
                        <a:pt x="8" y="3769"/>
                      </a:cubicBezTo>
                      <a:cubicBezTo>
                        <a:pt x="0" y="3813"/>
                        <a:pt x="35" y="3851"/>
                        <a:pt x="76" y="3858"/>
                      </a:cubicBezTo>
                      <a:cubicBezTo>
                        <a:pt x="93" y="3858"/>
                        <a:pt x="274" y="3875"/>
                        <a:pt x="499" y="3875"/>
                      </a:cubicBezTo>
                      <a:cubicBezTo>
                        <a:pt x="766" y="3875"/>
                        <a:pt x="1089" y="3851"/>
                        <a:pt x="1274" y="3742"/>
                      </a:cubicBezTo>
                      <a:cubicBezTo>
                        <a:pt x="1615" y="3547"/>
                        <a:pt x="1612" y="888"/>
                        <a:pt x="1601" y="79"/>
                      </a:cubicBezTo>
                      <a:cubicBezTo>
                        <a:pt x="1601" y="35"/>
                        <a:pt x="1564" y="1"/>
                        <a:pt x="1524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2" name="Google Shape;522;p17"/>
                <p:cNvSpPr/>
                <p:nvPr/>
              </p:nvSpPr>
              <p:spPr>
                <a:xfrm flipH="1">
                  <a:off x="7183334" y="2900306"/>
                  <a:ext cx="26689" cy="56047"/>
                </a:xfrm>
                <a:custGeom>
                  <a:rect b="b" l="l" r="r" t="t"/>
                  <a:pathLst>
                    <a:path extrusionOk="0" h="861" w="410">
                      <a:moveTo>
                        <a:pt x="205" y="0"/>
                      </a:moveTo>
                      <a:cubicBezTo>
                        <a:pt x="93" y="0"/>
                        <a:pt x="0" y="191"/>
                        <a:pt x="0" y="431"/>
                      </a:cubicBezTo>
                      <a:cubicBezTo>
                        <a:pt x="0" y="666"/>
                        <a:pt x="93" y="861"/>
                        <a:pt x="205" y="861"/>
                      </a:cubicBezTo>
                      <a:cubicBezTo>
                        <a:pt x="318" y="861"/>
                        <a:pt x="410" y="666"/>
                        <a:pt x="410" y="431"/>
                      </a:cubicBezTo>
                      <a:cubicBezTo>
                        <a:pt x="410" y="191"/>
                        <a:pt x="318" y="0"/>
                        <a:pt x="205" y="0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3" name="Google Shape;523;p17"/>
                <p:cNvSpPr/>
                <p:nvPr/>
              </p:nvSpPr>
              <p:spPr>
                <a:xfrm flipH="1">
                  <a:off x="7222596" y="2963905"/>
                  <a:ext cx="499409" cy="97122"/>
                </a:xfrm>
                <a:custGeom>
                  <a:rect b="b" l="l" r="r" t="t"/>
                  <a:pathLst>
                    <a:path extrusionOk="0" h="1492" w="7672">
                      <a:moveTo>
                        <a:pt x="6523" y="1"/>
                      </a:moveTo>
                      <a:cubicBezTo>
                        <a:pt x="3032" y="1"/>
                        <a:pt x="90" y="1325"/>
                        <a:pt x="59" y="1341"/>
                      </a:cubicBezTo>
                      <a:cubicBezTo>
                        <a:pt x="18" y="1358"/>
                        <a:pt x="0" y="1406"/>
                        <a:pt x="18" y="1444"/>
                      </a:cubicBezTo>
                      <a:cubicBezTo>
                        <a:pt x="32" y="1475"/>
                        <a:pt x="62" y="1491"/>
                        <a:pt x="90" y="1491"/>
                      </a:cubicBezTo>
                      <a:cubicBezTo>
                        <a:pt x="103" y="1491"/>
                        <a:pt x="113" y="1488"/>
                        <a:pt x="123" y="1484"/>
                      </a:cubicBezTo>
                      <a:cubicBezTo>
                        <a:pt x="155" y="1469"/>
                        <a:pt x="3067" y="158"/>
                        <a:pt x="6523" y="158"/>
                      </a:cubicBezTo>
                      <a:cubicBezTo>
                        <a:pt x="6871" y="158"/>
                        <a:pt x="7225" y="171"/>
                        <a:pt x="7583" y="201"/>
                      </a:cubicBezTo>
                      <a:cubicBezTo>
                        <a:pt x="7585" y="201"/>
                        <a:pt x="7588" y="201"/>
                        <a:pt x="7590" y="201"/>
                      </a:cubicBezTo>
                      <a:cubicBezTo>
                        <a:pt x="7631" y="201"/>
                        <a:pt x="7665" y="171"/>
                        <a:pt x="7668" y="129"/>
                      </a:cubicBezTo>
                      <a:cubicBezTo>
                        <a:pt x="7671" y="85"/>
                        <a:pt x="7640" y="47"/>
                        <a:pt x="7596" y="44"/>
                      </a:cubicBezTo>
                      <a:cubicBezTo>
                        <a:pt x="7234" y="14"/>
                        <a:pt x="6876" y="1"/>
                        <a:pt x="6523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4" name="Google Shape;524;p17"/>
                <p:cNvSpPr/>
                <p:nvPr/>
              </p:nvSpPr>
              <p:spPr>
                <a:xfrm flipH="1">
                  <a:off x="7577688" y="2904081"/>
                  <a:ext cx="90742" cy="135398"/>
                </a:xfrm>
                <a:custGeom>
                  <a:rect b="b" l="l" r="r" t="t"/>
                  <a:pathLst>
                    <a:path extrusionOk="0" h="2080" w="1394">
                      <a:moveTo>
                        <a:pt x="1202" y="1"/>
                      </a:moveTo>
                      <a:lnTo>
                        <a:pt x="263" y="223"/>
                      </a:lnTo>
                      <a:cubicBezTo>
                        <a:pt x="1" y="1393"/>
                        <a:pt x="673" y="2079"/>
                        <a:pt x="673" y="2079"/>
                      </a:cubicBezTo>
                      <a:lnTo>
                        <a:pt x="1394" y="1878"/>
                      </a:lnTo>
                      <a:cubicBezTo>
                        <a:pt x="800" y="1226"/>
                        <a:pt x="1202" y="1"/>
                        <a:pt x="120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5" name="Google Shape;525;p17"/>
                <p:cNvSpPr/>
                <p:nvPr/>
              </p:nvSpPr>
              <p:spPr>
                <a:xfrm flipH="1">
                  <a:off x="7572155" y="2899004"/>
                  <a:ext cx="101613" cy="145552"/>
                </a:xfrm>
                <a:custGeom>
                  <a:rect b="b" l="l" r="r" t="t"/>
                  <a:pathLst>
                    <a:path extrusionOk="0" h="2236" w="1561">
                      <a:moveTo>
                        <a:pt x="1172" y="188"/>
                      </a:moveTo>
                      <a:lnTo>
                        <a:pt x="1172" y="188"/>
                      </a:lnTo>
                      <a:cubicBezTo>
                        <a:pt x="1090" y="512"/>
                        <a:pt x="929" y="1352"/>
                        <a:pt x="1339" y="1911"/>
                      </a:cubicBezTo>
                      <a:lnTo>
                        <a:pt x="779" y="2069"/>
                      </a:lnTo>
                      <a:cubicBezTo>
                        <a:pt x="660" y="1922"/>
                        <a:pt x="219" y="1314"/>
                        <a:pt x="410" y="365"/>
                      </a:cubicBezTo>
                      <a:lnTo>
                        <a:pt x="1172" y="188"/>
                      </a:lnTo>
                      <a:close/>
                      <a:moveTo>
                        <a:pt x="1287" y="1"/>
                      </a:moveTo>
                      <a:cubicBezTo>
                        <a:pt x="1280" y="1"/>
                        <a:pt x="1273" y="2"/>
                        <a:pt x="1267" y="3"/>
                      </a:cubicBezTo>
                      <a:lnTo>
                        <a:pt x="324" y="222"/>
                      </a:lnTo>
                      <a:cubicBezTo>
                        <a:pt x="297" y="228"/>
                        <a:pt x="274" y="252"/>
                        <a:pt x="267" y="283"/>
                      </a:cubicBezTo>
                      <a:cubicBezTo>
                        <a:pt x="1" y="1484"/>
                        <a:pt x="669" y="2181"/>
                        <a:pt x="697" y="2212"/>
                      </a:cubicBezTo>
                      <a:cubicBezTo>
                        <a:pt x="714" y="2226"/>
                        <a:pt x="734" y="2236"/>
                        <a:pt x="755" y="2236"/>
                      </a:cubicBezTo>
                      <a:cubicBezTo>
                        <a:pt x="762" y="2236"/>
                        <a:pt x="768" y="2236"/>
                        <a:pt x="775" y="2232"/>
                      </a:cubicBezTo>
                      <a:lnTo>
                        <a:pt x="1496" y="2031"/>
                      </a:lnTo>
                      <a:cubicBezTo>
                        <a:pt x="1523" y="2024"/>
                        <a:pt x="1544" y="2004"/>
                        <a:pt x="1553" y="1976"/>
                      </a:cubicBezTo>
                      <a:cubicBezTo>
                        <a:pt x="1561" y="1952"/>
                        <a:pt x="1553" y="1922"/>
                        <a:pt x="1533" y="1901"/>
                      </a:cubicBezTo>
                      <a:cubicBezTo>
                        <a:pt x="977" y="1294"/>
                        <a:pt x="1356" y="116"/>
                        <a:pt x="1359" y="102"/>
                      </a:cubicBezTo>
                      <a:cubicBezTo>
                        <a:pt x="1369" y="75"/>
                        <a:pt x="1362" y="47"/>
                        <a:pt x="1345" y="27"/>
                      </a:cubicBezTo>
                      <a:cubicBezTo>
                        <a:pt x="1330" y="9"/>
                        <a:pt x="1308" y="1"/>
                        <a:pt x="1287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6" name="Google Shape;526;p17"/>
                <p:cNvSpPr/>
                <p:nvPr/>
              </p:nvSpPr>
              <p:spPr>
                <a:xfrm flipH="1">
                  <a:off x="7383050" y="2861834"/>
                  <a:ext cx="83387" cy="135658"/>
                </a:xfrm>
                <a:custGeom>
                  <a:rect b="b" l="l" r="r" t="t"/>
                  <a:pathLst>
                    <a:path extrusionOk="0" h="2084" w="1281">
                      <a:moveTo>
                        <a:pt x="1281" y="1"/>
                      </a:moveTo>
                      <a:lnTo>
                        <a:pt x="416" y="127"/>
                      </a:lnTo>
                      <a:cubicBezTo>
                        <a:pt x="416" y="127"/>
                        <a:pt x="0" y="984"/>
                        <a:pt x="403" y="2083"/>
                      </a:cubicBezTo>
                      <a:lnTo>
                        <a:pt x="1141" y="1950"/>
                      </a:lnTo>
                      <a:cubicBezTo>
                        <a:pt x="1141" y="1950"/>
                        <a:pt x="867" y="913"/>
                        <a:pt x="1281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7" name="Google Shape;527;p17"/>
                <p:cNvSpPr/>
                <p:nvPr/>
              </p:nvSpPr>
              <p:spPr>
                <a:xfrm flipH="1">
                  <a:off x="7377713" y="2856691"/>
                  <a:ext cx="94062" cy="146138"/>
                </a:xfrm>
                <a:custGeom>
                  <a:rect b="b" l="l" r="r" t="t"/>
                  <a:pathLst>
                    <a:path extrusionOk="0" h="2245" w="1445">
                      <a:moveTo>
                        <a:pt x="1236" y="179"/>
                      </a:moveTo>
                      <a:lnTo>
                        <a:pt x="1236" y="179"/>
                      </a:lnTo>
                      <a:cubicBezTo>
                        <a:pt x="949" y="926"/>
                        <a:pt x="1072" y="1712"/>
                        <a:pt x="1127" y="1967"/>
                      </a:cubicBezTo>
                      <a:lnTo>
                        <a:pt x="539" y="2073"/>
                      </a:lnTo>
                      <a:cubicBezTo>
                        <a:pt x="232" y="1176"/>
                        <a:pt x="485" y="448"/>
                        <a:pt x="553" y="278"/>
                      </a:cubicBezTo>
                      <a:lnTo>
                        <a:pt x="1236" y="179"/>
                      </a:lnTo>
                      <a:close/>
                      <a:moveTo>
                        <a:pt x="1360" y="0"/>
                      </a:moveTo>
                      <a:cubicBezTo>
                        <a:pt x="1356" y="0"/>
                        <a:pt x="1352" y="1"/>
                        <a:pt x="1349" y="1"/>
                      </a:cubicBezTo>
                      <a:lnTo>
                        <a:pt x="489" y="127"/>
                      </a:lnTo>
                      <a:cubicBezTo>
                        <a:pt x="462" y="131"/>
                        <a:pt x="441" y="148"/>
                        <a:pt x="430" y="172"/>
                      </a:cubicBezTo>
                      <a:cubicBezTo>
                        <a:pt x="410" y="206"/>
                        <a:pt x="0" y="1069"/>
                        <a:pt x="413" y="2189"/>
                      </a:cubicBezTo>
                      <a:cubicBezTo>
                        <a:pt x="424" y="2224"/>
                        <a:pt x="454" y="2244"/>
                        <a:pt x="485" y="2244"/>
                      </a:cubicBezTo>
                      <a:cubicBezTo>
                        <a:pt x="492" y="2244"/>
                        <a:pt x="495" y="2244"/>
                        <a:pt x="503" y="2241"/>
                      </a:cubicBezTo>
                      <a:lnTo>
                        <a:pt x="1236" y="2107"/>
                      </a:lnTo>
                      <a:cubicBezTo>
                        <a:pt x="1256" y="2104"/>
                        <a:pt x="1277" y="2090"/>
                        <a:pt x="1287" y="2073"/>
                      </a:cubicBezTo>
                      <a:cubicBezTo>
                        <a:pt x="1301" y="2053"/>
                        <a:pt x="1305" y="2029"/>
                        <a:pt x="1297" y="2008"/>
                      </a:cubicBezTo>
                      <a:cubicBezTo>
                        <a:pt x="1294" y="1998"/>
                        <a:pt x="1038" y="984"/>
                        <a:pt x="1434" y="111"/>
                      </a:cubicBezTo>
                      <a:cubicBezTo>
                        <a:pt x="1445" y="86"/>
                        <a:pt x="1441" y="56"/>
                        <a:pt x="1424" y="32"/>
                      </a:cubicBezTo>
                      <a:cubicBezTo>
                        <a:pt x="1409" y="11"/>
                        <a:pt x="1386" y="0"/>
                        <a:pt x="1360" y="0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8" name="Google Shape;528;p17"/>
                <p:cNvSpPr/>
                <p:nvPr/>
              </p:nvSpPr>
              <p:spPr>
                <a:xfrm flipH="1">
                  <a:off x="7525940" y="3086676"/>
                  <a:ext cx="249639" cy="249639"/>
                </a:xfrm>
                <a:custGeom>
                  <a:rect b="b" l="l" r="r" t="t"/>
                  <a:pathLst>
                    <a:path extrusionOk="0" h="3835" w="3835">
                      <a:moveTo>
                        <a:pt x="3043" y="1"/>
                      </a:moveTo>
                      <a:cubicBezTo>
                        <a:pt x="3035" y="1"/>
                        <a:pt x="3027" y="2"/>
                        <a:pt x="3019" y="5"/>
                      </a:cubicBezTo>
                      <a:cubicBezTo>
                        <a:pt x="2978" y="15"/>
                        <a:pt x="2950" y="60"/>
                        <a:pt x="2964" y="104"/>
                      </a:cubicBezTo>
                      <a:cubicBezTo>
                        <a:pt x="2994" y="203"/>
                        <a:pt x="3637" y="2595"/>
                        <a:pt x="66" y="3681"/>
                      </a:cubicBezTo>
                      <a:cubicBezTo>
                        <a:pt x="25" y="3695"/>
                        <a:pt x="1" y="3739"/>
                        <a:pt x="15" y="3780"/>
                      </a:cubicBezTo>
                      <a:cubicBezTo>
                        <a:pt x="25" y="3814"/>
                        <a:pt x="56" y="3835"/>
                        <a:pt x="90" y="3835"/>
                      </a:cubicBezTo>
                      <a:cubicBezTo>
                        <a:pt x="97" y="3835"/>
                        <a:pt x="103" y="3835"/>
                        <a:pt x="114" y="3832"/>
                      </a:cubicBezTo>
                      <a:cubicBezTo>
                        <a:pt x="3834" y="2702"/>
                        <a:pt x="3125" y="83"/>
                        <a:pt x="3117" y="60"/>
                      </a:cubicBezTo>
                      <a:cubicBezTo>
                        <a:pt x="3107" y="23"/>
                        <a:pt x="3076" y="1"/>
                        <a:pt x="3043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9" name="Google Shape;529;p17"/>
                <p:cNvSpPr/>
                <p:nvPr/>
              </p:nvSpPr>
              <p:spPr>
                <a:xfrm flipH="1">
                  <a:off x="7661076" y="3039417"/>
                  <a:ext cx="42898" cy="44981"/>
                </a:xfrm>
                <a:custGeom>
                  <a:rect b="b" l="l" r="r" t="t"/>
                  <a:pathLst>
                    <a:path extrusionOk="0" h="691" w="659">
                      <a:moveTo>
                        <a:pt x="123" y="0"/>
                      </a:moveTo>
                      <a:lnTo>
                        <a:pt x="79" y="85"/>
                      </a:lnTo>
                      <a:cubicBezTo>
                        <a:pt x="0" y="233"/>
                        <a:pt x="62" y="564"/>
                        <a:pt x="72" y="628"/>
                      </a:cubicBezTo>
                      <a:cubicBezTo>
                        <a:pt x="79" y="666"/>
                        <a:pt x="113" y="690"/>
                        <a:pt x="150" y="690"/>
                      </a:cubicBezTo>
                      <a:lnTo>
                        <a:pt x="164" y="690"/>
                      </a:lnTo>
                      <a:cubicBezTo>
                        <a:pt x="208" y="683"/>
                        <a:pt x="235" y="638"/>
                        <a:pt x="229" y="597"/>
                      </a:cubicBezTo>
                      <a:cubicBezTo>
                        <a:pt x="208" y="502"/>
                        <a:pt x="194" y="365"/>
                        <a:pt x="199" y="266"/>
                      </a:cubicBezTo>
                      <a:lnTo>
                        <a:pt x="199" y="266"/>
                      </a:lnTo>
                      <a:cubicBezTo>
                        <a:pt x="335" y="386"/>
                        <a:pt x="481" y="543"/>
                        <a:pt x="495" y="625"/>
                      </a:cubicBezTo>
                      <a:cubicBezTo>
                        <a:pt x="501" y="665"/>
                        <a:pt x="535" y="691"/>
                        <a:pt x="574" y="691"/>
                      </a:cubicBezTo>
                      <a:cubicBezTo>
                        <a:pt x="579" y="691"/>
                        <a:pt x="583" y="691"/>
                        <a:pt x="588" y="690"/>
                      </a:cubicBezTo>
                      <a:cubicBezTo>
                        <a:pt x="629" y="683"/>
                        <a:pt x="659" y="642"/>
                        <a:pt x="652" y="597"/>
                      </a:cubicBezTo>
                      <a:cubicBezTo>
                        <a:pt x="618" y="400"/>
                        <a:pt x="270" y="113"/>
                        <a:pt x="199" y="58"/>
                      </a:cubicBezTo>
                      <a:lnTo>
                        <a:pt x="123" y="0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0" name="Google Shape;530;p17"/>
                <p:cNvSpPr/>
                <p:nvPr/>
              </p:nvSpPr>
              <p:spPr>
                <a:xfrm flipH="1">
                  <a:off x="7339956" y="2965597"/>
                  <a:ext cx="24280" cy="37234"/>
                </a:xfrm>
                <a:custGeom>
                  <a:rect b="b" l="l" r="r" t="t"/>
                  <a:pathLst>
                    <a:path extrusionOk="0" h="572" w="373">
                      <a:moveTo>
                        <a:pt x="282" y="1"/>
                      </a:moveTo>
                      <a:cubicBezTo>
                        <a:pt x="267" y="1"/>
                        <a:pt x="251" y="5"/>
                        <a:pt x="236" y="15"/>
                      </a:cubicBezTo>
                      <a:cubicBezTo>
                        <a:pt x="223" y="25"/>
                        <a:pt x="93" y="121"/>
                        <a:pt x="11" y="472"/>
                      </a:cubicBezTo>
                      <a:cubicBezTo>
                        <a:pt x="1" y="516"/>
                        <a:pt x="28" y="557"/>
                        <a:pt x="69" y="568"/>
                      </a:cubicBezTo>
                      <a:cubicBezTo>
                        <a:pt x="75" y="568"/>
                        <a:pt x="83" y="571"/>
                        <a:pt x="86" y="571"/>
                      </a:cubicBezTo>
                      <a:cubicBezTo>
                        <a:pt x="124" y="571"/>
                        <a:pt x="157" y="543"/>
                        <a:pt x="165" y="510"/>
                      </a:cubicBezTo>
                      <a:cubicBezTo>
                        <a:pt x="233" y="223"/>
                        <a:pt x="329" y="144"/>
                        <a:pt x="325" y="144"/>
                      </a:cubicBezTo>
                      <a:cubicBezTo>
                        <a:pt x="362" y="121"/>
                        <a:pt x="373" y="69"/>
                        <a:pt x="346" y="35"/>
                      </a:cubicBezTo>
                      <a:cubicBezTo>
                        <a:pt x="331" y="12"/>
                        <a:pt x="307" y="1"/>
                        <a:pt x="28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1" name="Google Shape;531;p17"/>
                <p:cNvSpPr/>
                <p:nvPr/>
              </p:nvSpPr>
              <p:spPr>
                <a:xfrm flipH="1">
                  <a:off x="7277728" y="3206323"/>
                  <a:ext cx="270470" cy="1204843"/>
                </a:xfrm>
                <a:custGeom>
                  <a:rect b="b" l="l" r="r" t="t"/>
                  <a:pathLst>
                    <a:path extrusionOk="0" h="18509" w="4155">
                      <a:moveTo>
                        <a:pt x="4068" y="1"/>
                      </a:moveTo>
                      <a:cubicBezTo>
                        <a:pt x="4059" y="1"/>
                        <a:pt x="4048" y="3"/>
                        <a:pt x="4039" y="7"/>
                      </a:cubicBezTo>
                      <a:cubicBezTo>
                        <a:pt x="3489" y="222"/>
                        <a:pt x="3349" y="713"/>
                        <a:pt x="3196" y="1437"/>
                      </a:cubicBezTo>
                      <a:cubicBezTo>
                        <a:pt x="3045" y="2154"/>
                        <a:pt x="273" y="15979"/>
                        <a:pt x="7" y="18420"/>
                      </a:cubicBezTo>
                      <a:cubicBezTo>
                        <a:pt x="0" y="18464"/>
                        <a:pt x="31" y="18505"/>
                        <a:pt x="75" y="18508"/>
                      </a:cubicBezTo>
                      <a:lnTo>
                        <a:pt x="86" y="18508"/>
                      </a:lnTo>
                      <a:cubicBezTo>
                        <a:pt x="123" y="18508"/>
                        <a:pt x="157" y="18478"/>
                        <a:pt x="164" y="18440"/>
                      </a:cubicBezTo>
                      <a:cubicBezTo>
                        <a:pt x="423" y="16057"/>
                        <a:pt x="3205" y="2157"/>
                        <a:pt x="3352" y="1471"/>
                      </a:cubicBezTo>
                      <a:cubicBezTo>
                        <a:pt x="3495" y="775"/>
                        <a:pt x="3618" y="341"/>
                        <a:pt x="4097" y="154"/>
                      </a:cubicBezTo>
                      <a:cubicBezTo>
                        <a:pt x="4138" y="140"/>
                        <a:pt x="4155" y="92"/>
                        <a:pt x="4141" y="51"/>
                      </a:cubicBezTo>
                      <a:cubicBezTo>
                        <a:pt x="4128" y="20"/>
                        <a:pt x="4099" y="1"/>
                        <a:pt x="4068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2" name="Google Shape;532;p17"/>
                <p:cNvSpPr/>
                <p:nvPr/>
              </p:nvSpPr>
              <p:spPr>
                <a:xfrm flipH="1">
                  <a:off x="7411308" y="4320445"/>
                  <a:ext cx="378723" cy="247036"/>
                </a:xfrm>
                <a:custGeom>
                  <a:rect b="b" l="l" r="r" t="t"/>
                  <a:pathLst>
                    <a:path extrusionOk="0" h="3795" w="5818">
                      <a:moveTo>
                        <a:pt x="5576" y="1"/>
                      </a:moveTo>
                      <a:lnTo>
                        <a:pt x="5463" y="311"/>
                      </a:lnTo>
                      <a:cubicBezTo>
                        <a:pt x="5463" y="311"/>
                        <a:pt x="5149" y="772"/>
                        <a:pt x="4634" y="858"/>
                      </a:cubicBezTo>
                      <a:cubicBezTo>
                        <a:pt x="4566" y="869"/>
                        <a:pt x="4504" y="874"/>
                        <a:pt x="4446" y="874"/>
                      </a:cubicBezTo>
                      <a:cubicBezTo>
                        <a:pt x="4062" y="874"/>
                        <a:pt x="3889" y="659"/>
                        <a:pt x="3889" y="659"/>
                      </a:cubicBezTo>
                      <a:lnTo>
                        <a:pt x="3848" y="933"/>
                      </a:lnTo>
                      <a:cubicBezTo>
                        <a:pt x="3368" y="1402"/>
                        <a:pt x="2627" y="1597"/>
                        <a:pt x="1953" y="1597"/>
                      </a:cubicBezTo>
                      <a:cubicBezTo>
                        <a:pt x="1587" y="1597"/>
                        <a:pt x="1241" y="1540"/>
                        <a:pt x="968" y="1438"/>
                      </a:cubicBezTo>
                      <a:cubicBezTo>
                        <a:pt x="377" y="1216"/>
                        <a:pt x="431" y="913"/>
                        <a:pt x="431" y="913"/>
                      </a:cubicBezTo>
                      <a:cubicBezTo>
                        <a:pt x="431" y="913"/>
                        <a:pt x="429" y="912"/>
                        <a:pt x="425" y="912"/>
                      </a:cubicBezTo>
                      <a:cubicBezTo>
                        <a:pt x="393" y="912"/>
                        <a:pt x="243" y="921"/>
                        <a:pt x="131" y="1072"/>
                      </a:cubicBezTo>
                      <a:cubicBezTo>
                        <a:pt x="1" y="1247"/>
                        <a:pt x="288" y="2807"/>
                        <a:pt x="346" y="3281"/>
                      </a:cubicBezTo>
                      <a:cubicBezTo>
                        <a:pt x="386" y="3627"/>
                        <a:pt x="974" y="3795"/>
                        <a:pt x="1641" y="3795"/>
                      </a:cubicBezTo>
                      <a:cubicBezTo>
                        <a:pt x="1889" y="3795"/>
                        <a:pt x="2148" y="3771"/>
                        <a:pt x="2394" y="3725"/>
                      </a:cubicBezTo>
                      <a:cubicBezTo>
                        <a:pt x="3298" y="3555"/>
                        <a:pt x="3569" y="2752"/>
                        <a:pt x="3569" y="2752"/>
                      </a:cubicBezTo>
                      <a:cubicBezTo>
                        <a:pt x="3684" y="2880"/>
                        <a:pt x="4000" y="2943"/>
                        <a:pt x="4342" y="2943"/>
                      </a:cubicBezTo>
                      <a:cubicBezTo>
                        <a:pt x="4768" y="2943"/>
                        <a:pt x="5234" y="2845"/>
                        <a:pt x="5405" y="2649"/>
                      </a:cubicBezTo>
                      <a:cubicBezTo>
                        <a:pt x="5682" y="2336"/>
                        <a:pt x="5764" y="786"/>
                        <a:pt x="5791" y="445"/>
                      </a:cubicBezTo>
                      <a:cubicBezTo>
                        <a:pt x="5818" y="100"/>
                        <a:pt x="5576" y="1"/>
                        <a:pt x="5576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3" name="Google Shape;533;p17"/>
                <p:cNvSpPr/>
                <p:nvPr/>
              </p:nvSpPr>
              <p:spPr>
                <a:xfrm flipH="1">
                  <a:off x="7529711" y="4347265"/>
                  <a:ext cx="32938" cy="154601"/>
                </a:xfrm>
                <a:custGeom>
                  <a:rect b="b" l="l" r="r" t="t"/>
                  <a:pathLst>
                    <a:path extrusionOk="0" h="2375" w="506">
                      <a:moveTo>
                        <a:pt x="422" y="1"/>
                      </a:moveTo>
                      <a:cubicBezTo>
                        <a:pt x="382" y="1"/>
                        <a:pt x="348" y="29"/>
                        <a:pt x="342" y="70"/>
                      </a:cubicBezTo>
                      <a:lnTo>
                        <a:pt x="7" y="2282"/>
                      </a:lnTo>
                      <a:cubicBezTo>
                        <a:pt x="0" y="2327"/>
                        <a:pt x="27" y="2368"/>
                        <a:pt x="72" y="2374"/>
                      </a:cubicBezTo>
                      <a:lnTo>
                        <a:pt x="82" y="2374"/>
                      </a:lnTo>
                      <a:cubicBezTo>
                        <a:pt x="123" y="2374"/>
                        <a:pt x="158" y="2347"/>
                        <a:pt x="161" y="2306"/>
                      </a:cubicBezTo>
                      <a:lnTo>
                        <a:pt x="498" y="94"/>
                      </a:lnTo>
                      <a:cubicBezTo>
                        <a:pt x="506" y="50"/>
                        <a:pt x="475" y="9"/>
                        <a:pt x="434" y="2"/>
                      </a:cubicBezTo>
                      <a:cubicBezTo>
                        <a:pt x="430" y="1"/>
                        <a:pt x="426" y="1"/>
                        <a:pt x="42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4" name="Google Shape;534;p17"/>
                <p:cNvSpPr/>
                <p:nvPr/>
              </p:nvSpPr>
              <p:spPr>
                <a:xfrm flipH="1">
                  <a:off x="7782285" y="3168632"/>
                  <a:ext cx="73948" cy="59562"/>
                </a:xfrm>
                <a:custGeom>
                  <a:rect b="b" l="l" r="r" t="t"/>
                  <a:pathLst>
                    <a:path extrusionOk="0" h="915" w="1136">
                      <a:moveTo>
                        <a:pt x="403" y="1"/>
                      </a:moveTo>
                      <a:cubicBezTo>
                        <a:pt x="375" y="1"/>
                        <a:pt x="348" y="6"/>
                        <a:pt x="321" y="19"/>
                      </a:cubicBezTo>
                      <a:cubicBezTo>
                        <a:pt x="0" y="173"/>
                        <a:pt x="344" y="914"/>
                        <a:pt x="635" y="914"/>
                      </a:cubicBezTo>
                      <a:cubicBezTo>
                        <a:pt x="646" y="914"/>
                        <a:pt x="658" y="913"/>
                        <a:pt x="670" y="910"/>
                      </a:cubicBezTo>
                      <a:cubicBezTo>
                        <a:pt x="1136" y="809"/>
                        <a:pt x="734" y="1"/>
                        <a:pt x="403" y="1"/>
                      </a:cubicBezTo>
                      <a:close/>
                    </a:path>
                  </a:pathLst>
                </a:custGeom>
                <a:solidFill>
                  <a:srgbClr val="FFA49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35" name="Google Shape;535;p17"/>
                <p:cNvGrpSpPr/>
                <p:nvPr/>
              </p:nvGrpSpPr>
              <p:grpSpPr>
                <a:xfrm>
                  <a:off x="7744749" y="2988767"/>
                  <a:ext cx="491288" cy="745871"/>
                  <a:chOff x="7564140" y="3213836"/>
                  <a:chExt cx="430539" cy="653642"/>
                </a:xfrm>
              </p:grpSpPr>
              <p:sp>
                <p:nvSpPr>
                  <p:cNvPr id="536" name="Google Shape;536;p17"/>
                  <p:cNvSpPr/>
                  <p:nvPr/>
                </p:nvSpPr>
                <p:spPr>
                  <a:xfrm rot="4341851">
                    <a:off x="7669568" y="3185405"/>
                    <a:ext cx="219684" cy="381933"/>
                  </a:xfrm>
                  <a:custGeom>
                    <a:rect b="b" l="l" r="r" t="t"/>
                    <a:pathLst>
                      <a:path extrusionOk="0" h="9692" w="4647">
                        <a:moveTo>
                          <a:pt x="4178" y="0"/>
                        </a:moveTo>
                        <a:cubicBezTo>
                          <a:pt x="4016" y="0"/>
                          <a:pt x="3864" y="96"/>
                          <a:pt x="3800" y="254"/>
                        </a:cubicBezTo>
                        <a:lnTo>
                          <a:pt x="89" y="9120"/>
                        </a:lnTo>
                        <a:cubicBezTo>
                          <a:pt x="0" y="9328"/>
                          <a:pt x="99" y="9570"/>
                          <a:pt x="311" y="9660"/>
                        </a:cubicBezTo>
                        <a:cubicBezTo>
                          <a:pt x="362" y="9682"/>
                          <a:pt x="416" y="9692"/>
                          <a:pt x="469" y="9692"/>
                        </a:cubicBezTo>
                        <a:cubicBezTo>
                          <a:pt x="630" y="9692"/>
                          <a:pt x="783" y="9596"/>
                          <a:pt x="850" y="9438"/>
                        </a:cubicBezTo>
                        <a:lnTo>
                          <a:pt x="4558" y="572"/>
                        </a:lnTo>
                        <a:cubicBezTo>
                          <a:pt x="4646" y="364"/>
                          <a:pt x="4547" y="122"/>
                          <a:pt x="4339" y="33"/>
                        </a:cubicBezTo>
                        <a:cubicBezTo>
                          <a:pt x="4286" y="11"/>
                          <a:pt x="4231" y="0"/>
                          <a:pt x="4178" y="0"/>
                        </a:cubicBezTo>
                        <a:close/>
                      </a:path>
                    </a:pathLst>
                  </a:custGeom>
                  <a:solidFill>
                    <a:srgbClr val="936F48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537" name="Google Shape;537;p17"/>
                  <p:cNvGrpSpPr/>
                  <p:nvPr/>
                </p:nvGrpSpPr>
                <p:grpSpPr>
                  <a:xfrm>
                    <a:off x="7681173" y="3379746"/>
                    <a:ext cx="276149" cy="487731"/>
                    <a:chOff x="8301873" y="2653371"/>
                    <a:chExt cx="276149" cy="487731"/>
                  </a:xfrm>
                </p:grpSpPr>
                <p:sp>
                  <p:nvSpPr>
                    <p:cNvPr id="538" name="Google Shape;538;p17"/>
                    <p:cNvSpPr/>
                    <p:nvPr/>
                  </p:nvSpPr>
                  <p:spPr>
                    <a:xfrm rot="5400000">
                      <a:off x="8196128" y="2759138"/>
                      <a:ext cx="487660" cy="276128"/>
                    </a:xfrm>
                    <a:custGeom>
                      <a:rect b="b" l="l" r="r" t="t"/>
                      <a:pathLst>
                        <a:path extrusionOk="0" h="16791" w="29654">
                          <a:moveTo>
                            <a:pt x="1" y="1"/>
                          </a:moveTo>
                          <a:lnTo>
                            <a:pt x="1" y="16791"/>
                          </a:lnTo>
                          <a:lnTo>
                            <a:pt x="29654" y="16791"/>
                          </a:lnTo>
                          <a:lnTo>
                            <a:pt x="29654" y="1"/>
                          </a:lnTo>
                          <a:close/>
                        </a:path>
                      </a:pathLst>
                    </a:custGeom>
                    <a:solidFill>
                      <a:srgbClr val="00959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539" name="Google Shape;539;p17"/>
                    <p:cNvSpPr/>
                    <p:nvPr/>
                  </p:nvSpPr>
                  <p:spPr>
                    <a:xfrm rot="5400000">
                      <a:off x="8398783" y="2758774"/>
                      <a:ext cx="82330" cy="276148"/>
                    </a:xfrm>
                    <a:custGeom>
                      <a:rect b="b" l="l" r="r" t="t"/>
                      <a:pathLst>
                        <a:path extrusionOk="0" h="7503" w="2503">
                          <a:moveTo>
                            <a:pt x="1" y="1"/>
                          </a:moveTo>
                          <a:lnTo>
                            <a:pt x="1" y="7503"/>
                          </a:lnTo>
                          <a:lnTo>
                            <a:pt x="2502" y="7503"/>
                          </a:lnTo>
                          <a:lnTo>
                            <a:pt x="2502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540" name="Google Shape;540;p17"/>
                    <p:cNvSpPr/>
                    <p:nvPr/>
                  </p:nvSpPr>
                  <p:spPr>
                    <a:xfrm rot="5400000">
                      <a:off x="8197517" y="2851175"/>
                      <a:ext cx="487730" cy="92123"/>
                    </a:xfrm>
                    <a:custGeom>
                      <a:rect b="b" l="l" r="r" t="t"/>
                      <a:pathLst>
                        <a:path extrusionOk="0" h="2503" w="14828">
                          <a:moveTo>
                            <a:pt x="1" y="1"/>
                          </a:moveTo>
                          <a:lnTo>
                            <a:pt x="1" y="2503"/>
                          </a:lnTo>
                          <a:lnTo>
                            <a:pt x="14827" y="2503"/>
                          </a:lnTo>
                          <a:lnTo>
                            <a:pt x="14827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541" name="Google Shape;541;p17"/>
                    <p:cNvSpPr/>
                    <p:nvPr/>
                  </p:nvSpPr>
                  <p:spPr>
                    <a:xfrm rot="5400000">
                      <a:off x="8196083" y="2759163"/>
                      <a:ext cx="487730" cy="276148"/>
                    </a:xfrm>
                    <a:custGeom>
                      <a:rect b="b" l="l" r="r" t="t"/>
                      <a:pathLst>
                        <a:path extrusionOk="0" h="7503" w="14828">
                          <a:moveTo>
                            <a:pt x="12984" y="1"/>
                          </a:moveTo>
                          <a:lnTo>
                            <a:pt x="1" y="6519"/>
                          </a:lnTo>
                          <a:lnTo>
                            <a:pt x="1" y="7503"/>
                          </a:lnTo>
                          <a:lnTo>
                            <a:pt x="1455" y="7503"/>
                          </a:lnTo>
                          <a:lnTo>
                            <a:pt x="14827" y="788"/>
                          </a:lnTo>
                          <a:lnTo>
                            <a:pt x="14827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542" name="Google Shape;542;p17"/>
                    <p:cNvSpPr/>
                    <p:nvPr/>
                  </p:nvSpPr>
                  <p:spPr>
                    <a:xfrm rot="5400000">
                      <a:off x="8196083" y="2759163"/>
                      <a:ext cx="487730" cy="276148"/>
                    </a:xfrm>
                    <a:custGeom>
                      <a:rect b="b" l="l" r="r" t="t"/>
                      <a:pathLst>
                        <a:path extrusionOk="0" h="7503" w="14828">
                          <a:moveTo>
                            <a:pt x="1" y="1"/>
                          </a:moveTo>
                          <a:lnTo>
                            <a:pt x="1" y="755"/>
                          </a:lnTo>
                          <a:lnTo>
                            <a:pt x="13444" y="7503"/>
                          </a:lnTo>
                          <a:lnTo>
                            <a:pt x="14827" y="7503"/>
                          </a:lnTo>
                          <a:lnTo>
                            <a:pt x="14827" y="6485"/>
                          </a:lnTo>
                          <a:lnTo>
                            <a:pt x="1912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543" name="Google Shape;543;p17"/>
                    <p:cNvSpPr/>
                    <p:nvPr/>
                  </p:nvSpPr>
                  <p:spPr>
                    <a:xfrm rot="5400000">
                      <a:off x="8196819" y="2759899"/>
                      <a:ext cx="487730" cy="274676"/>
                    </a:xfrm>
                    <a:custGeom>
                      <a:rect b="b" l="l" r="r" t="t"/>
                      <a:pathLst>
                        <a:path extrusionOk="0" h="7463" w="14828">
                          <a:moveTo>
                            <a:pt x="6672" y="1"/>
                          </a:moveTo>
                          <a:lnTo>
                            <a:pt x="6672" y="2979"/>
                          </a:lnTo>
                          <a:lnTo>
                            <a:pt x="1" y="2979"/>
                          </a:lnTo>
                          <a:lnTo>
                            <a:pt x="1" y="4372"/>
                          </a:lnTo>
                          <a:lnTo>
                            <a:pt x="6672" y="4372"/>
                          </a:lnTo>
                          <a:lnTo>
                            <a:pt x="6672" y="7462"/>
                          </a:lnTo>
                          <a:lnTo>
                            <a:pt x="8136" y="7462"/>
                          </a:lnTo>
                          <a:lnTo>
                            <a:pt x="8136" y="4372"/>
                          </a:lnTo>
                          <a:lnTo>
                            <a:pt x="14827" y="4372"/>
                          </a:lnTo>
                          <a:lnTo>
                            <a:pt x="14827" y="2979"/>
                          </a:lnTo>
                          <a:lnTo>
                            <a:pt x="8136" y="2979"/>
                          </a:lnTo>
                          <a:lnTo>
                            <a:pt x="8136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544" name="Google Shape;544;p17"/>
                    <p:cNvSpPr/>
                    <p:nvPr/>
                  </p:nvSpPr>
                  <p:spPr>
                    <a:xfrm rot="5400000">
                      <a:off x="8448674" y="2692105"/>
                      <a:ext cx="168081" cy="90614"/>
                    </a:xfrm>
                    <a:custGeom>
                      <a:rect b="b" l="l" r="r" t="t"/>
                      <a:pathLst>
                        <a:path extrusionOk="0" h="2462" w="5110">
                          <a:moveTo>
                            <a:pt x="1" y="1"/>
                          </a:moveTo>
                          <a:lnTo>
                            <a:pt x="1" y="575"/>
                          </a:lnTo>
                          <a:lnTo>
                            <a:pt x="3828" y="2462"/>
                          </a:lnTo>
                          <a:lnTo>
                            <a:pt x="5110" y="2462"/>
                          </a:lnTo>
                          <a:lnTo>
                            <a:pt x="116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545" name="Google Shape;545;p17"/>
                    <p:cNvSpPr/>
                    <p:nvPr/>
                  </p:nvSpPr>
                  <p:spPr>
                    <a:xfrm rot="5400000">
                      <a:off x="8432722" y="2995786"/>
                      <a:ext cx="199986" cy="90614"/>
                    </a:xfrm>
                    <a:custGeom>
                      <a:rect b="b" l="l" r="r" t="t"/>
                      <a:pathLst>
                        <a:path extrusionOk="0" h="2462" w="6080">
                          <a:moveTo>
                            <a:pt x="4994" y="1"/>
                          </a:moveTo>
                          <a:lnTo>
                            <a:pt x="0" y="2462"/>
                          </a:lnTo>
                          <a:lnTo>
                            <a:pt x="1282" y="2462"/>
                          </a:lnTo>
                          <a:lnTo>
                            <a:pt x="6079" y="102"/>
                          </a:lnTo>
                          <a:lnTo>
                            <a:pt x="6079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546" name="Google Shape;546;p17"/>
                    <p:cNvSpPr/>
                    <p:nvPr/>
                  </p:nvSpPr>
                  <p:spPr>
                    <a:xfrm rot="5400000">
                      <a:off x="8271154" y="3016513"/>
                      <a:ext cx="160515" cy="88626"/>
                    </a:xfrm>
                    <a:custGeom>
                      <a:rect b="b" l="l" r="r" t="t"/>
                      <a:pathLst>
                        <a:path extrusionOk="0" h="2408" w="4880">
                          <a:moveTo>
                            <a:pt x="1" y="1"/>
                          </a:moveTo>
                          <a:lnTo>
                            <a:pt x="4879" y="2408"/>
                          </a:lnTo>
                          <a:lnTo>
                            <a:pt x="4879" y="1776"/>
                          </a:lnTo>
                          <a:lnTo>
                            <a:pt x="1282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547" name="Google Shape;547;p17"/>
                    <p:cNvSpPr/>
                    <p:nvPr/>
                  </p:nvSpPr>
                  <p:spPr>
                    <a:xfrm rot="5400000">
                      <a:off x="8245023" y="2710221"/>
                      <a:ext cx="207552" cy="93853"/>
                    </a:xfrm>
                    <a:custGeom>
                      <a:rect b="b" l="l" r="r" t="t"/>
                      <a:pathLst>
                        <a:path extrusionOk="0" h="2550" w="6310">
                          <a:moveTo>
                            <a:pt x="5029" y="1"/>
                          </a:moveTo>
                          <a:lnTo>
                            <a:pt x="1" y="2476"/>
                          </a:lnTo>
                          <a:lnTo>
                            <a:pt x="1" y="2550"/>
                          </a:lnTo>
                          <a:lnTo>
                            <a:pt x="1141" y="2550"/>
                          </a:lnTo>
                          <a:lnTo>
                            <a:pt x="6310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548" name="Google Shape;548;p17"/>
                <p:cNvSpPr/>
                <p:nvPr/>
              </p:nvSpPr>
              <p:spPr>
                <a:xfrm flipH="1">
                  <a:off x="7760673" y="3147151"/>
                  <a:ext cx="74208" cy="59432"/>
                </a:xfrm>
                <a:custGeom>
                  <a:rect b="b" l="l" r="r" t="t"/>
                  <a:pathLst>
                    <a:path extrusionOk="0" h="913" w="1140">
                      <a:moveTo>
                        <a:pt x="406" y="0"/>
                      </a:moveTo>
                      <a:cubicBezTo>
                        <a:pt x="378" y="0"/>
                        <a:pt x="351" y="6"/>
                        <a:pt x="325" y="18"/>
                      </a:cubicBezTo>
                      <a:cubicBezTo>
                        <a:pt x="0" y="172"/>
                        <a:pt x="343" y="912"/>
                        <a:pt x="638" y="912"/>
                      </a:cubicBezTo>
                      <a:cubicBezTo>
                        <a:pt x="650" y="912"/>
                        <a:pt x="662" y="911"/>
                        <a:pt x="673" y="909"/>
                      </a:cubicBezTo>
                      <a:cubicBezTo>
                        <a:pt x="1139" y="808"/>
                        <a:pt x="736" y="0"/>
                        <a:pt x="406" y="0"/>
                      </a:cubicBezTo>
                      <a:close/>
                    </a:path>
                  </a:pathLst>
                </a:custGeom>
                <a:solidFill>
                  <a:srgbClr val="FFA49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49" name="Google Shape;549;p17"/>
                <p:cNvSpPr/>
                <p:nvPr/>
              </p:nvSpPr>
              <p:spPr>
                <a:xfrm flipH="1">
                  <a:off x="7674618" y="3062070"/>
                  <a:ext cx="169117" cy="166448"/>
                </a:xfrm>
                <a:custGeom>
                  <a:rect b="b" l="l" r="r" t="t"/>
                  <a:pathLst>
                    <a:path extrusionOk="0" h="2557" w="2598">
                      <a:moveTo>
                        <a:pt x="1372" y="0"/>
                      </a:moveTo>
                      <a:cubicBezTo>
                        <a:pt x="1226" y="372"/>
                        <a:pt x="768" y="741"/>
                        <a:pt x="406" y="929"/>
                      </a:cubicBezTo>
                      <a:cubicBezTo>
                        <a:pt x="605" y="1735"/>
                        <a:pt x="0" y="2297"/>
                        <a:pt x="293" y="2499"/>
                      </a:cubicBezTo>
                      <a:cubicBezTo>
                        <a:pt x="354" y="2541"/>
                        <a:pt x="416" y="2557"/>
                        <a:pt x="476" y="2557"/>
                      </a:cubicBezTo>
                      <a:cubicBezTo>
                        <a:pt x="642" y="2557"/>
                        <a:pt x="785" y="2434"/>
                        <a:pt x="785" y="2434"/>
                      </a:cubicBezTo>
                      <a:cubicBezTo>
                        <a:pt x="785" y="2434"/>
                        <a:pt x="874" y="2542"/>
                        <a:pt x="1090" y="2542"/>
                      </a:cubicBezTo>
                      <a:cubicBezTo>
                        <a:pt x="1105" y="2542"/>
                        <a:pt x="1121" y="2541"/>
                        <a:pt x="1137" y="2540"/>
                      </a:cubicBezTo>
                      <a:cubicBezTo>
                        <a:pt x="1386" y="2523"/>
                        <a:pt x="1533" y="2223"/>
                        <a:pt x="1533" y="2223"/>
                      </a:cubicBezTo>
                      <a:cubicBezTo>
                        <a:pt x="1533" y="2223"/>
                        <a:pt x="1582" y="2238"/>
                        <a:pt x="1661" y="2238"/>
                      </a:cubicBezTo>
                      <a:cubicBezTo>
                        <a:pt x="1739" y="2238"/>
                        <a:pt x="1845" y="2223"/>
                        <a:pt x="1960" y="2161"/>
                      </a:cubicBezTo>
                      <a:cubicBezTo>
                        <a:pt x="2141" y="2066"/>
                        <a:pt x="2215" y="1656"/>
                        <a:pt x="2215" y="1656"/>
                      </a:cubicBezTo>
                      <a:cubicBezTo>
                        <a:pt x="2215" y="1656"/>
                        <a:pt x="2598" y="1448"/>
                        <a:pt x="2437" y="1147"/>
                      </a:cubicBezTo>
                      <a:cubicBezTo>
                        <a:pt x="2301" y="895"/>
                        <a:pt x="1639" y="287"/>
                        <a:pt x="1372" y="0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0" name="Google Shape;550;p17"/>
                <p:cNvSpPr/>
                <p:nvPr/>
              </p:nvSpPr>
              <p:spPr>
                <a:xfrm flipH="1">
                  <a:off x="7331303" y="2311185"/>
                  <a:ext cx="315125" cy="119449"/>
                </a:xfrm>
                <a:custGeom>
                  <a:rect b="b" l="l" r="r" t="t"/>
                  <a:pathLst>
                    <a:path extrusionOk="0" h="1835" w="4841">
                      <a:moveTo>
                        <a:pt x="3269" y="1"/>
                      </a:moveTo>
                      <a:cubicBezTo>
                        <a:pt x="2709" y="1"/>
                        <a:pt x="1908" y="23"/>
                        <a:pt x="1056" y="134"/>
                      </a:cubicBezTo>
                      <a:cubicBezTo>
                        <a:pt x="0" y="274"/>
                        <a:pt x="462" y="1834"/>
                        <a:pt x="462" y="1834"/>
                      </a:cubicBezTo>
                      <a:cubicBezTo>
                        <a:pt x="462" y="1834"/>
                        <a:pt x="4640" y="1776"/>
                        <a:pt x="4742" y="1584"/>
                      </a:cubicBezTo>
                      <a:cubicBezTo>
                        <a:pt x="4841" y="1394"/>
                        <a:pt x="4786" y="765"/>
                        <a:pt x="4615" y="414"/>
                      </a:cubicBezTo>
                      <a:cubicBezTo>
                        <a:pt x="4492" y="158"/>
                        <a:pt x="4295" y="18"/>
                        <a:pt x="3827" y="7"/>
                      </a:cubicBezTo>
                      <a:cubicBezTo>
                        <a:pt x="3691" y="4"/>
                        <a:pt x="3500" y="1"/>
                        <a:pt x="3269" y="1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1" name="Google Shape;551;p17"/>
                <p:cNvSpPr/>
                <p:nvPr/>
              </p:nvSpPr>
              <p:spPr>
                <a:xfrm flipH="1">
                  <a:off x="7086927" y="1845617"/>
                  <a:ext cx="52987" cy="27145"/>
                </a:xfrm>
                <a:custGeom>
                  <a:rect b="b" l="l" r="r" t="t"/>
                  <a:pathLst>
                    <a:path extrusionOk="0" h="417" w="814">
                      <a:moveTo>
                        <a:pt x="211" y="1"/>
                      </a:moveTo>
                      <a:cubicBezTo>
                        <a:pt x="141" y="1"/>
                        <a:pt x="87" y="23"/>
                        <a:pt x="67" y="77"/>
                      </a:cubicBezTo>
                      <a:cubicBezTo>
                        <a:pt x="0" y="257"/>
                        <a:pt x="407" y="416"/>
                        <a:pt x="599" y="416"/>
                      </a:cubicBezTo>
                      <a:cubicBezTo>
                        <a:pt x="643" y="416"/>
                        <a:pt x="675" y="408"/>
                        <a:pt x="689" y="391"/>
                      </a:cubicBezTo>
                      <a:cubicBezTo>
                        <a:pt x="814" y="229"/>
                        <a:pt x="435" y="1"/>
                        <a:pt x="211" y="1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2" name="Google Shape;552;p17"/>
                <p:cNvSpPr/>
                <p:nvPr/>
              </p:nvSpPr>
              <p:spPr>
                <a:xfrm flipH="1">
                  <a:off x="7219529" y="2020661"/>
                  <a:ext cx="115153" cy="52141"/>
                </a:xfrm>
                <a:custGeom>
                  <a:rect b="b" l="l" r="r" t="t"/>
                  <a:pathLst>
                    <a:path extrusionOk="0" h="801" w="1769">
                      <a:moveTo>
                        <a:pt x="92" y="0"/>
                      </a:moveTo>
                      <a:cubicBezTo>
                        <a:pt x="83" y="0"/>
                        <a:pt x="74" y="2"/>
                        <a:pt x="65" y="5"/>
                      </a:cubicBezTo>
                      <a:cubicBezTo>
                        <a:pt x="24" y="19"/>
                        <a:pt x="1" y="63"/>
                        <a:pt x="18" y="104"/>
                      </a:cubicBezTo>
                      <a:cubicBezTo>
                        <a:pt x="21" y="115"/>
                        <a:pt x="274" y="801"/>
                        <a:pt x="1162" y="801"/>
                      </a:cubicBezTo>
                      <a:cubicBezTo>
                        <a:pt x="1321" y="801"/>
                        <a:pt x="1499" y="777"/>
                        <a:pt x="1701" y="726"/>
                      </a:cubicBezTo>
                      <a:cubicBezTo>
                        <a:pt x="1742" y="716"/>
                        <a:pt x="1769" y="671"/>
                        <a:pt x="1756" y="630"/>
                      </a:cubicBezTo>
                      <a:cubicBezTo>
                        <a:pt x="1747" y="593"/>
                        <a:pt x="1716" y="570"/>
                        <a:pt x="1679" y="570"/>
                      </a:cubicBezTo>
                      <a:cubicBezTo>
                        <a:pt x="1673" y="570"/>
                        <a:pt x="1666" y="571"/>
                        <a:pt x="1660" y="572"/>
                      </a:cubicBezTo>
                      <a:cubicBezTo>
                        <a:pt x="1470" y="621"/>
                        <a:pt x="1302" y="642"/>
                        <a:pt x="1155" y="642"/>
                      </a:cubicBezTo>
                      <a:cubicBezTo>
                        <a:pt x="389" y="642"/>
                        <a:pt x="176" y="82"/>
                        <a:pt x="165" y="54"/>
                      </a:cubicBezTo>
                      <a:cubicBezTo>
                        <a:pt x="154" y="22"/>
                        <a:pt x="124" y="0"/>
                        <a:pt x="92" y="0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3" name="Google Shape;553;p17"/>
                <p:cNvSpPr/>
                <p:nvPr/>
              </p:nvSpPr>
              <p:spPr>
                <a:xfrm flipH="1">
                  <a:off x="7109710" y="1911625"/>
                  <a:ext cx="30725" cy="53183"/>
                </a:xfrm>
                <a:custGeom>
                  <a:rect b="b" l="l" r="r" t="t"/>
                  <a:pathLst>
                    <a:path extrusionOk="0" h="817" w="472">
                      <a:moveTo>
                        <a:pt x="236" y="1"/>
                      </a:moveTo>
                      <a:cubicBezTo>
                        <a:pt x="106" y="1"/>
                        <a:pt x="0" y="182"/>
                        <a:pt x="0" y="407"/>
                      </a:cubicBezTo>
                      <a:cubicBezTo>
                        <a:pt x="0" y="636"/>
                        <a:pt x="106" y="817"/>
                        <a:pt x="236" y="817"/>
                      </a:cubicBezTo>
                      <a:cubicBezTo>
                        <a:pt x="365" y="817"/>
                        <a:pt x="472" y="636"/>
                        <a:pt x="472" y="407"/>
                      </a:cubicBezTo>
                      <a:cubicBezTo>
                        <a:pt x="472" y="182"/>
                        <a:pt x="365" y="1"/>
                        <a:pt x="236" y="1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4" name="Google Shape;554;p17"/>
                <p:cNvSpPr/>
                <p:nvPr/>
              </p:nvSpPr>
              <p:spPr>
                <a:xfrm flipH="1">
                  <a:off x="7113095" y="1920478"/>
                  <a:ext cx="7811" cy="13475"/>
                </a:xfrm>
                <a:custGeom>
                  <a:rect b="b" l="l" r="r" t="t"/>
                  <a:pathLst>
                    <a:path extrusionOk="0" h="207" w="120">
                      <a:moveTo>
                        <a:pt x="51" y="1"/>
                      </a:moveTo>
                      <a:cubicBezTo>
                        <a:pt x="49" y="1"/>
                        <a:pt x="47" y="1"/>
                        <a:pt x="45" y="2"/>
                      </a:cubicBezTo>
                      <a:cubicBezTo>
                        <a:pt x="18" y="5"/>
                        <a:pt x="0" y="53"/>
                        <a:pt x="8" y="107"/>
                      </a:cubicBezTo>
                      <a:cubicBezTo>
                        <a:pt x="14" y="163"/>
                        <a:pt x="39" y="207"/>
                        <a:pt x="69" y="207"/>
                      </a:cubicBezTo>
                      <a:cubicBezTo>
                        <a:pt x="70" y="207"/>
                        <a:pt x="71" y="207"/>
                        <a:pt x="72" y="206"/>
                      </a:cubicBezTo>
                      <a:cubicBezTo>
                        <a:pt x="99" y="203"/>
                        <a:pt x="120" y="152"/>
                        <a:pt x="110" y="97"/>
                      </a:cubicBezTo>
                      <a:cubicBezTo>
                        <a:pt x="103" y="43"/>
                        <a:pt x="79" y="1"/>
                        <a:pt x="5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5" name="Google Shape;555;p17"/>
                <p:cNvSpPr/>
                <p:nvPr/>
              </p:nvSpPr>
              <p:spPr>
                <a:xfrm flipH="1">
                  <a:off x="7387281" y="1938119"/>
                  <a:ext cx="44916" cy="67373"/>
                </a:xfrm>
                <a:custGeom>
                  <a:rect b="b" l="l" r="r" t="t"/>
                  <a:pathLst>
                    <a:path extrusionOk="0" h="1035" w="690">
                      <a:moveTo>
                        <a:pt x="345" y="0"/>
                      </a:moveTo>
                      <a:cubicBezTo>
                        <a:pt x="153" y="0"/>
                        <a:pt x="0" y="233"/>
                        <a:pt x="0" y="520"/>
                      </a:cubicBezTo>
                      <a:cubicBezTo>
                        <a:pt x="0" y="802"/>
                        <a:pt x="153" y="1035"/>
                        <a:pt x="345" y="1035"/>
                      </a:cubicBezTo>
                      <a:cubicBezTo>
                        <a:pt x="533" y="1035"/>
                        <a:pt x="689" y="802"/>
                        <a:pt x="689" y="520"/>
                      </a:cubicBezTo>
                      <a:cubicBezTo>
                        <a:pt x="689" y="233"/>
                        <a:pt x="533" y="0"/>
                        <a:pt x="345" y="0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6" name="Google Shape;556;p17"/>
                <p:cNvSpPr/>
                <p:nvPr/>
              </p:nvSpPr>
              <p:spPr>
                <a:xfrm flipH="1">
                  <a:off x="7393725" y="1951398"/>
                  <a:ext cx="8918" cy="15297"/>
                </a:xfrm>
                <a:custGeom>
                  <a:rect b="b" l="l" r="r" t="t"/>
                  <a:pathLst>
                    <a:path extrusionOk="0" h="235" w="137">
                      <a:moveTo>
                        <a:pt x="58" y="1"/>
                      </a:moveTo>
                      <a:cubicBezTo>
                        <a:pt x="57" y="1"/>
                        <a:pt x="56" y="1"/>
                        <a:pt x="55" y="1"/>
                      </a:cubicBezTo>
                      <a:cubicBezTo>
                        <a:pt x="21" y="4"/>
                        <a:pt x="0" y="62"/>
                        <a:pt x="10" y="124"/>
                      </a:cubicBezTo>
                      <a:cubicBezTo>
                        <a:pt x="17" y="185"/>
                        <a:pt x="47" y="234"/>
                        <a:pt x="77" y="234"/>
                      </a:cubicBezTo>
                      <a:cubicBezTo>
                        <a:pt x="78" y="234"/>
                        <a:pt x="80" y="234"/>
                        <a:pt x="82" y="234"/>
                      </a:cubicBezTo>
                      <a:cubicBezTo>
                        <a:pt x="116" y="230"/>
                        <a:pt x="137" y="175"/>
                        <a:pt x="126" y="111"/>
                      </a:cubicBezTo>
                      <a:cubicBezTo>
                        <a:pt x="120" y="47"/>
                        <a:pt x="88" y="1"/>
                        <a:pt x="5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7" name="Google Shape;557;p17"/>
                <p:cNvSpPr/>
                <p:nvPr/>
              </p:nvSpPr>
              <p:spPr>
                <a:xfrm flipH="1" rot="-618055">
                  <a:off x="7355127" y="1852313"/>
                  <a:ext cx="100310" cy="60277"/>
                </a:xfrm>
                <a:custGeom>
                  <a:rect b="b" l="l" r="r" t="t"/>
                  <a:pathLst>
                    <a:path extrusionOk="0" h="926" w="1541">
                      <a:moveTo>
                        <a:pt x="1325" y="0"/>
                      </a:moveTo>
                      <a:cubicBezTo>
                        <a:pt x="994" y="0"/>
                        <a:pt x="1" y="706"/>
                        <a:pt x="144" y="864"/>
                      </a:cubicBezTo>
                      <a:cubicBezTo>
                        <a:pt x="178" y="905"/>
                        <a:pt x="233" y="925"/>
                        <a:pt x="301" y="925"/>
                      </a:cubicBezTo>
                      <a:cubicBezTo>
                        <a:pt x="704" y="925"/>
                        <a:pt x="1540" y="239"/>
                        <a:pt x="1417" y="38"/>
                      </a:cubicBezTo>
                      <a:cubicBezTo>
                        <a:pt x="1400" y="10"/>
                        <a:pt x="1369" y="0"/>
                        <a:pt x="1325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8" name="Google Shape;558;p17"/>
                <p:cNvSpPr/>
                <p:nvPr/>
              </p:nvSpPr>
              <p:spPr>
                <a:xfrm flipH="1">
                  <a:off x="7290808" y="2020531"/>
                  <a:ext cx="43874" cy="44265"/>
                </a:xfrm>
                <a:custGeom>
                  <a:rect b="b" l="l" r="r" t="t"/>
                  <a:pathLst>
                    <a:path extrusionOk="0" h="680" w="674">
                      <a:moveTo>
                        <a:pt x="92" y="1"/>
                      </a:moveTo>
                      <a:cubicBezTo>
                        <a:pt x="83" y="1"/>
                        <a:pt x="72" y="4"/>
                        <a:pt x="65" y="7"/>
                      </a:cubicBezTo>
                      <a:cubicBezTo>
                        <a:pt x="24" y="21"/>
                        <a:pt x="1" y="65"/>
                        <a:pt x="18" y="106"/>
                      </a:cubicBezTo>
                      <a:cubicBezTo>
                        <a:pt x="18" y="114"/>
                        <a:pt x="158" y="486"/>
                        <a:pt x="581" y="680"/>
                      </a:cubicBezTo>
                      <a:cubicBezTo>
                        <a:pt x="612" y="639"/>
                        <a:pt x="642" y="595"/>
                        <a:pt x="673" y="554"/>
                      </a:cubicBezTo>
                      <a:cubicBezTo>
                        <a:pt x="294" y="393"/>
                        <a:pt x="174" y="76"/>
                        <a:pt x="165" y="56"/>
                      </a:cubicBezTo>
                      <a:cubicBezTo>
                        <a:pt x="154" y="21"/>
                        <a:pt x="124" y="1"/>
                        <a:pt x="92" y="1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9" name="Google Shape;559;p17"/>
                <p:cNvSpPr/>
                <p:nvPr/>
              </p:nvSpPr>
              <p:spPr>
                <a:xfrm flipH="1">
                  <a:off x="7387281" y="1938119"/>
                  <a:ext cx="44916" cy="67373"/>
                </a:xfrm>
                <a:custGeom>
                  <a:rect b="b" l="l" r="r" t="t"/>
                  <a:pathLst>
                    <a:path extrusionOk="0" h="1035" w="690">
                      <a:moveTo>
                        <a:pt x="512" y="205"/>
                      </a:moveTo>
                      <a:cubicBezTo>
                        <a:pt x="543" y="205"/>
                        <a:pt x="574" y="253"/>
                        <a:pt x="580" y="315"/>
                      </a:cubicBezTo>
                      <a:cubicBezTo>
                        <a:pt x="591" y="379"/>
                        <a:pt x="570" y="434"/>
                        <a:pt x="536" y="438"/>
                      </a:cubicBezTo>
                      <a:lnTo>
                        <a:pt x="533" y="438"/>
                      </a:lnTo>
                      <a:cubicBezTo>
                        <a:pt x="502" y="438"/>
                        <a:pt x="471" y="393"/>
                        <a:pt x="464" y="328"/>
                      </a:cubicBezTo>
                      <a:cubicBezTo>
                        <a:pt x="454" y="266"/>
                        <a:pt x="475" y="208"/>
                        <a:pt x="509" y="205"/>
                      </a:cubicBezTo>
                      <a:close/>
                      <a:moveTo>
                        <a:pt x="345" y="0"/>
                      </a:moveTo>
                      <a:cubicBezTo>
                        <a:pt x="153" y="0"/>
                        <a:pt x="0" y="233"/>
                        <a:pt x="0" y="520"/>
                      </a:cubicBezTo>
                      <a:cubicBezTo>
                        <a:pt x="0" y="802"/>
                        <a:pt x="153" y="1035"/>
                        <a:pt x="345" y="1035"/>
                      </a:cubicBezTo>
                      <a:cubicBezTo>
                        <a:pt x="533" y="1035"/>
                        <a:pt x="689" y="802"/>
                        <a:pt x="689" y="520"/>
                      </a:cubicBezTo>
                      <a:cubicBezTo>
                        <a:pt x="689" y="233"/>
                        <a:pt x="533" y="0"/>
                        <a:pt x="345" y="0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0" name="Google Shape;560;p17"/>
                <p:cNvSpPr/>
                <p:nvPr/>
              </p:nvSpPr>
              <p:spPr>
                <a:xfrm flipH="1">
                  <a:off x="7393725" y="1951398"/>
                  <a:ext cx="8918" cy="15232"/>
                </a:xfrm>
                <a:custGeom>
                  <a:rect b="b" l="l" r="r" t="t"/>
                  <a:pathLst>
                    <a:path extrusionOk="0" h="234" w="137">
                      <a:moveTo>
                        <a:pt x="55" y="1"/>
                      </a:moveTo>
                      <a:cubicBezTo>
                        <a:pt x="21" y="4"/>
                        <a:pt x="0" y="62"/>
                        <a:pt x="10" y="124"/>
                      </a:cubicBezTo>
                      <a:cubicBezTo>
                        <a:pt x="17" y="189"/>
                        <a:pt x="48" y="234"/>
                        <a:pt x="79" y="234"/>
                      </a:cubicBezTo>
                      <a:lnTo>
                        <a:pt x="82" y="234"/>
                      </a:lnTo>
                      <a:cubicBezTo>
                        <a:pt x="116" y="230"/>
                        <a:pt x="137" y="175"/>
                        <a:pt x="126" y="111"/>
                      </a:cubicBezTo>
                      <a:cubicBezTo>
                        <a:pt x="120" y="49"/>
                        <a:pt x="89" y="1"/>
                        <a:pt x="58" y="1"/>
                      </a:cubicBezTo>
                      <a:close/>
                    </a:path>
                  </a:pathLst>
                </a:custGeom>
                <a:solidFill>
                  <a:srgbClr val="D1DBD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1" name="Google Shape;561;p17"/>
                <p:cNvSpPr/>
                <p:nvPr/>
              </p:nvSpPr>
              <p:spPr>
                <a:xfrm flipH="1">
                  <a:off x="7710160" y="2149486"/>
                  <a:ext cx="122964" cy="78700"/>
                </a:xfrm>
                <a:custGeom>
                  <a:rect b="b" l="l" r="r" t="t"/>
                  <a:pathLst>
                    <a:path extrusionOk="0" h="1209" w="1889">
                      <a:moveTo>
                        <a:pt x="977" y="0"/>
                      </a:moveTo>
                      <a:cubicBezTo>
                        <a:pt x="867" y="0"/>
                        <a:pt x="770" y="18"/>
                        <a:pt x="697" y="38"/>
                      </a:cubicBezTo>
                      <a:cubicBezTo>
                        <a:pt x="360" y="133"/>
                        <a:pt x="76" y="392"/>
                        <a:pt x="12" y="673"/>
                      </a:cubicBezTo>
                      <a:cubicBezTo>
                        <a:pt x="1" y="714"/>
                        <a:pt x="28" y="758"/>
                        <a:pt x="69" y="764"/>
                      </a:cubicBezTo>
                      <a:cubicBezTo>
                        <a:pt x="77" y="767"/>
                        <a:pt x="85" y="768"/>
                        <a:pt x="92" y="768"/>
                      </a:cubicBezTo>
                      <a:cubicBezTo>
                        <a:pt x="127" y="768"/>
                        <a:pt x="157" y="743"/>
                        <a:pt x="165" y="706"/>
                      </a:cubicBezTo>
                      <a:cubicBezTo>
                        <a:pt x="220" y="484"/>
                        <a:pt x="458" y="269"/>
                        <a:pt x="738" y="191"/>
                      </a:cubicBezTo>
                      <a:cubicBezTo>
                        <a:pt x="800" y="173"/>
                        <a:pt x="882" y="158"/>
                        <a:pt x="975" y="158"/>
                      </a:cubicBezTo>
                      <a:cubicBezTo>
                        <a:pt x="1118" y="158"/>
                        <a:pt x="1288" y="194"/>
                        <a:pt x="1462" y="314"/>
                      </a:cubicBezTo>
                      <a:cubicBezTo>
                        <a:pt x="1277" y="324"/>
                        <a:pt x="1028" y="365"/>
                        <a:pt x="878" y="505"/>
                      </a:cubicBezTo>
                      <a:cubicBezTo>
                        <a:pt x="790" y="591"/>
                        <a:pt x="749" y="700"/>
                        <a:pt x="755" y="829"/>
                      </a:cubicBezTo>
                      <a:cubicBezTo>
                        <a:pt x="762" y="983"/>
                        <a:pt x="817" y="1092"/>
                        <a:pt x="919" y="1157"/>
                      </a:cubicBezTo>
                      <a:cubicBezTo>
                        <a:pt x="984" y="1194"/>
                        <a:pt x="1059" y="1208"/>
                        <a:pt x="1131" y="1208"/>
                      </a:cubicBezTo>
                      <a:cubicBezTo>
                        <a:pt x="1291" y="1208"/>
                        <a:pt x="1441" y="1144"/>
                        <a:pt x="1466" y="1133"/>
                      </a:cubicBezTo>
                      <a:cubicBezTo>
                        <a:pt x="1503" y="1116"/>
                        <a:pt x="1523" y="1068"/>
                        <a:pt x="1503" y="1027"/>
                      </a:cubicBezTo>
                      <a:cubicBezTo>
                        <a:pt x="1491" y="1000"/>
                        <a:pt x="1462" y="982"/>
                        <a:pt x="1432" y="982"/>
                      </a:cubicBezTo>
                      <a:cubicBezTo>
                        <a:pt x="1421" y="982"/>
                        <a:pt x="1410" y="984"/>
                        <a:pt x="1400" y="990"/>
                      </a:cubicBezTo>
                      <a:cubicBezTo>
                        <a:pt x="1353" y="1011"/>
                        <a:pt x="1235" y="1051"/>
                        <a:pt x="1130" y="1051"/>
                      </a:cubicBezTo>
                      <a:cubicBezTo>
                        <a:pt x="1082" y="1051"/>
                        <a:pt x="1036" y="1043"/>
                        <a:pt x="1001" y="1021"/>
                      </a:cubicBezTo>
                      <a:cubicBezTo>
                        <a:pt x="946" y="986"/>
                        <a:pt x="916" y="922"/>
                        <a:pt x="913" y="822"/>
                      </a:cubicBezTo>
                      <a:cubicBezTo>
                        <a:pt x="909" y="737"/>
                        <a:pt x="933" y="673"/>
                        <a:pt x="987" y="621"/>
                      </a:cubicBezTo>
                      <a:cubicBezTo>
                        <a:pt x="1116" y="498"/>
                        <a:pt x="1380" y="469"/>
                        <a:pt x="1554" y="469"/>
                      </a:cubicBezTo>
                      <a:cubicBezTo>
                        <a:pt x="1603" y="469"/>
                        <a:pt x="1644" y="471"/>
                        <a:pt x="1674" y="474"/>
                      </a:cubicBezTo>
                      <a:lnTo>
                        <a:pt x="1888" y="495"/>
                      </a:lnTo>
                      <a:lnTo>
                        <a:pt x="1888" y="495"/>
                      </a:lnTo>
                      <a:lnTo>
                        <a:pt x="1735" y="341"/>
                      </a:lnTo>
                      <a:cubicBezTo>
                        <a:pt x="1471" y="71"/>
                        <a:pt x="1196" y="0"/>
                        <a:pt x="977" y="0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2" name="Google Shape;562;p17"/>
                <p:cNvSpPr/>
                <p:nvPr/>
              </p:nvSpPr>
              <p:spPr>
                <a:xfrm flipH="1">
                  <a:off x="7065054" y="1779935"/>
                  <a:ext cx="25387" cy="162412"/>
                </a:xfrm>
                <a:custGeom>
                  <a:rect b="b" l="l" r="r" t="t"/>
                  <a:pathLst>
                    <a:path extrusionOk="0" h="2495" w="390">
                      <a:moveTo>
                        <a:pt x="0" y="0"/>
                      </a:moveTo>
                      <a:cubicBezTo>
                        <a:pt x="93" y="451"/>
                        <a:pt x="106" y="987"/>
                        <a:pt x="24" y="1622"/>
                      </a:cubicBezTo>
                      <a:cubicBezTo>
                        <a:pt x="0" y="1877"/>
                        <a:pt x="52" y="2171"/>
                        <a:pt x="126" y="2495"/>
                      </a:cubicBezTo>
                      <a:cubicBezTo>
                        <a:pt x="137" y="2444"/>
                        <a:pt x="150" y="2389"/>
                        <a:pt x="161" y="2338"/>
                      </a:cubicBezTo>
                      <a:cubicBezTo>
                        <a:pt x="175" y="2256"/>
                        <a:pt x="191" y="2171"/>
                        <a:pt x="205" y="2089"/>
                      </a:cubicBezTo>
                      <a:cubicBezTo>
                        <a:pt x="328" y="1389"/>
                        <a:pt x="389" y="679"/>
                        <a:pt x="338" y="10"/>
                      </a:cubicBezTo>
                      <a:cubicBezTo>
                        <a:pt x="249" y="3"/>
                        <a:pt x="157" y="0"/>
                        <a:pt x="58" y="0"/>
                      </a:cubicBezTo>
                      <a:close/>
                    </a:path>
                  </a:pathLst>
                </a:custGeom>
                <a:solidFill>
                  <a:srgbClr val="60524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3" name="Google Shape;563;p17"/>
                <p:cNvSpPr/>
                <p:nvPr/>
              </p:nvSpPr>
              <p:spPr>
                <a:xfrm flipH="1">
                  <a:off x="7083542" y="1779935"/>
                  <a:ext cx="22913" cy="105584"/>
                </a:xfrm>
                <a:custGeom>
                  <a:rect b="b" l="l" r="r" t="t"/>
                  <a:pathLst>
                    <a:path extrusionOk="0" h="1622" w="352">
                      <a:moveTo>
                        <a:pt x="246" y="0"/>
                      </a:moveTo>
                      <a:cubicBezTo>
                        <a:pt x="175" y="0"/>
                        <a:pt x="103" y="3"/>
                        <a:pt x="24" y="10"/>
                      </a:cubicBezTo>
                      <a:lnTo>
                        <a:pt x="0" y="10"/>
                      </a:lnTo>
                      <a:cubicBezTo>
                        <a:pt x="260" y="604"/>
                        <a:pt x="311" y="1191"/>
                        <a:pt x="270" y="1622"/>
                      </a:cubicBezTo>
                      <a:cubicBezTo>
                        <a:pt x="352" y="987"/>
                        <a:pt x="339" y="451"/>
                        <a:pt x="246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4" name="Google Shape;564;p17"/>
                <p:cNvSpPr/>
                <p:nvPr/>
              </p:nvSpPr>
              <p:spPr>
                <a:xfrm flipH="1">
                  <a:off x="7086797" y="1845682"/>
                  <a:ext cx="52987" cy="26949"/>
                </a:xfrm>
                <a:custGeom>
                  <a:rect b="b" l="l" r="r" t="t"/>
                  <a:pathLst>
                    <a:path extrusionOk="0" h="414" w="814">
                      <a:moveTo>
                        <a:pt x="208" y="0"/>
                      </a:moveTo>
                      <a:cubicBezTo>
                        <a:pt x="140" y="0"/>
                        <a:pt x="86" y="21"/>
                        <a:pt x="65" y="76"/>
                      </a:cubicBezTo>
                      <a:cubicBezTo>
                        <a:pt x="0" y="256"/>
                        <a:pt x="403" y="413"/>
                        <a:pt x="594" y="413"/>
                      </a:cubicBezTo>
                      <a:cubicBezTo>
                        <a:pt x="639" y="413"/>
                        <a:pt x="673" y="407"/>
                        <a:pt x="687" y="390"/>
                      </a:cubicBezTo>
                      <a:cubicBezTo>
                        <a:pt x="813" y="229"/>
                        <a:pt x="434" y="0"/>
                        <a:pt x="208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5" name="Google Shape;565;p17"/>
                <p:cNvSpPr/>
                <p:nvPr/>
              </p:nvSpPr>
              <p:spPr>
                <a:xfrm flipH="1">
                  <a:off x="7062841" y="1962074"/>
                  <a:ext cx="14516" cy="97382"/>
                </a:xfrm>
                <a:custGeom>
                  <a:rect b="b" l="l" r="r" t="t"/>
                  <a:pathLst>
                    <a:path extrusionOk="0" h="1496" w="223">
                      <a:moveTo>
                        <a:pt x="223" y="1493"/>
                      </a:moveTo>
                      <a:lnTo>
                        <a:pt x="223" y="1496"/>
                      </a:lnTo>
                      <a:lnTo>
                        <a:pt x="223" y="1493"/>
                      </a:lnTo>
                      <a:close/>
                      <a:moveTo>
                        <a:pt x="223" y="1486"/>
                      </a:moveTo>
                      <a:lnTo>
                        <a:pt x="223" y="1493"/>
                      </a:lnTo>
                      <a:lnTo>
                        <a:pt x="223" y="1486"/>
                      </a:lnTo>
                      <a:close/>
                      <a:moveTo>
                        <a:pt x="199" y="1045"/>
                      </a:moveTo>
                      <a:lnTo>
                        <a:pt x="199" y="1045"/>
                      </a:lnTo>
                      <a:lnTo>
                        <a:pt x="199" y="1045"/>
                      </a:lnTo>
                      <a:close/>
                      <a:moveTo>
                        <a:pt x="199" y="1039"/>
                      </a:moveTo>
                      <a:lnTo>
                        <a:pt x="199" y="1039"/>
                      </a:lnTo>
                      <a:lnTo>
                        <a:pt x="199" y="1039"/>
                      </a:lnTo>
                      <a:close/>
                      <a:moveTo>
                        <a:pt x="199" y="1032"/>
                      </a:moveTo>
                      <a:lnTo>
                        <a:pt x="199" y="1032"/>
                      </a:lnTo>
                      <a:lnTo>
                        <a:pt x="199" y="1032"/>
                      </a:lnTo>
                      <a:close/>
                      <a:moveTo>
                        <a:pt x="199" y="1025"/>
                      </a:moveTo>
                      <a:lnTo>
                        <a:pt x="199" y="1028"/>
                      </a:lnTo>
                      <a:lnTo>
                        <a:pt x="199" y="1025"/>
                      </a:lnTo>
                      <a:close/>
                      <a:moveTo>
                        <a:pt x="195" y="1018"/>
                      </a:moveTo>
                      <a:lnTo>
                        <a:pt x="195" y="1022"/>
                      </a:lnTo>
                      <a:lnTo>
                        <a:pt x="195" y="1018"/>
                      </a:lnTo>
                      <a:close/>
                      <a:moveTo>
                        <a:pt x="195" y="1015"/>
                      </a:moveTo>
                      <a:lnTo>
                        <a:pt x="195" y="1015"/>
                      </a:lnTo>
                      <a:lnTo>
                        <a:pt x="195" y="1015"/>
                      </a:lnTo>
                      <a:close/>
                      <a:moveTo>
                        <a:pt x="195" y="1008"/>
                      </a:moveTo>
                      <a:lnTo>
                        <a:pt x="195" y="1008"/>
                      </a:lnTo>
                      <a:lnTo>
                        <a:pt x="195" y="1008"/>
                      </a:lnTo>
                      <a:close/>
                      <a:moveTo>
                        <a:pt x="195" y="1001"/>
                      </a:moveTo>
                      <a:lnTo>
                        <a:pt x="195" y="1004"/>
                      </a:lnTo>
                      <a:lnTo>
                        <a:pt x="195" y="1001"/>
                      </a:lnTo>
                      <a:close/>
                      <a:moveTo>
                        <a:pt x="195" y="995"/>
                      </a:moveTo>
                      <a:lnTo>
                        <a:pt x="195" y="998"/>
                      </a:lnTo>
                      <a:lnTo>
                        <a:pt x="195" y="995"/>
                      </a:lnTo>
                      <a:close/>
                      <a:moveTo>
                        <a:pt x="192" y="987"/>
                      </a:moveTo>
                      <a:cubicBezTo>
                        <a:pt x="192" y="991"/>
                        <a:pt x="192" y="991"/>
                        <a:pt x="195" y="991"/>
                      </a:cubicBezTo>
                      <a:cubicBezTo>
                        <a:pt x="192" y="991"/>
                        <a:pt x="192" y="991"/>
                        <a:pt x="192" y="987"/>
                      </a:cubicBezTo>
                      <a:close/>
                      <a:moveTo>
                        <a:pt x="192" y="981"/>
                      </a:moveTo>
                      <a:lnTo>
                        <a:pt x="192" y="987"/>
                      </a:lnTo>
                      <a:lnTo>
                        <a:pt x="192" y="981"/>
                      </a:lnTo>
                      <a:close/>
                      <a:moveTo>
                        <a:pt x="192" y="977"/>
                      </a:moveTo>
                      <a:lnTo>
                        <a:pt x="192" y="981"/>
                      </a:lnTo>
                      <a:lnTo>
                        <a:pt x="192" y="977"/>
                      </a:lnTo>
                      <a:close/>
                      <a:moveTo>
                        <a:pt x="192" y="971"/>
                      </a:moveTo>
                      <a:lnTo>
                        <a:pt x="192" y="974"/>
                      </a:lnTo>
                      <a:lnTo>
                        <a:pt x="192" y="971"/>
                      </a:lnTo>
                      <a:close/>
                      <a:moveTo>
                        <a:pt x="192" y="963"/>
                      </a:moveTo>
                      <a:lnTo>
                        <a:pt x="192" y="971"/>
                      </a:lnTo>
                      <a:lnTo>
                        <a:pt x="192" y="963"/>
                      </a:lnTo>
                      <a:close/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72" y="302"/>
                        <a:pt x="147" y="626"/>
                        <a:pt x="192" y="963"/>
                      </a:cubicBezTo>
                      <a:cubicBezTo>
                        <a:pt x="147" y="626"/>
                        <a:pt x="72" y="302"/>
                        <a:pt x="1" y="1"/>
                      </a:cubicBezTo>
                      <a:close/>
                    </a:path>
                  </a:pathLst>
                </a:custGeom>
                <a:solidFill>
                  <a:srgbClr val="D2CDB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6" name="Google Shape;566;p17"/>
                <p:cNvSpPr/>
                <p:nvPr/>
              </p:nvSpPr>
              <p:spPr>
                <a:xfrm flipH="1">
                  <a:off x="7109710" y="1911625"/>
                  <a:ext cx="30725" cy="53183"/>
                </a:xfrm>
                <a:custGeom>
                  <a:rect b="b" l="l" r="r" t="t"/>
                  <a:pathLst>
                    <a:path extrusionOk="0" h="817" w="472">
                      <a:moveTo>
                        <a:pt x="349" y="134"/>
                      </a:moveTo>
                      <a:cubicBezTo>
                        <a:pt x="379" y="134"/>
                        <a:pt x="403" y="179"/>
                        <a:pt x="410" y="233"/>
                      </a:cubicBezTo>
                      <a:cubicBezTo>
                        <a:pt x="420" y="288"/>
                        <a:pt x="399" y="339"/>
                        <a:pt x="372" y="342"/>
                      </a:cubicBezTo>
                      <a:lnTo>
                        <a:pt x="369" y="342"/>
                      </a:lnTo>
                      <a:cubicBezTo>
                        <a:pt x="341" y="342"/>
                        <a:pt x="314" y="298"/>
                        <a:pt x="308" y="243"/>
                      </a:cubicBezTo>
                      <a:cubicBezTo>
                        <a:pt x="300" y="189"/>
                        <a:pt x="318" y="141"/>
                        <a:pt x="345" y="138"/>
                      </a:cubicBezTo>
                      <a:lnTo>
                        <a:pt x="349" y="134"/>
                      </a:lnTo>
                      <a:close/>
                      <a:moveTo>
                        <a:pt x="236" y="1"/>
                      </a:moveTo>
                      <a:cubicBezTo>
                        <a:pt x="106" y="1"/>
                        <a:pt x="0" y="182"/>
                        <a:pt x="0" y="407"/>
                      </a:cubicBezTo>
                      <a:cubicBezTo>
                        <a:pt x="0" y="636"/>
                        <a:pt x="106" y="817"/>
                        <a:pt x="236" y="817"/>
                      </a:cubicBezTo>
                      <a:cubicBezTo>
                        <a:pt x="365" y="817"/>
                        <a:pt x="472" y="636"/>
                        <a:pt x="472" y="407"/>
                      </a:cubicBezTo>
                      <a:cubicBezTo>
                        <a:pt x="472" y="182"/>
                        <a:pt x="365" y="1"/>
                        <a:pt x="236" y="1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7" name="Google Shape;567;p17"/>
                <p:cNvSpPr/>
                <p:nvPr/>
              </p:nvSpPr>
              <p:spPr>
                <a:xfrm flipH="1">
                  <a:off x="7113095" y="1920348"/>
                  <a:ext cx="7811" cy="13605"/>
                </a:xfrm>
                <a:custGeom>
                  <a:rect b="b" l="l" r="r" t="t"/>
                  <a:pathLst>
                    <a:path extrusionOk="0" h="209" w="120">
                      <a:moveTo>
                        <a:pt x="49" y="0"/>
                      </a:moveTo>
                      <a:lnTo>
                        <a:pt x="45" y="4"/>
                      </a:lnTo>
                      <a:cubicBezTo>
                        <a:pt x="18" y="7"/>
                        <a:pt x="0" y="55"/>
                        <a:pt x="8" y="109"/>
                      </a:cubicBezTo>
                      <a:cubicBezTo>
                        <a:pt x="14" y="164"/>
                        <a:pt x="41" y="208"/>
                        <a:pt x="69" y="208"/>
                      </a:cubicBezTo>
                      <a:lnTo>
                        <a:pt x="72" y="208"/>
                      </a:lnTo>
                      <a:cubicBezTo>
                        <a:pt x="99" y="205"/>
                        <a:pt x="120" y="154"/>
                        <a:pt x="110" y="99"/>
                      </a:cubicBezTo>
                      <a:cubicBezTo>
                        <a:pt x="103" y="45"/>
                        <a:pt x="79" y="0"/>
                        <a:pt x="49" y="0"/>
                      </a:cubicBezTo>
                      <a:close/>
                    </a:path>
                  </a:pathLst>
                </a:custGeom>
                <a:solidFill>
                  <a:srgbClr val="D1DBD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8" name="Google Shape;568;p17"/>
                <p:cNvSpPr/>
                <p:nvPr/>
              </p:nvSpPr>
              <p:spPr>
                <a:xfrm flipH="1">
                  <a:off x="7174052" y="1925434"/>
                  <a:ext cx="62387" cy="109231"/>
                </a:xfrm>
                <a:custGeom>
                  <a:rect b="b" l="l" r="r" t="t"/>
                  <a:pathLst>
                    <a:path extrusionOk="0" h="2218" w="1267">
                      <a:moveTo>
                        <a:pt x="97" y="1"/>
                      </a:moveTo>
                      <a:cubicBezTo>
                        <a:pt x="58" y="1"/>
                        <a:pt x="21" y="34"/>
                        <a:pt x="21" y="76"/>
                      </a:cubicBezTo>
                      <a:cubicBezTo>
                        <a:pt x="14" y="370"/>
                        <a:pt x="0" y="1343"/>
                        <a:pt x="167" y="1507"/>
                      </a:cubicBezTo>
                      <a:cubicBezTo>
                        <a:pt x="197" y="1533"/>
                        <a:pt x="229" y="1542"/>
                        <a:pt x="252" y="1542"/>
                      </a:cubicBezTo>
                      <a:cubicBezTo>
                        <a:pt x="256" y="1542"/>
                        <a:pt x="260" y="1542"/>
                        <a:pt x="263" y="1541"/>
                      </a:cubicBezTo>
                      <a:cubicBezTo>
                        <a:pt x="339" y="1537"/>
                        <a:pt x="427" y="1496"/>
                        <a:pt x="523" y="1455"/>
                      </a:cubicBezTo>
                      <a:cubicBezTo>
                        <a:pt x="663" y="1394"/>
                        <a:pt x="764" y="1357"/>
                        <a:pt x="836" y="1357"/>
                      </a:cubicBezTo>
                      <a:cubicBezTo>
                        <a:pt x="892" y="1357"/>
                        <a:pt x="931" y="1379"/>
                        <a:pt x="960" y="1428"/>
                      </a:cubicBezTo>
                      <a:cubicBezTo>
                        <a:pt x="1028" y="1548"/>
                        <a:pt x="703" y="1882"/>
                        <a:pt x="441" y="2077"/>
                      </a:cubicBezTo>
                      <a:cubicBezTo>
                        <a:pt x="407" y="2101"/>
                        <a:pt x="400" y="2152"/>
                        <a:pt x="424" y="2186"/>
                      </a:cubicBezTo>
                      <a:cubicBezTo>
                        <a:pt x="441" y="2207"/>
                        <a:pt x="465" y="2217"/>
                        <a:pt x="489" y="2217"/>
                      </a:cubicBezTo>
                      <a:cubicBezTo>
                        <a:pt x="506" y="2217"/>
                        <a:pt x="523" y="2213"/>
                        <a:pt x="536" y="2203"/>
                      </a:cubicBezTo>
                      <a:cubicBezTo>
                        <a:pt x="659" y="2111"/>
                        <a:pt x="1267" y="1640"/>
                        <a:pt x="1097" y="1346"/>
                      </a:cubicBezTo>
                      <a:cubicBezTo>
                        <a:pt x="1031" y="1236"/>
                        <a:pt x="938" y="1199"/>
                        <a:pt x="837" y="1199"/>
                      </a:cubicBezTo>
                      <a:cubicBezTo>
                        <a:pt x="708" y="1199"/>
                        <a:pt x="567" y="1261"/>
                        <a:pt x="457" y="1309"/>
                      </a:cubicBezTo>
                      <a:cubicBezTo>
                        <a:pt x="389" y="1340"/>
                        <a:pt x="318" y="1373"/>
                        <a:pt x="270" y="1381"/>
                      </a:cubicBezTo>
                      <a:cubicBezTo>
                        <a:pt x="195" y="1271"/>
                        <a:pt x="164" y="633"/>
                        <a:pt x="178" y="80"/>
                      </a:cubicBezTo>
                      <a:cubicBezTo>
                        <a:pt x="181" y="39"/>
                        <a:pt x="147" y="1"/>
                        <a:pt x="103" y="1"/>
                      </a:cubicBezTo>
                      <a:cubicBezTo>
                        <a:pt x="101" y="1"/>
                        <a:pt x="99" y="1"/>
                        <a:pt x="97" y="1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9" name="Google Shape;569;p17"/>
                <p:cNvSpPr/>
                <p:nvPr/>
              </p:nvSpPr>
              <p:spPr>
                <a:xfrm>
                  <a:off x="7369813" y="2034668"/>
                  <a:ext cx="139800" cy="97200"/>
                </a:xfrm>
                <a:prstGeom prst="ellipse">
                  <a:avLst/>
                </a:prstGeom>
                <a:solidFill>
                  <a:srgbClr val="DD837F">
                    <a:alpha val="5372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0" name="Google Shape;570;p17"/>
                <p:cNvSpPr/>
                <p:nvPr/>
              </p:nvSpPr>
              <p:spPr>
                <a:xfrm>
                  <a:off x="7069912" y="1988752"/>
                  <a:ext cx="105000" cy="73200"/>
                </a:xfrm>
                <a:prstGeom prst="ellipse">
                  <a:avLst/>
                </a:prstGeom>
                <a:solidFill>
                  <a:srgbClr val="DD837F">
                    <a:alpha val="5372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71" name="Google Shape;571;p17"/>
                <p:cNvGrpSpPr/>
                <p:nvPr/>
              </p:nvGrpSpPr>
              <p:grpSpPr>
                <a:xfrm>
                  <a:off x="7012971" y="1528088"/>
                  <a:ext cx="905770" cy="1418398"/>
                  <a:chOff x="6922849" y="1933773"/>
                  <a:chExt cx="793769" cy="1243009"/>
                </a:xfrm>
              </p:grpSpPr>
              <p:sp>
                <p:nvSpPr>
                  <p:cNvPr id="572" name="Google Shape;572;p17"/>
                  <p:cNvSpPr/>
                  <p:nvPr/>
                </p:nvSpPr>
                <p:spPr>
                  <a:xfrm rot="-2696998">
                    <a:off x="7293202" y="1935809"/>
                    <a:ext cx="242891" cy="573181"/>
                  </a:xfrm>
                  <a:prstGeom prst="ellipse">
                    <a:avLst/>
                  </a:pr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573" name="Google Shape;573;p17"/>
                  <p:cNvGrpSpPr/>
                  <p:nvPr/>
                </p:nvGrpSpPr>
                <p:grpSpPr>
                  <a:xfrm>
                    <a:off x="6922849" y="1958437"/>
                    <a:ext cx="793769" cy="1218345"/>
                    <a:chOff x="6922849" y="1958437"/>
                    <a:chExt cx="793769" cy="1218345"/>
                  </a:xfrm>
                </p:grpSpPr>
                <p:sp>
                  <p:nvSpPr>
                    <p:cNvPr id="574" name="Google Shape;574;p17"/>
                    <p:cNvSpPr/>
                    <p:nvPr/>
                  </p:nvSpPr>
                  <p:spPr>
                    <a:xfrm flipH="1">
                      <a:off x="6940923" y="1958437"/>
                      <a:ext cx="775695" cy="1218345"/>
                    </a:xfrm>
                    <a:custGeom>
                      <a:rect b="b" l="l" r="r" t="t"/>
                      <a:pathLst>
                        <a:path extrusionOk="0" h="25127" w="15997">
                          <a:moveTo>
                            <a:pt x="11095" y="0"/>
                          </a:moveTo>
                          <a:cubicBezTo>
                            <a:pt x="9524" y="0"/>
                            <a:pt x="8312" y="569"/>
                            <a:pt x="8312" y="569"/>
                          </a:cubicBezTo>
                          <a:cubicBezTo>
                            <a:pt x="8312" y="569"/>
                            <a:pt x="7603" y="326"/>
                            <a:pt x="6604" y="326"/>
                          </a:cubicBezTo>
                          <a:cubicBezTo>
                            <a:pt x="4605" y="326"/>
                            <a:pt x="1443" y="1296"/>
                            <a:pt x="464" y="7116"/>
                          </a:cubicBezTo>
                          <a:cubicBezTo>
                            <a:pt x="0" y="9877"/>
                            <a:pt x="369" y="25119"/>
                            <a:pt x="369" y="25119"/>
                          </a:cubicBezTo>
                          <a:lnTo>
                            <a:pt x="4089" y="25126"/>
                          </a:lnTo>
                          <a:lnTo>
                            <a:pt x="4089" y="25126"/>
                          </a:lnTo>
                          <a:cubicBezTo>
                            <a:pt x="4010" y="24860"/>
                            <a:pt x="2877" y="21060"/>
                            <a:pt x="3840" y="17159"/>
                          </a:cubicBezTo>
                          <a:cubicBezTo>
                            <a:pt x="3963" y="16667"/>
                            <a:pt x="4154" y="16196"/>
                            <a:pt x="4335" y="15722"/>
                          </a:cubicBezTo>
                          <a:cubicBezTo>
                            <a:pt x="4581" y="15076"/>
                            <a:pt x="4806" y="14432"/>
                            <a:pt x="4803" y="13745"/>
                          </a:cubicBezTo>
                          <a:cubicBezTo>
                            <a:pt x="4799" y="13274"/>
                            <a:pt x="4717" y="12809"/>
                            <a:pt x="4608" y="12349"/>
                          </a:cubicBezTo>
                          <a:cubicBezTo>
                            <a:pt x="4468" y="11748"/>
                            <a:pt x="4287" y="11150"/>
                            <a:pt x="4178" y="10543"/>
                          </a:cubicBezTo>
                          <a:cubicBezTo>
                            <a:pt x="3933" y="9195"/>
                            <a:pt x="4055" y="7805"/>
                            <a:pt x="4297" y="6457"/>
                          </a:cubicBezTo>
                          <a:cubicBezTo>
                            <a:pt x="4386" y="5965"/>
                            <a:pt x="4499" y="5456"/>
                            <a:pt x="4813" y="5067"/>
                          </a:cubicBezTo>
                          <a:cubicBezTo>
                            <a:pt x="5089" y="4723"/>
                            <a:pt x="5499" y="4511"/>
                            <a:pt x="5912" y="4355"/>
                          </a:cubicBezTo>
                          <a:cubicBezTo>
                            <a:pt x="7219" y="3859"/>
                            <a:pt x="8602" y="3757"/>
                            <a:pt x="9640" y="2822"/>
                          </a:cubicBezTo>
                          <a:cubicBezTo>
                            <a:pt x="9984" y="2515"/>
                            <a:pt x="10490" y="2070"/>
                            <a:pt x="10660" y="1678"/>
                          </a:cubicBezTo>
                          <a:cubicBezTo>
                            <a:pt x="10660" y="1678"/>
                            <a:pt x="13217" y="1818"/>
                            <a:pt x="14306" y="3412"/>
                          </a:cubicBezTo>
                          <a:cubicBezTo>
                            <a:pt x="14446" y="3613"/>
                            <a:pt x="14490" y="3747"/>
                            <a:pt x="14631" y="4084"/>
                          </a:cubicBezTo>
                          <a:cubicBezTo>
                            <a:pt x="14651" y="4136"/>
                            <a:pt x="14695" y="4194"/>
                            <a:pt x="14706" y="4269"/>
                          </a:cubicBezTo>
                          <a:cubicBezTo>
                            <a:pt x="14719" y="4306"/>
                            <a:pt x="14743" y="4355"/>
                            <a:pt x="14757" y="4391"/>
                          </a:cubicBezTo>
                          <a:cubicBezTo>
                            <a:pt x="14774" y="4443"/>
                            <a:pt x="14788" y="4491"/>
                            <a:pt x="14801" y="4542"/>
                          </a:cubicBezTo>
                          <a:cubicBezTo>
                            <a:pt x="15026" y="5371"/>
                            <a:pt x="14886" y="6337"/>
                            <a:pt x="15746" y="6798"/>
                          </a:cubicBezTo>
                          <a:cubicBezTo>
                            <a:pt x="15828" y="6843"/>
                            <a:pt x="15914" y="6904"/>
                            <a:pt x="15996" y="6976"/>
                          </a:cubicBezTo>
                          <a:cubicBezTo>
                            <a:pt x="15976" y="4350"/>
                            <a:pt x="15552" y="1729"/>
                            <a:pt x="14026" y="797"/>
                          </a:cubicBezTo>
                          <a:cubicBezTo>
                            <a:pt x="13039" y="192"/>
                            <a:pt x="12007" y="0"/>
                            <a:pt x="11095" y="0"/>
                          </a:cubicBezTo>
                          <a:close/>
                          <a:moveTo>
                            <a:pt x="4089" y="25126"/>
                          </a:moveTo>
                          <a:cubicBezTo>
                            <a:pt x="4089" y="25126"/>
                            <a:pt x="4089" y="25126"/>
                            <a:pt x="4089" y="25126"/>
                          </a:cubicBezTo>
                          <a:lnTo>
                            <a:pt x="4100" y="25126"/>
                          </a:lnTo>
                          <a:lnTo>
                            <a:pt x="4089" y="25126"/>
                          </a:lnTo>
                          <a:close/>
                        </a:path>
                      </a:pathLst>
                    </a:custGeom>
                    <a:solidFill>
                      <a:srgbClr val="C6775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575" name="Google Shape;575;p17"/>
                    <p:cNvSpPr/>
                    <p:nvPr/>
                  </p:nvSpPr>
                  <p:spPr>
                    <a:xfrm>
                      <a:off x="7498619" y="2133475"/>
                      <a:ext cx="49650" cy="457100"/>
                    </a:xfrm>
                    <a:custGeom>
                      <a:rect b="b" l="l" r="r" t="t"/>
                      <a:pathLst>
                        <a:path extrusionOk="0" h="18284" w="1986">
                          <a:moveTo>
                            <a:pt x="421" y="0"/>
                          </a:moveTo>
                          <a:cubicBezTo>
                            <a:pt x="-1066" y="5933"/>
                            <a:pt x="1986" y="12167"/>
                            <a:pt x="1986" y="18284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576" name="Google Shape;576;p17"/>
                    <p:cNvSpPr/>
                    <p:nvPr/>
                  </p:nvSpPr>
                  <p:spPr>
                    <a:xfrm>
                      <a:off x="7556950" y="2674900"/>
                      <a:ext cx="52900" cy="455300"/>
                    </a:xfrm>
                    <a:custGeom>
                      <a:rect b="b" l="l" r="r" t="t"/>
                      <a:pathLst>
                        <a:path extrusionOk="0" h="18212" w="2116">
                          <a:moveTo>
                            <a:pt x="0" y="0"/>
                          </a:moveTo>
                          <a:cubicBezTo>
                            <a:pt x="1480" y="5907"/>
                            <a:pt x="3030" y="12339"/>
                            <a:pt x="1423" y="18212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577" name="Google Shape;577;p17"/>
                    <p:cNvSpPr/>
                    <p:nvPr/>
                  </p:nvSpPr>
                  <p:spPr>
                    <a:xfrm rot="2921729">
                      <a:off x="7034752" y="1940542"/>
                      <a:ext cx="95446" cy="341119"/>
                    </a:xfrm>
                    <a:prstGeom prst="ellipse">
                      <a:avLst/>
                    </a:prstGeom>
                    <a:solidFill>
                      <a:srgbClr val="C6775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578" name="Google Shape;578;p17"/>
                    <p:cNvSpPr/>
                    <p:nvPr/>
                  </p:nvSpPr>
                  <p:spPr>
                    <a:xfrm>
                      <a:off x="6993175" y="2010775"/>
                      <a:ext cx="188525" cy="126275"/>
                    </a:xfrm>
                    <a:custGeom>
                      <a:rect b="b" l="l" r="r" t="t"/>
                      <a:pathLst>
                        <a:path extrusionOk="0" h="5051" w="7541">
                          <a:moveTo>
                            <a:pt x="7541" y="0"/>
                          </a:moveTo>
                          <a:cubicBezTo>
                            <a:pt x="4697" y="1032"/>
                            <a:pt x="540" y="2074"/>
                            <a:pt x="0" y="5051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</p:grpSp>
          </p:grpSp>
        </p:grpSp>
      </p:grpSp>
      <p:sp>
        <p:nvSpPr>
          <p:cNvPr id="579" name="Google Shape;579;p17"/>
          <p:cNvSpPr txBox="1"/>
          <p:nvPr/>
        </p:nvSpPr>
        <p:spPr>
          <a:xfrm>
            <a:off x="5352042" y="183226"/>
            <a:ext cx="3384376" cy="954107"/>
          </a:xfrm>
          <a:prstGeom prst="rect">
            <a:avLst/>
          </a:prstGeom>
          <a:solidFill>
            <a:schemeClr val="accen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PE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VOLUNTEERS TO SAY THE ANSWERS ☺ </a:t>
            </a:r>
            <a:endParaRPr b="0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17"/>
          <p:cNvSpPr/>
          <p:nvPr/>
        </p:nvSpPr>
        <p:spPr>
          <a:xfrm>
            <a:off x="2105328" y="762194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17"/>
          <p:cNvSpPr/>
          <p:nvPr/>
        </p:nvSpPr>
        <p:spPr>
          <a:xfrm>
            <a:off x="1425943" y="1039296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582" name="Google Shape;582;p17"/>
          <p:cNvSpPr/>
          <p:nvPr/>
        </p:nvSpPr>
        <p:spPr>
          <a:xfrm>
            <a:off x="3131840" y="1634490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/>
          </a:p>
        </p:txBody>
      </p:sp>
      <p:sp>
        <p:nvSpPr>
          <p:cNvPr id="583" name="Google Shape;583;p17"/>
          <p:cNvSpPr/>
          <p:nvPr/>
        </p:nvSpPr>
        <p:spPr>
          <a:xfrm>
            <a:off x="1412792" y="1943117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17"/>
          <p:cNvSpPr/>
          <p:nvPr/>
        </p:nvSpPr>
        <p:spPr>
          <a:xfrm>
            <a:off x="4053364" y="1907084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585" name="Google Shape;585;p17"/>
          <p:cNvSpPr/>
          <p:nvPr/>
        </p:nvSpPr>
        <p:spPr>
          <a:xfrm>
            <a:off x="2853409" y="2212701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17"/>
          <p:cNvSpPr/>
          <p:nvPr/>
        </p:nvSpPr>
        <p:spPr>
          <a:xfrm>
            <a:off x="2909963" y="2798618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/>
          </a:p>
        </p:txBody>
      </p:sp>
      <p:sp>
        <p:nvSpPr>
          <p:cNvPr id="587" name="Google Shape;587;p17"/>
          <p:cNvSpPr/>
          <p:nvPr/>
        </p:nvSpPr>
        <p:spPr>
          <a:xfrm>
            <a:off x="4316707" y="2822070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17"/>
          <p:cNvSpPr/>
          <p:nvPr/>
        </p:nvSpPr>
        <p:spPr>
          <a:xfrm>
            <a:off x="3521693" y="3047235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/>
          </a:p>
        </p:txBody>
      </p:sp>
      <p:sp>
        <p:nvSpPr>
          <p:cNvPr id="589" name="Google Shape;589;p17"/>
          <p:cNvSpPr/>
          <p:nvPr/>
        </p:nvSpPr>
        <p:spPr>
          <a:xfrm>
            <a:off x="2982669" y="3284562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17"/>
          <p:cNvSpPr/>
          <p:nvPr/>
        </p:nvSpPr>
        <p:spPr>
          <a:xfrm>
            <a:off x="4475122" y="3289542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591" name="Google Shape;591;p17"/>
          <p:cNvSpPr/>
          <p:nvPr/>
        </p:nvSpPr>
        <p:spPr>
          <a:xfrm>
            <a:off x="3108897" y="3582504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592" name="Google Shape;592;p17"/>
          <p:cNvSpPr/>
          <p:nvPr/>
        </p:nvSpPr>
        <p:spPr>
          <a:xfrm>
            <a:off x="2062478" y="3828301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593" name="Google Shape;593;p17"/>
          <p:cNvSpPr/>
          <p:nvPr/>
        </p:nvSpPr>
        <p:spPr>
          <a:xfrm>
            <a:off x="1454188" y="4185198"/>
            <a:ext cx="570248" cy="28803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8"/>
          <p:cNvSpPr txBox="1"/>
          <p:nvPr/>
        </p:nvSpPr>
        <p:spPr>
          <a:xfrm>
            <a:off x="5759624" y="195486"/>
            <a:ext cx="3384376" cy="954107"/>
          </a:xfrm>
          <a:prstGeom prst="rect">
            <a:avLst/>
          </a:prstGeom>
          <a:solidFill>
            <a:schemeClr val="accen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PE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VOLUNTEERS TO SAY THE ANSWERS ☺ </a:t>
            </a:r>
            <a:endParaRPr b="0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9" name="Google Shape;599;p18"/>
          <p:cNvGrpSpPr/>
          <p:nvPr/>
        </p:nvGrpSpPr>
        <p:grpSpPr>
          <a:xfrm>
            <a:off x="5806578" y="1877457"/>
            <a:ext cx="3467043" cy="3066118"/>
            <a:chOff x="4291891" y="1277838"/>
            <a:chExt cx="4150300" cy="3506312"/>
          </a:xfrm>
        </p:grpSpPr>
        <p:sp>
          <p:nvSpPr>
            <p:cNvPr id="600" name="Google Shape;600;p18"/>
            <p:cNvSpPr/>
            <p:nvPr/>
          </p:nvSpPr>
          <p:spPr>
            <a:xfrm>
              <a:off x="6038032" y="24132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18"/>
            <p:cNvSpPr/>
            <p:nvPr/>
          </p:nvSpPr>
          <p:spPr>
            <a:xfrm>
              <a:off x="6038032" y="2878918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18"/>
            <p:cNvSpPr/>
            <p:nvPr/>
          </p:nvSpPr>
          <p:spPr>
            <a:xfrm>
              <a:off x="6038032" y="34198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18"/>
            <p:cNvSpPr/>
            <p:nvPr/>
          </p:nvSpPr>
          <p:spPr>
            <a:xfrm>
              <a:off x="6038032" y="39231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18"/>
            <p:cNvSpPr/>
            <p:nvPr/>
          </p:nvSpPr>
          <p:spPr>
            <a:xfrm flipH="1">
              <a:off x="4291891" y="4608612"/>
              <a:ext cx="4131359" cy="175538"/>
            </a:xfrm>
            <a:custGeom>
              <a:rect b="b" l="l" r="r" t="t"/>
              <a:pathLst>
                <a:path extrusionOk="0" h="2988" w="70321">
                  <a:moveTo>
                    <a:pt x="32372" y="1"/>
                  </a:moveTo>
                  <a:cubicBezTo>
                    <a:pt x="14259" y="62"/>
                    <a:pt x="1" y="704"/>
                    <a:pt x="1" y="1493"/>
                  </a:cubicBezTo>
                  <a:cubicBezTo>
                    <a:pt x="1" y="2318"/>
                    <a:pt x="15745" y="2988"/>
                    <a:pt x="35161" y="2988"/>
                  </a:cubicBezTo>
                  <a:cubicBezTo>
                    <a:pt x="54581" y="2988"/>
                    <a:pt x="70321" y="2318"/>
                    <a:pt x="70321" y="1493"/>
                  </a:cubicBezTo>
                  <a:cubicBezTo>
                    <a:pt x="70321" y="1189"/>
                    <a:pt x="68184" y="905"/>
                    <a:pt x="64511" y="667"/>
                  </a:cubicBezTo>
                  <a:cubicBezTo>
                    <a:pt x="63702" y="1271"/>
                    <a:pt x="62706" y="1625"/>
                    <a:pt x="61627" y="1625"/>
                  </a:cubicBezTo>
                  <a:lnTo>
                    <a:pt x="35980" y="1625"/>
                  </a:lnTo>
                  <a:cubicBezTo>
                    <a:pt x="34550" y="1625"/>
                    <a:pt x="33260" y="998"/>
                    <a:pt x="32372" y="1"/>
                  </a:cubicBezTo>
                  <a:close/>
                </a:path>
              </a:pathLst>
            </a:custGeom>
            <a:solidFill>
              <a:srgbClr val="A2D5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05" name="Google Shape;605;p18"/>
            <p:cNvGrpSpPr/>
            <p:nvPr/>
          </p:nvGrpSpPr>
          <p:grpSpPr>
            <a:xfrm>
              <a:off x="4567724" y="1277838"/>
              <a:ext cx="2130085" cy="3433068"/>
              <a:chOff x="4633351" y="1345102"/>
              <a:chExt cx="2130085" cy="3433068"/>
            </a:xfrm>
          </p:grpSpPr>
          <p:sp>
            <p:nvSpPr>
              <p:cNvPr id="606" name="Google Shape;606;p18"/>
              <p:cNvSpPr/>
              <p:nvPr/>
            </p:nvSpPr>
            <p:spPr>
              <a:xfrm>
                <a:off x="4633351" y="1608896"/>
                <a:ext cx="2130085" cy="3169274"/>
              </a:xfrm>
              <a:custGeom>
                <a:rect b="b" l="l" r="r" t="t"/>
                <a:pathLst>
                  <a:path extrusionOk="0" h="79620" w="53513">
                    <a:moveTo>
                      <a:pt x="2909" y="0"/>
                    </a:moveTo>
                    <a:cubicBezTo>
                      <a:pt x="1308" y="0"/>
                      <a:pt x="1" y="1308"/>
                      <a:pt x="1" y="2905"/>
                    </a:cubicBezTo>
                    <a:lnTo>
                      <a:pt x="1" y="76714"/>
                    </a:lnTo>
                    <a:cubicBezTo>
                      <a:pt x="1" y="78312"/>
                      <a:pt x="1308" y="79619"/>
                      <a:pt x="2909" y="79619"/>
                    </a:cubicBezTo>
                    <a:lnTo>
                      <a:pt x="50604" y="79619"/>
                    </a:lnTo>
                    <a:cubicBezTo>
                      <a:pt x="52202" y="79619"/>
                      <a:pt x="53513" y="78312"/>
                      <a:pt x="53513" y="76714"/>
                    </a:cubicBezTo>
                    <a:lnTo>
                      <a:pt x="53513" y="2905"/>
                    </a:lnTo>
                    <a:cubicBezTo>
                      <a:pt x="53513" y="1308"/>
                      <a:pt x="52202" y="0"/>
                      <a:pt x="50604" y="0"/>
                    </a:cubicBezTo>
                    <a:close/>
                  </a:path>
                </a:pathLst>
              </a:custGeom>
              <a:solidFill>
                <a:srgbClr val="4D372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7" name="Google Shape;607;p18"/>
              <p:cNvSpPr/>
              <p:nvPr/>
            </p:nvSpPr>
            <p:spPr>
              <a:xfrm>
                <a:off x="4740707" y="1768557"/>
                <a:ext cx="1915257" cy="2900113"/>
              </a:xfrm>
              <a:custGeom>
                <a:rect b="b" l="l" r="r" t="t"/>
                <a:pathLst>
                  <a:path extrusionOk="0" h="72858" w="48116">
                    <a:moveTo>
                      <a:pt x="2708" y="0"/>
                    </a:moveTo>
                    <a:cubicBezTo>
                      <a:pt x="1219" y="0"/>
                      <a:pt x="1" y="1219"/>
                      <a:pt x="1" y="2707"/>
                    </a:cubicBezTo>
                    <a:lnTo>
                      <a:pt x="1" y="70153"/>
                    </a:lnTo>
                    <a:cubicBezTo>
                      <a:pt x="1" y="71641"/>
                      <a:pt x="1219" y="72857"/>
                      <a:pt x="2708" y="72857"/>
                    </a:cubicBezTo>
                    <a:lnTo>
                      <a:pt x="45412" y="72857"/>
                    </a:lnTo>
                    <a:cubicBezTo>
                      <a:pt x="46900" y="72857"/>
                      <a:pt x="48115" y="71641"/>
                      <a:pt x="48115" y="70153"/>
                    </a:cubicBezTo>
                    <a:lnTo>
                      <a:pt x="48115" y="2707"/>
                    </a:lnTo>
                    <a:cubicBezTo>
                      <a:pt x="48115" y="1219"/>
                      <a:pt x="46900" y="0"/>
                      <a:pt x="45412" y="0"/>
                    </a:cubicBez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8" name="Google Shape;608;p18"/>
              <p:cNvSpPr/>
              <p:nvPr/>
            </p:nvSpPr>
            <p:spPr>
              <a:xfrm>
                <a:off x="4799421" y="1783484"/>
                <a:ext cx="1797833" cy="2820065"/>
              </a:xfrm>
              <a:custGeom>
                <a:rect b="b" l="l" r="r" t="t"/>
                <a:pathLst>
                  <a:path extrusionOk="0" h="70847" w="45166">
                    <a:moveTo>
                      <a:pt x="2970" y="1"/>
                    </a:moveTo>
                    <a:cubicBezTo>
                      <a:pt x="1338" y="1"/>
                      <a:pt x="0" y="1335"/>
                      <a:pt x="0" y="2967"/>
                    </a:cubicBezTo>
                    <a:lnTo>
                      <a:pt x="0" y="67880"/>
                    </a:lnTo>
                    <a:cubicBezTo>
                      <a:pt x="0" y="69512"/>
                      <a:pt x="1338" y="70847"/>
                      <a:pt x="2970" y="70847"/>
                    </a:cubicBezTo>
                    <a:lnTo>
                      <a:pt x="42199" y="70847"/>
                    </a:lnTo>
                    <a:cubicBezTo>
                      <a:pt x="43831" y="70847"/>
                      <a:pt x="45166" y="69512"/>
                      <a:pt x="45166" y="67880"/>
                    </a:cubicBezTo>
                    <a:lnTo>
                      <a:pt x="45166" y="2967"/>
                    </a:lnTo>
                    <a:cubicBezTo>
                      <a:pt x="45166" y="1335"/>
                      <a:pt x="43831" y="1"/>
                      <a:pt x="42199" y="1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9" name="Google Shape;609;p18"/>
              <p:cNvSpPr/>
              <p:nvPr/>
            </p:nvSpPr>
            <p:spPr>
              <a:xfrm>
                <a:off x="5025120" y="2109575"/>
                <a:ext cx="958783" cy="17833"/>
              </a:xfrm>
              <a:custGeom>
                <a:rect b="b" l="l" r="r" t="t"/>
                <a:pathLst>
                  <a:path extrusionOk="0" h="448" w="24087">
                    <a:moveTo>
                      <a:pt x="229" y="0"/>
                    </a:moveTo>
                    <a:cubicBezTo>
                      <a:pt x="103" y="0"/>
                      <a:pt x="1" y="99"/>
                      <a:pt x="1" y="222"/>
                    </a:cubicBezTo>
                    <a:cubicBezTo>
                      <a:pt x="1" y="345"/>
                      <a:pt x="103" y="447"/>
                      <a:pt x="229" y="447"/>
                    </a:cubicBezTo>
                    <a:lnTo>
                      <a:pt x="23858" y="447"/>
                    </a:lnTo>
                    <a:cubicBezTo>
                      <a:pt x="23985" y="447"/>
                      <a:pt x="24087" y="345"/>
                      <a:pt x="24087" y="222"/>
                    </a:cubicBezTo>
                    <a:cubicBezTo>
                      <a:pt x="24087" y="99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0" name="Google Shape;610;p18"/>
              <p:cNvSpPr/>
              <p:nvPr/>
            </p:nvSpPr>
            <p:spPr>
              <a:xfrm>
                <a:off x="6087975" y="2036173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8"/>
                    </a:moveTo>
                    <a:cubicBezTo>
                      <a:pt x="6032" y="448"/>
                      <a:pt x="7162" y="1551"/>
                      <a:pt x="7162" y="2903"/>
                    </a:cubicBezTo>
                    <a:lnTo>
                      <a:pt x="7162" y="4537"/>
                    </a:lnTo>
                    <a:cubicBezTo>
                      <a:pt x="7162" y="5893"/>
                      <a:pt x="6032" y="6992"/>
                      <a:pt x="4646" y="6992"/>
                    </a:cubicBezTo>
                    <a:lnTo>
                      <a:pt x="2973" y="6992"/>
                    </a:lnTo>
                    <a:cubicBezTo>
                      <a:pt x="1585" y="6992"/>
                      <a:pt x="458" y="5893"/>
                      <a:pt x="458" y="4537"/>
                    </a:cubicBezTo>
                    <a:lnTo>
                      <a:pt x="458" y="2903"/>
                    </a:lnTo>
                    <a:cubicBezTo>
                      <a:pt x="458" y="1551"/>
                      <a:pt x="1585" y="448"/>
                      <a:pt x="2973" y="448"/>
                    </a:cubicBezTo>
                    <a:close/>
                    <a:moveTo>
                      <a:pt x="2973" y="1"/>
                    </a:moveTo>
                    <a:cubicBezTo>
                      <a:pt x="1335" y="1"/>
                      <a:pt x="0" y="1301"/>
                      <a:pt x="0" y="2903"/>
                    </a:cubicBezTo>
                    <a:lnTo>
                      <a:pt x="0" y="4537"/>
                    </a:lnTo>
                    <a:cubicBezTo>
                      <a:pt x="0" y="6139"/>
                      <a:pt x="1335" y="7439"/>
                      <a:pt x="2973" y="7439"/>
                    </a:cubicBezTo>
                    <a:lnTo>
                      <a:pt x="4646" y="7439"/>
                    </a:lnTo>
                    <a:cubicBezTo>
                      <a:pt x="6285" y="7439"/>
                      <a:pt x="7619" y="6139"/>
                      <a:pt x="7619" y="4537"/>
                    </a:cubicBezTo>
                    <a:lnTo>
                      <a:pt x="7619" y="2903"/>
                    </a:lnTo>
                    <a:cubicBezTo>
                      <a:pt x="7619" y="1301"/>
                      <a:pt x="6285" y="1"/>
                      <a:pt x="4646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1" name="Google Shape;611;p18"/>
              <p:cNvSpPr/>
              <p:nvPr/>
            </p:nvSpPr>
            <p:spPr>
              <a:xfrm>
                <a:off x="5025120" y="2591906"/>
                <a:ext cx="958783" cy="17872"/>
              </a:xfrm>
              <a:custGeom>
                <a:rect b="b" l="l" r="r" t="t"/>
                <a:pathLst>
                  <a:path extrusionOk="0" h="449" w="24087">
                    <a:moveTo>
                      <a:pt x="229" y="1"/>
                    </a:moveTo>
                    <a:cubicBezTo>
                      <a:pt x="103" y="1"/>
                      <a:pt x="1" y="103"/>
                      <a:pt x="1" y="226"/>
                    </a:cubicBezTo>
                    <a:cubicBezTo>
                      <a:pt x="1" y="349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9"/>
                      <a:pt x="24087" y="226"/>
                    </a:cubicBezTo>
                    <a:cubicBezTo>
                      <a:pt x="24087" y="103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p18"/>
              <p:cNvSpPr/>
              <p:nvPr/>
            </p:nvSpPr>
            <p:spPr>
              <a:xfrm>
                <a:off x="6087975" y="2518703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4"/>
                    </a:moveTo>
                    <a:cubicBezTo>
                      <a:pt x="6032" y="444"/>
                      <a:pt x="7162" y="1546"/>
                      <a:pt x="7162" y="2902"/>
                    </a:cubicBezTo>
                    <a:lnTo>
                      <a:pt x="7162" y="4537"/>
                    </a:lnTo>
                    <a:cubicBezTo>
                      <a:pt x="7162" y="5889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89"/>
                      <a:pt x="458" y="4537"/>
                    </a:cubicBezTo>
                    <a:lnTo>
                      <a:pt x="458" y="2902"/>
                    </a:lnTo>
                    <a:cubicBezTo>
                      <a:pt x="458" y="1546"/>
                      <a:pt x="1585" y="444"/>
                      <a:pt x="2973" y="444"/>
                    </a:cubicBezTo>
                    <a:close/>
                    <a:moveTo>
                      <a:pt x="2973" y="1"/>
                    </a:moveTo>
                    <a:cubicBezTo>
                      <a:pt x="1335" y="1"/>
                      <a:pt x="0" y="1301"/>
                      <a:pt x="0" y="2902"/>
                    </a:cubicBezTo>
                    <a:lnTo>
                      <a:pt x="0" y="4537"/>
                    </a:lnTo>
                    <a:cubicBezTo>
                      <a:pt x="0" y="6134"/>
                      <a:pt x="1335" y="7439"/>
                      <a:pt x="2973" y="7439"/>
                    </a:cubicBezTo>
                    <a:lnTo>
                      <a:pt x="4646" y="7439"/>
                    </a:lnTo>
                    <a:cubicBezTo>
                      <a:pt x="6285" y="7439"/>
                      <a:pt x="7619" y="6134"/>
                      <a:pt x="7619" y="4537"/>
                    </a:cubicBezTo>
                    <a:lnTo>
                      <a:pt x="7619" y="2902"/>
                    </a:lnTo>
                    <a:cubicBezTo>
                      <a:pt x="7619" y="1301"/>
                      <a:pt x="6285" y="1"/>
                      <a:pt x="4646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3" name="Google Shape;613;p18"/>
              <p:cNvSpPr/>
              <p:nvPr/>
            </p:nvSpPr>
            <p:spPr>
              <a:xfrm>
                <a:off x="5025120" y="3079437"/>
                <a:ext cx="958783" cy="17833"/>
              </a:xfrm>
              <a:custGeom>
                <a:rect b="b" l="l" r="r" t="t"/>
                <a:pathLst>
                  <a:path extrusionOk="0" h="448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3"/>
                    </a:cubicBezTo>
                    <a:cubicBezTo>
                      <a:pt x="1" y="346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6"/>
                      <a:pt x="24087" y="223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4" name="Google Shape;614;p18"/>
              <p:cNvSpPr/>
              <p:nvPr/>
            </p:nvSpPr>
            <p:spPr>
              <a:xfrm>
                <a:off x="6087975" y="3006074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8"/>
                    </a:moveTo>
                    <a:cubicBezTo>
                      <a:pt x="6032" y="448"/>
                      <a:pt x="7162" y="1550"/>
                      <a:pt x="7162" y="2902"/>
                    </a:cubicBezTo>
                    <a:lnTo>
                      <a:pt x="7162" y="4537"/>
                    </a:lnTo>
                    <a:cubicBezTo>
                      <a:pt x="7162" y="5892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92"/>
                      <a:pt x="458" y="4537"/>
                    </a:cubicBezTo>
                    <a:lnTo>
                      <a:pt x="458" y="2902"/>
                    </a:lnTo>
                    <a:cubicBezTo>
                      <a:pt x="458" y="1550"/>
                      <a:pt x="1585" y="448"/>
                      <a:pt x="2973" y="448"/>
                    </a:cubicBezTo>
                    <a:close/>
                    <a:moveTo>
                      <a:pt x="2973" y="0"/>
                    </a:moveTo>
                    <a:cubicBezTo>
                      <a:pt x="1335" y="0"/>
                      <a:pt x="0" y="1301"/>
                      <a:pt x="0" y="2902"/>
                    </a:cubicBezTo>
                    <a:lnTo>
                      <a:pt x="0" y="4537"/>
                    </a:lnTo>
                    <a:cubicBezTo>
                      <a:pt x="0" y="6138"/>
                      <a:pt x="1335" y="7438"/>
                      <a:pt x="2973" y="7438"/>
                    </a:cubicBezTo>
                    <a:lnTo>
                      <a:pt x="4646" y="7438"/>
                    </a:lnTo>
                    <a:cubicBezTo>
                      <a:pt x="6285" y="7438"/>
                      <a:pt x="7619" y="6138"/>
                      <a:pt x="7619" y="4537"/>
                    </a:cubicBezTo>
                    <a:lnTo>
                      <a:pt x="7619" y="2902"/>
                    </a:lnTo>
                    <a:cubicBezTo>
                      <a:pt x="7619" y="1301"/>
                      <a:pt x="6285" y="0"/>
                      <a:pt x="4646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5" name="Google Shape;615;p18"/>
              <p:cNvSpPr/>
              <p:nvPr/>
            </p:nvSpPr>
            <p:spPr>
              <a:xfrm>
                <a:off x="5021420" y="4094835"/>
                <a:ext cx="958783" cy="17793"/>
              </a:xfrm>
              <a:custGeom>
                <a:rect b="b" l="l" r="r" t="t"/>
                <a:pathLst>
                  <a:path extrusionOk="0" h="447" w="24087">
                    <a:moveTo>
                      <a:pt x="229" y="0"/>
                    </a:moveTo>
                    <a:cubicBezTo>
                      <a:pt x="103" y="0"/>
                      <a:pt x="1" y="103"/>
                      <a:pt x="1" y="225"/>
                    </a:cubicBezTo>
                    <a:cubicBezTo>
                      <a:pt x="1" y="348"/>
                      <a:pt x="103" y="447"/>
                      <a:pt x="229" y="447"/>
                    </a:cubicBezTo>
                    <a:lnTo>
                      <a:pt x="23858" y="447"/>
                    </a:lnTo>
                    <a:cubicBezTo>
                      <a:pt x="23985" y="447"/>
                      <a:pt x="24087" y="348"/>
                      <a:pt x="24087" y="225"/>
                    </a:cubicBezTo>
                    <a:cubicBezTo>
                      <a:pt x="24087" y="103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6" name="Google Shape;616;p18"/>
              <p:cNvSpPr/>
              <p:nvPr/>
            </p:nvSpPr>
            <p:spPr>
              <a:xfrm>
                <a:off x="5025120" y="2218125"/>
                <a:ext cx="958783" cy="17833"/>
              </a:xfrm>
              <a:custGeom>
                <a:rect b="b" l="l" r="r" t="t"/>
                <a:pathLst>
                  <a:path extrusionOk="0" h="448" w="24087">
                    <a:moveTo>
                      <a:pt x="229" y="0"/>
                    </a:moveTo>
                    <a:cubicBezTo>
                      <a:pt x="103" y="0"/>
                      <a:pt x="1" y="100"/>
                      <a:pt x="1" y="222"/>
                    </a:cubicBezTo>
                    <a:cubicBezTo>
                      <a:pt x="1" y="349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9"/>
                      <a:pt x="24087" y="222"/>
                    </a:cubicBezTo>
                    <a:cubicBezTo>
                      <a:pt x="24087" y="100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7" name="Google Shape;617;p18"/>
              <p:cNvSpPr/>
              <p:nvPr/>
            </p:nvSpPr>
            <p:spPr>
              <a:xfrm>
                <a:off x="5025120" y="2700656"/>
                <a:ext cx="958783" cy="17673"/>
              </a:xfrm>
              <a:custGeom>
                <a:rect b="b" l="l" r="r" t="t"/>
                <a:pathLst>
                  <a:path extrusionOk="0" h="444" w="24087">
                    <a:moveTo>
                      <a:pt x="229" y="0"/>
                    </a:moveTo>
                    <a:cubicBezTo>
                      <a:pt x="103" y="0"/>
                      <a:pt x="1" y="99"/>
                      <a:pt x="1" y="222"/>
                    </a:cubicBezTo>
                    <a:cubicBezTo>
                      <a:pt x="1" y="345"/>
                      <a:pt x="103" y="443"/>
                      <a:pt x="229" y="443"/>
                    </a:cubicBezTo>
                    <a:lnTo>
                      <a:pt x="23858" y="443"/>
                    </a:lnTo>
                    <a:cubicBezTo>
                      <a:pt x="23985" y="443"/>
                      <a:pt x="24087" y="345"/>
                      <a:pt x="24087" y="222"/>
                    </a:cubicBezTo>
                    <a:cubicBezTo>
                      <a:pt x="24087" y="99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8" name="Google Shape;618;p18"/>
              <p:cNvSpPr/>
              <p:nvPr/>
            </p:nvSpPr>
            <p:spPr>
              <a:xfrm>
                <a:off x="5025120" y="3187987"/>
                <a:ext cx="958783" cy="17872"/>
              </a:xfrm>
              <a:custGeom>
                <a:rect b="b" l="l" r="r" t="t"/>
                <a:pathLst>
                  <a:path extrusionOk="0" h="449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6"/>
                    </a:cubicBezTo>
                    <a:cubicBezTo>
                      <a:pt x="1" y="349"/>
                      <a:pt x="103" y="448"/>
                      <a:pt x="229" y="448"/>
                    </a:cubicBezTo>
                    <a:lnTo>
                      <a:pt x="23858" y="448"/>
                    </a:lnTo>
                    <a:cubicBezTo>
                      <a:pt x="23985" y="448"/>
                      <a:pt x="24087" y="349"/>
                      <a:pt x="24087" y="226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9" name="Google Shape;619;p18"/>
              <p:cNvSpPr/>
              <p:nvPr/>
            </p:nvSpPr>
            <p:spPr>
              <a:xfrm>
                <a:off x="5021420" y="4203505"/>
                <a:ext cx="958783" cy="17713"/>
              </a:xfrm>
              <a:custGeom>
                <a:rect b="b" l="l" r="r" t="t"/>
                <a:pathLst>
                  <a:path extrusionOk="0" h="445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3"/>
                    </a:cubicBezTo>
                    <a:cubicBezTo>
                      <a:pt x="1" y="346"/>
                      <a:pt x="103" y="445"/>
                      <a:pt x="229" y="445"/>
                    </a:cubicBezTo>
                    <a:lnTo>
                      <a:pt x="23858" y="445"/>
                    </a:lnTo>
                    <a:cubicBezTo>
                      <a:pt x="23985" y="445"/>
                      <a:pt x="24087" y="346"/>
                      <a:pt x="24087" y="223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0" name="Google Shape;620;p18"/>
              <p:cNvSpPr/>
              <p:nvPr/>
            </p:nvSpPr>
            <p:spPr>
              <a:xfrm>
                <a:off x="6084275" y="4021592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3"/>
                    </a:moveTo>
                    <a:cubicBezTo>
                      <a:pt x="6032" y="443"/>
                      <a:pt x="7162" y="1546"/>
                      <a:pt x="7162" y="2901"/>
                    </a:cubicBezTo>
                    <a:lnTo>
                      <a:pt x="7162" y="4536"/>
                    </a:lnTo>
                    <a:cubicBezTo>
                      <a:pt x="7162" y="5888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88"/>
                      <a:pt x="458" y="4536"/>
                    </a:cubicBezTo>
                    <a:lnTo>
                      <a:pt x="458" y="2901"/>
                    </a:lnTo>
                    <a:cubicBezTo>
                      <a:pt x="458" y="1546"/>
                      <a:pt x="1585" y="443"/>
                      <a:pt x="2973" y="443"/>
                    </a:cubicBezTo>
                    <a:close/>
                    <a:moveTo>
                      <a:pt x="2973" y="0"/>
                    </a:moveTo>
                    <a:cubicBezTo>
                      <a:pt x="1335" y="0"/>
                      <a:pt x="0" y="1300"/>
                      <a:pt x="0" y="2901"/>
                    </a:cubicBezTo>
                    <a:lnTo>
                      <a:pt x="0" y="4536"/>
                    </a:lnTo>
                    <a:cubicBezTo>
                      <a:pt x="0" y="6134"/>
                      <a:pt x="1335" y="7438"/>
                      <a:pt x="2973" y="7438"/>
                    </a:cubicBezTo>
                    <a:lnTo>
                      <a:pt x="4646" y="7438"/>
                    </a:lnTo>
                    <a:cubicBezTo>
                      <a:pt x="6285" y="7438"/>
                      <a:pt x="7619" y="6134"/>
                      <a:pt x="7619" y="4536"/>
                    </a:cubicBezTo>
                    <a:lnTo>
                      <a:pt x="7619" y="2901"/>
                    </a:lnTo>
                    <a:cubicBezTo>
                      <a:pt x="7619" y="1300"/>
                      <a:pt x="6285" y="0"/>
                      <a:pt x="4646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1" name="Google Shape;621;p18"/>
              <p:cNvSpPr/>
              <p:nvPr/>
            </p:nvSpPr>
            <p:spPr>
              <a:xfrm>
                <a:off x="6103659" y="2002457"/>
                <a:ext cx="304747" cy="273182"/>
              </a:xfrm>
              <a:custGeom>
                <a:rect b="b" l="l" r="r" t="t"/>
                <a:pathLst>
                  <a:path extrusionOk="0" h="6863" w="7656">
                    <a:moveTo>
                      <a:pt x="6406" y="1"/>
                    </a:moveTo>
                    <a:cubicBezTo>
                      <a:pt x="5991" y="1"/>
                      <a:pt x="5565" y="203"/>
                      <a:pt x="5372" y="670"/>
                    </a:cubicBezTo>
                    <a:cubicBezTo>
                      <a:pt x="4972" y="1647"/>
                      <a:pt x="4536" y="2616"/>
                      <a:pt x="3945" y="3496"/>
                    </a:cubicBezTo>
                    <a:cubicBezTo>
                      <a:pt x="3713" y="3845"/>
                      <a:pt x="3351" y="4490"/>
                      <a:pt x="2965" y="4664"/>
                    </a:cubicBezTo>
                    <a:cubicBezTo>
                      <a:pt x="2869" y="4709"/>
                      <a:pt x="2910" y="4779"/>
                      <a:pt x="2884" y="4779"/>
                    </a:cubicBezTo>
                    <a:cubicBezTo>
                      <a:pt x="2867" y="4779"/>
                      <a:pt x="2820" y="4748"/>
                      <a:pt x="2682" y="4657"/>
                    </a:cubicBezTo>
                    <a:cubicBezTo>
                      <a:pt x="2456" y="4514"/>
                      <a:pt x="2252" y="4237"/>
                      <a:pt x="2084" y="4036"/>
                    </a:cubicBezTo>
                    <a:cubicBezTo>
                      <a:pt x="1884" y="3796"/>
                      <a:pt x="1648" y="3696"/>
                      <a:pt x="1417" y="3696"/>
                    </a:cubicBezTo>
                    <a:cubicBezTo>
                      <a:pt x="685" y="3696"/>
                      <a:pt x="0" y="4702"/>
                      <a:pt x="630" y="5459"/>
                    </a:cubicBezTo>
                    <a:cubicBezTo>
                      <a:pt x="1095" y="6016"/>
                      <a:pt x="1740" y="6644"/>
                      <a:pt x="2477" y="6818"/>
                    </a:cubicBezTo>
                    <a:cubicBezTo>
                      <a:pt x="2606" y="6848"/>
                      <a:pt x="2731" y="6863"/>
                      <a:pt x="2853" y="6863"/>
                    </a:cubicBezTo>
                    <a:cubicBezTo>
                      <a:pt x="3571" y="6863"/>
                      <a:pt x="4162" y="6367"/>
                      <a:pt x="4652" y="5855"/>
                    </a:cubicBezTo>
                    <a:cubicBezTo>
                      <a:pt x="5925" y="4538"/>
                      <a:pt x="6672" y="2869"/>
                      <a:pt x="7356" y="1206"/>
                    </a:cubicBezTo>
                    <a:cubicBezTo>
                      <a:pt x="7655" y="478"/>
                      <a:pt x="7043" y="1"/>
                      <a:pt x="6406" y="1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2" name="Google Shape;622;p18"/>
              <p:cNvSpPr/>
              <p:nvPr/>
            </p:nvSpPr>
            <p:spPr>
              <a:xfrm>
                <a:off x="5282465" y="1608896"/>
                <a:ext cx="831885" cy="159698"/>
              </a:xfrm>
              <a:custGeom>
                <a:rect b="b" l="l" r="r" t="t"/>
                <a:pathLst>
                  <a:path extrusionOk="0" h="4012" w="20899">
                    <a:moveTo>
                      <a:pt x="18" y="0"/>
                    </a:moveTo>
                    <a:cubicBezTo>
                      <a:pt x="8" y="103"/>
                      <a:pt x="0" y="208"/>
                      <a:pt x="0" y="314"/>
                    </a:cubicBezTo>
                    <a:lnTo>
                      <a:pt x="0" y="4011"/>
                    </a:lnTo>
                    <a:lnTo>
                      <a:pt x="20899" y="4011"/>
                    </a:lnTo>
                    <a:lnTo>
                      <a:pt x="20899" y="314"/>
                    </a:lnTo>
                    <a:cubicBezTo>
                      <a:pt x="20899" y="208"/>
                      <a:pt x="20892" y="103"/>
                      <a:pt x="20879" y="0"/>
                    </a:cubicBezTo>
                    <a:close/>
                  </a:path>
                </a:pathLst>
              </a:custGeom>
              <a:solidFill>
                <a:srgbClr val="291E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3" name="Google Shape;623;p18"/>
              <p:cNvSpPr/>
              <p:nvPr/>
            </p:nvSpPr>
            <p:spPr>
              <a:xfrm>
                <a:off x="5282465" y="1768557"/>
                <a:ext cx="831885" cy="14967"/>
              </a:xfrm>
              <a:custGeom>
                <a:rect b="b" l="l" r="r" t="t"/>
                <a:pathLst>
                  <a:path extrusionOk="0" h="376" w="20899">
                    <a:moveTo>
                      <a:pt x="0" y="0"/>
                    </a:moveTo>
                    <a:lnTo>
                      <a:pt x="0" y="317"/>
                    </a:lnTo>
                    <a:lnTo>
                      <a:pt x="0" y="376"/>
                    </a:lnTo>
                    <a:lnTo>
                      <a:pt x="20899" y="376"/>
                    </a:lnTo>
                    <a:lnTo>
                      <a:pt x="20899" y="317"/>
                    </a:lnTo>
                    <a:lnTo>
                      <a:pt x="20899" y="0"/>
                    </a:lnTo>
                    <a:close/>
                  </a:path>
                </a:pathLst>
              </a:custGeom>
              <a:solidFill>
                <a:srgbClr val="4E51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4" name="Google Shape;624;p18"/>
              <p:cNvSpPr/>
              <p:nvPr/>
            </p:nvSpPr>
            <p:spPr>
              <a:xfrm>
                <a:off x="5282465" y="1783484"/>
                <a:ext cx="831885" cy="104409"/>
              </a:xfrm>
              <a:custGeom>
                <a:rect b="b" l="l" r="r" t="t"/>
                <a:pathLst>
                  <a:path extrusionOk="0" h="2623" w="20899">
                    <a:moveTo>
                      <a:pt x="0" y="1"/>
                    </a:moveTo>
                    <a:cubicBezTo>
                      <a:pt x="31" y="1448"/>
                      <a:pt x="1253" y="2622"/>
                      <a:pt x="2742" y="2622"/>
                    </a:cubicBezTo>
                    <a:lnTo>
                      <a:pt x="18154" y="2622"/>
                    </a:lnTo>
                    <a:cubicBezTo>
                      <a:pt x="19642" y="2622"/>
                      <a:pt x="20865" y="1448"/>
                      <a:pt x="20899" y="1"/>
                    </a:cubicBezTo>
                    <a:close/>
                  </a:path>
                </a:pathLst>
              </a:custGeom>
              <a:solidFill>
                <a:srgbClr val="827F7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5" name="Google Shape;625;p18"/>
              <p:cNvSpPr/>
              <p:nvPr/>
            </p:nvSpPr>
            <p:spPr>
              <a:xfrm>
                <a:off x="5282465" y="1345102"/>
                <a:ext cx="831885" cy="515992"/>
              </a:xfrm>
              <a:custGeom>
                <a:rect b="b" l="l" r="r" t="t"/>
                <a:pathLst>
                  <a:path extrusionOk="0" h="12963" w="20899">
                    <a:moveTo>
                      <a:pt x="12098" y="1599"/>
                    </a:moveTo>
                    <a:cubicBezTo>
                      <a:pt x="12505" y="1599"/>
                      <a:pt x="12836" y="1923"/>
                      <a:pt x="12836" y="2319"/>
                    </a:cubicBezTo>
                    <a:cubicBezTo>
                      <a:pt x="12836" y="2715"/>
                      <a:pt x="12505" y="3036"/>
                      <a:pt x="12098" y="3036"/>
                    </a:cubicBezTo>
                    <a:lnTo>
                      <a:pt x="8798" y="3036"/>
                    </a:lnTo>
                    <a:cubicBezTo>
                      <a:pt x="8391" y="3036"/>
                      <a:pt x="8060" y="2715"/>
                      <a:pt x="8060" y="2319"/>
                    </a:cubicBezTo>
                    <a:cubicBezTo>
                      <a:pt x="8060" y="1923"/>
                      <a:pt x="8391" y="1599"/>
                      <a:pt x="8798" y="1599"/>
                    </a:cubicBezTo>
                    <a:close/>
                    <a:moveTo>
                      <a:pt x="7930" y="1"/>
                    </a:moveTo>
                    <a:cubicBezTo>
                      <a:pt x="6422" y="1"/>
                      <a:pt x="5185" y="1206"/>
                      <a:pt x="5185" y="2681"/>
                    </a:cubicBezTo>
                    <a:lnTo>
                      <a:pt x="5185" y="3593"/>
                    </a:lnTo>
                    <a:lnTo>
                      <a:pt x="2742" y="3593"/>
                    </a:lnTo>
                    <a:cubicBezTo>
                      <a:pt x="1233" y="3593"/>
                      <a:pt x="0" y="4797"/>
                      <a:pt x="0" y="6272"/>
                    </a:cubicBezTo>
                    <a:lnTo>
                      <a:pt x="0" y="10286"/>
                    </a:lnTo>
                    <a:cubicBezTo>
                      <a:pt x="0" y="11757"/>
                      <a:pt x="1233" y="12963"/>
                      <a:pt x="2742" y="12963"/>
                    </a:cubicBezTo>
                    <a:lnTo>
                      <a:pt x="18154" y="12963"/>
                    </a:lnTo>
                    <a:cubicBezTo>
                      <a:pt x="19663" y="12963"/>
                      <a:pt x="20899" y="11757"/>
                      <a:pt x="20899" y="10286"/>
                    </a:cubicBezTo>
                    <a:lnTo>
                      <a:pt x="20899" y="6272"/>
                    </a:lnTo>
                    <a:cubicBezTo>
                      <a:pt x="20899" y="4797"/>
                      <a:pt x="19663" y="3593"/>
                      <a:pt x="18154" y="3593"/>
                    </a:cubicBezTo>
                    <a:lnTo>
                      <a:pt x="15710" y="3593"/>
                    </a:lnTo>
                    <a:lnTo>
                      <a:pt x="15710" y="2681"/>
                    </a:lnTo>
                    <a:cubicBezTo>
                      <a:pt x="15710" y="1206"/>
                      <a:pt x="14478" y="1"/>
                      <a:pt x="12968" y="1"/>
                    </a:cubicBezTo>
                    <a:close/>
                  </a:path>
                </a:pathLst>
              </a:custGeom>
              <a:solidFill>
                <a:srgbClr val="E8EEE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6" name="Google Shape;626;p18"/>
              <p:cNvSpPr/>
              <p:nvPr/>
            </p:nvSpPr>
            <p:spPr>
              <a:xfrm>
                <a:off x="5336282" y="1680745"/>
                <a:ext cx="35227" cy="26709"/>
              </a:xfrm>
              <a:custGeom>
                <a:rect b="b" l="l" r="r" t="t"/>
                <a:pathLst>
                  <a:path extrusionOk="0" h="671" w="885">
                    <a:moveTo>
                      <a:pt x="444" y="1"/>
                    </a:moveTo>
                    <a:cubicBezTo>
                      <a:pt x="3" y="1"/>
                      <a:pt x="0" y="670"/>
                      <a:pt x="444" y="670"/>
                    </a:cubicBezTo>
                    <a:cubicBezTo>
                      <a:pt x="884" y="670"/>
                      <a:pt x="884" y="1"/>
                      <a:pt x="44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7" name="Google Shape;627;p18"/>
              <p:cNvSpPr/>
              <p:nvPr/>
            </p:nvSpPr>
            <p:spPr>
              <a:xfrm>
                <a:off x="5338471" y="1726363"/>
                <a:ext cx="126381" cy="98876"/>
              </a:xfrm>
              <a:custGeom>
                <a:rect b="b" l="l" r="r" t="t"/>
                <a:pathLst>
                  <a:path extrusionOk="0" h="2484" w="3175">
                    <a:moveTo>
                      <a:pt x="457" y="1"/>
                    </a:moveTo>
                    <a:cubicBezTo>
                      <a:pt x="286" y="1"/>
                      <a:pt x="101" y="107"/>
                      <a:pt x="75" y="319"/>
                    </a:cubicBezTo>
                    <a:cubicBezTo>
                      <a:pt x="0" y="927"/>
                      <a:pt x="102" y="1538"/>
                      <a:pt x="608" y="1944"/>
                    </a:cubicBezTo>
                    <a:cubicBezTo>
                      <a:pt x="1195" y="2419"/>
                      <a:pt x="2004" y="2460"/>
                      <a:pt x="2731" y="2483"/>
                    </a:cubicBezTo>
                    <a:cubicBezTo>
                      <a:pt x="2735" y="2484"/>
                      <a:pt x="2740" y="2484"/>
                      <a:pt x="2744" y="2484"/>
                    </a:cubicBezTo>
                    <a:cubicBezTo>
                      <a:pt x="3175" y="2484"/>
                      <a:pt x="3167" y="1828"/>
                      <a:pt x="2731" y="1814"/>
                    </a:cubicBezTo>
                    <a:cubicBezTo>
                      <a:pt x="2195" y="1798"/>
                      <a:pt x="1563" y="1798"/>
                      <a:pt x="1106" y="1477"/>
                    </a:cubicBezTo>
                    <a:cubicBezTo>
                      <a:pt x="710" y="1200"/>
                      <a:pt x="706" y="756"/>
                      <a:pt x="758" y="319"/>
                    </a:cubicBezTo>
                    <a:cubicBezTo>
                      <a:pt x="785" y="106"/>
                      <a:pt x="628" y="1"/>
                      <a:pt x="45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8" name="Google Shape;628;p18"/>
              <p:cNvSpPr/>
              <p:nvPr/>
            </p:nvSpPr>
            <p:spPr>
              <a:xfrm>
                <a:off x="5021420" y="3604223"/>
                <a:ext cx="958783" cy="17793"/>
              </a:xfrm>
              <a:custGeom>
                <a:rect b="b" l="l" r="r" t="t"/>
                <a:pathLst>
                  <a:path extrusionOk="0" h="447" w="24087">
                    <a:moveTo>
                      <a:pt x="229" y="0"/>
                    </a:moveTo>
                    <a:cubicBezTo>
                      <a:pt x="103" y="0"/>
                      <a:pt x="1" y="103"/>
                      <a:pt x="1" y="225"/>
                    </a:cubicBezTo>
                    <a:cubicBezTo>
                      <a:pt x="1" y="348"/>
                      <a:pt x="103" y="447"/>
                      <a:pt x="229" y="447"/>
                    </a:cubicBezTo>
                    <a:lnTo>
                      <a:pt x="23858" y="447"/>
                    </a:lnTo>
                    <a:cubicBezTo>
                      <a:pt x="23985" y="447"/>
                      <a:pt x="24087" y="348"/>
                      <a:pt x="24087" y="225"/>
                    </a:cubicBezTo>
                    <a:cubicBezTo>
                      <a:pt x="24087" y="103"/>
                      <a:pt x="23985" y="0"/>
                      <a:pt x="23858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9" name="Google Shape;629;p18"/>
              <p:cNvSpPr/>
              <p:nvPr/>
            </p:nvSpPr>
            <p:spPr>
              <a:xfrm>
                <a:off x="5021420" y="3712893"/>
                <a:ext cx="958783" cy="17713"/>
              </a:xfrm>
              <a:custGeom>
                <a:rect b="b" l="l" r="r" t="t"/>
                <a:pathLst>
                  <a:path extrusionOk="0" h="445" w="24087">
                    <a:moveTo>
                      <a:pt x="229" y="1"/>
                    </a:moveTo>
                    <a:cubicBezTo>
                      <a:pt x="103" y="1"/>
                      <a:pt x="1" y="100"/>
                      <a:pt x="1" y="223"/>
                    </a:cubicBezTo>
                    <a:cubicBezTo>
                      <a:pt x="1" y="346"/>
                      <a:pt x="103" y="445"/>
                      <a:pt x="229" y="445"/>
                    </a:cubicBezTo>
                    <a:lnTo>
                      <a:pt x="23858" y="445"/>
                    </a:lnTo>
                    <a:cubicBezTo>
                      <a:pt x="23985" y="445"/>
                      <a:pt x="24087" y="346"/>
                      <a:pt x="24087" y="223"/>
                    </a:cubicBezTo>
                    <a:cubicBezTo>
                      <a:pt x="24087" y="100"/>
                      <a:pt x="23985" y="1"/>
                      <a:pt x="23858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0" name="Google Shape;630;p18"/>
              <p:cNvSpPr/>
              <p:nvPr/>
            </p:nvSpPr>
            <p:spPr>
              <a:xfrm>
                <a:off x="6084275" y="3530980"/>
                <a:ext cx="303314" cy="296109"/>
              </a:xfrm>
              <a:custGeom>
                <a:rect b="b" l="l" r="r" t="t"/>
                <a:pathLst>
                  <a:path extrusionOk="0" h="7439" w="7620">
                    <a:moveTo>
                      <a:pt x="4646" y="443"/>
                    </a:moveTo>
                    <a:cubicBezTo>
                      <a:pt x="6032" y="443"/>
                      <a:pt x="7162" y="1546"/>
                      <a:pt x="7162" y="2901"/>
                    </a:cubicBezTo>
                    <a:lnTo>
                      <a:pt x="7162" y="4536"/>
                    </a:lnTo>
                    <a:cubicBezTo>
                      <a:pt x="7162" y="5888"/>
                      <a:pt x="6032" y="6991"/>
                      <a:pt x="4646" y="6991"/>
                    </a:cubicBezTo>
                    <a:lnTo>
                      <a:pt x="2973" y="6991"/>
                    </a:lnTo>
                    <a:cubicBezTo>
                      <a:pt x="1585" y="6991"/>
                      <a:pt x="458" y="5888"/>
                      <a:pt x="458" y="4536"/>
                    </a:cubicBezTo>
                    <a:lnTo>
                      <a:pt x="458" y="2901"/>
                    </a:lnTo>
                    <a:cubicBezTo>
                      <a:pt x="458" y="1546"/>
                      <a:pt x="1585" y="443"/>
                      <a:pt x="2973" y="443"/>
                    </a:cubicBezTo>
                    <a:close/>
                    <a:moveTo>
                      <a:pt x="2973" y="0"/>
                    </a:moveTo>
                    <a:cubicBezTo>
                      <a:pt x="1335" y="0"/>
                      <a:pt x="0" y="1300"/>
                      <a:pt x="0" y="2901"/>
                    </a:cubicBezTo>
                    <a:lnTo>
                      <a:pt x="0" y="4536"/>
                    </a:lnTo>
                    <a:cubicBezTo>
                      <a:pt x="0" y="6134"/>
                      <a:pt x="1335" y="7438"/>
                      <a:pt x="2973" y="7438"/>
                    </a:cubicBezTo>
                    <a:lnTo>
                      <a:pt x="4646" y="7438"/>
                    </a:lnTo>
                    <a:cubicBezTo>
                      <a:pt x="6285" y="7438"/>
                      <a:pt x="7619" y="6134"/>
                      <a:pt x="7619" y="4536"/>
                    </a:cubicBezTo>
                    <a:lnTo>
                      <a:pt x="7619" y="2901"/>
                    </a:lnTo>
                    <a:cubicBezTo>
                      <a:pt x="7619" y="1300"/>
                      <a:pt x="6285" y="0"/>
                      <a:pt x="4646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31" name="Google Shape;631;p18"/>
            <p:cNvSpPr/>
            <p:nvPr/>
          </p:nvSpPr>
          <p:spPr>
            <a:xfrm>
              <a:off x="6038032" y="24132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18"/>
            <p:cNvSpPr/>
            <p:nvPr/>
          </p:nvSpPr>
          <p:spPr>
            <a:xfrm>
              <a:off x="6038032" y="2878918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8"/>
            <p:cNvSpPr/>
            <p:nvPr/>
          </p:nvSpPr>
          <p:spPr>
            <a:xfrm>
              <a:off x="6038032" y="34198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18"/>
            <p:cNvSpPr/>
            <p:nvPr/>
          </p:nvSpPr>
          <p:spPr>
            <a:xfrm>
              <a:off x="6038032" y="3923193"/>
              <a:ext cx="304747" cy="273182"/>
            </a:xfrm>
            <a:custGeom>
              <a:rect b="b" l="l" r="r" t="t"/>
              <a:pathLst>
                <a:path extrusionOk="0" h="6863" w="7656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35" name="Google Shape;635;p18"/>
            <p:cNvGrpSpPr/>
            <p:nvPr/>
          </p:nvGrpSpPr>
          <p:grpSpPr>
            <a:xfrm>
              <a:off x="6108638" y="1591541"/>
              <a:ext cx="2333554" cy="3119355"/>
              <a:chOff x="6283248" y="1922125"/>
              <a:chExt cx="2158899" cy="2886154"/>
            </a:xfrm>
          </p:grpSpPr>
          <p:sp>
            <p:nvSpPr>
              <p:cNvPr id="636" name="Google Shape;636;p18"/>
              <p:cNvSpPr/>
              <p:nvPr/>
            </p:nvSpPr>
            <p:spPr>
              <a:xfrm rot="5400000">
                <a:off x="6967400" y="2210175"/>
                <a:ext cx="534300" cy="352800"/>
              </a:xfrm>
              <a:prstGeom prst="doubleWave">
                <a:avLst>
                  <a:gd fmla="val 6250" name="adj1"/>
                  <a:gd fmla="val 0" name="adj2"/>
                </a:avLst>
              </a:prstGeom>
              <a:solidFill>
                <a:srgbClr val="493A3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637" name="Google Shape;637;p18"/>
              <p:cNvGrpSpPr/>
              <p:nvPr/>
            </p:nvGrpSpPr>
            <p:grpSpPr>
              <a:xfrm>
                <a:off x="6283248" y="2002366"/>
                <a:ext cx="2158899" cy="2805913"/>
                <a:chOff x="6283248" y="2002366"/>
                <a:chExt cx="2158899" cy="2805913"/>
              </a:xfrm>
            </p:grpSpPr>
            <p:grpSp>
              <p:nvGrpSpPr>
                <p:cNvPr id="638" name="Google Shape;638;p18"/>
                <p:cNvGrpSpPr/>
                <p:nvPr/>
              </p:nvGrpSpPr>
              <p:grpSpPr>
                <a:xfrm>
                  <a:off x="6283248" y="2002366"/>
                  <a:ext cx="2158899" cy="2805913"/>
                  <a:chOff x="5921198" y="2000316"/>
                  <a:chExt cx="2158899" cy="2805913"/>
                </a:xfrm>
              </p:grpSpPr>
              <p:sp>
                <p:nvSpPr>
                  <p:cNvPr id="639" name="Google Shape;639;p18"/>
                  <p:cNvSpPr/>
                  <p:nvPr/>
                </p:nvSpPr>
                <p:spPr>
                  <a:xfrm flipH="1">
                    <a:off x="7047405" y="2721884"/>
                    <a:ext cx="605304" cy="614032"/>
                  </a:xfrm>
                  <a:custGeom>
                    <a:rect b="b" l="l" r="r" t="t"/>
                    <a:pathLst>
                      <a:path extrusionOk="0" h="10764" w="10611">
                        <a:moveTo>
                          <a:pt x="9692" y="0"/>
                        </a:moveTo>
                        <a:cubicBezTo>
                          <a:pt x="7656" y="0"/>
                          <a:pt x="0" y="3688"/>
                          <a:pt x="1653" y="7106"/>
                        </a:cubicBezTo>
                        <a:cubicBezTo>
                          <a:pt x="3117" y="10123"/>
                          <a:pt x="5374" y="10763"/>
                          <a:pt x="6296" y="10763"/>
                        </a:cubicBezTo>
                        <a:cubicBezTo>
                          <a:pt x="6451" y="10763"/>
                          <a:pt x="6568" y="10745"/>
                          <a:pt x="6637" y="10717"/>
                        </a:cubicBezTo>
                        <a:cubicBezTo>
                          <a:pt x="7112" y="10519"/>
                          <a:pt x="7924" y="9888"/>
                          <a:pt x="7784" y="9365"/>
                        </a:cubicBezTo>
                        <a:cubicBezTo>
                          <a:pt x="7644" y="8840"/>
                          <a:pt x="5937" y="6491"/>
                          <a:pt x="7518" y="4979"/>
                        </a:cubicBezTo>
                        <a:cubicBezTo>
                          <a:pt x="9099" y="3466"/>
                          <a:pt x="10037" y="3384"/>
                          <a:pt x="10324" y="2097"/>
                        </a:cubicBezTo>
                        <a:cubicBezTo>
                          <a:pt x="10611" y="811"/>
                          <a:pt x="10337" y="80"/>
                          <a:pt x="9874" y="12"/>
                        </a:cubicBezTo>
                        <a:cubicBezTo>
                          <a:pt x="9820" y="4"/>
                          <a:pt x="9759" y="0"/>
                          <a:pt x="9692" y="0"/>
                        </a:cubicBezTo>
                        <a:close/>
                      </a:path>
                    </a:pathLst>
                  </a:custGeom>
                  <a:solidFill>
                    <a:srgbClr val="FAE07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0" name="Google Shape;640;p18"/>
                  <p:cNvSpPr/>
                  <p:nvPr/>
                </p:nvSpPr>
                <p:spPr>
                  <a:xfrm flipH="1">
                    <a:off x="7458478" y="4134913"/>
                    <a:ext cx="621619" cy="603935"/>
                  </a:xfrm>
                  <a:custGeom>
                    <a:rect b="b" l="l" r="r" t="t"/>
                    <a:pathLst>
                      <a:path extrusionOk="0" h="10587" w="10897">
                        <a:moveTo>
                          <a:pt x="4120" y="1"/>
                        </a:moveTo>
                        <a:lnTo>
                          <a:pt x="686" y="4538"/>
                        </a:lnTo>
                        <a:cubicBezTo>
                          <a:pt x="273" y="5135"/>
                          <a:pt x="0" y="7866"/>
                          <a:pt x="2239" y="9439"/>
                        </a:cubicBezTo>
                        <a:cubicBezTo>
                          <a:pt x="3470" y="10304"/>
                          <a:pt x="4559" y="10587"/>
                          <a:pt x="5432" y="10587"/>
                        </a:cubicBezTo>
                        <a:cubicBezTo>
                          <a:pt x="6595" y="10587"/>
                          <a:pt x="7375" y="10086"/>
                          <a:pt x="7599" y="9788"/>
                        </a:cubicBezTo>
                        <a:lnTo>
                          <a:pt x="10897" y="5436"/>
                        </a:lnTo>
                        <a:lnTo>
                          <a:pt x="4120" y="1"/>
                        </a:ln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1" name="Google Shape;641;p18"/>
                  <p:cNvSpPr/>
                  <p:nvPr/>
                </p:nvSpPr>
                <p:spPr>
                  <a:xfrm flipH="1">
                    <a:off x="6248412" y="2870146"/>
                    <a:ext cx="17798" cy="10553"/>
                  </a:xfrm>
                  <a:custGeom>
                    <a:rect b="b" l="l" r="r" t="t"/>
                    <a:pathLst>
                      <a:path extrusionOk="0" h="185" w="312">
                        <a:moveTo>
                          <a:pt x="56" y="1"/>
                        </a:moveTo>
                        <a:lnTo>
                          <a:pt x="1" y="72"/>
                        </a:lnTo>
                        <a:lnTo>
                          <a:pt x="284" y="185"/>
                        </a:lnTo>
                        <a:lnTo>
                          <a:pt x="305" y="133"/>
                        </a:lnTo>
                        <a:cubicBezTo>
                          <a:pt x="311" y="117"/>
                          <a:pt x="301" y="100"/>
                          <a:pt x="287" y="92"/>
                        </a:cubicBezTo>
                        <a:lnTo>
                          <a:pt x="56" y="1"/>
                        </a:lnTo>
                        <a:close/>
                      </a:path>
                    </a:pathLst>
                  </a:custGeom>
                  <a:solidFill>
                    <a:srgbClr val="F4BB6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2" name="Google Shape;642;p18"/>
                  <p:cNvSpPr/>
                  <p:nvPr/>
                </p:nvSpPr>
                <p:spPr>
                  <a:xfrm flipH="1">
                    <a:off x="6276250" y="2900153"/>
                    <a:ext cx="13520" cy="9983"/>
                  </a:xfrm>
                  <a:custGeom>
                    <a:rect b="b" l="l" r="r" t="t"/>
                    <a:pathLst>
                      <a:path extrusionOk="0" h="175" w="237">
                        <a:moveTo>
                          <a:pt x="69" y="1"/>
                        </a:moveTo>
                        <a:lnTo>
                          <a:pt x="1" y="92"/>
                        </a:lnTo>
                        <a:lnTo>
                          <a:pt x="199" y="174"/>
                        </a:lnTo>
                        <a:lnTo>
                          <a:pt x="229" y="99"/>
                        </a:lnTo>
                        <a:cubicBezTo>
                          <a:pt x="237" y="82"/>
                          <a:pt x="226" y="62"/>
                          <a:pt x="209" y="55"/>
                        </a:cubicBezTo>
                        <a:lnTo>
                          <a:pt x="69" y="1"/>
                        </a:lnTo>
                        <a:close/>
                      </a:path>
                    </a:pathLst>
                  </a:custGeom>
                  <a:solidFill>
                    <a:srgbClr val="F4BB6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3" name="Google Shape;643;p18"/>
                  <p:cNvSpPr/>
                  <p:nvPr/>
                </p:nvSpPr>
                <p:spPr>
                  <a:xfrm flipH="1">
                    <a:off x="6109190" y="2262949"/>
                    <a:ext cx="1787676" cy="2241811"/>
                  </a:xfrm>
                  <a:custGeom>
                    <a:rect b="b" l="l" r="r" t="t"/>
                    <a:pathLst>
                      <a:path extrusionOk="0" h="39299" w="31338">
                        <a:moveTo>
                          <a:pt x="26787" y="1"/>
                        </a:moveTo>
                        <a:lnTo>
                          <a:pt x="110" y="34444"/>
                        </a:lnTo>
                        <a:cubicBezTo>
                          <a:pt x="1" y="35547"/>
                          <a:pt x="308" y="37291"/>
                          <a:pt x="1926" y="38432"/>
                        </a:cubicBezTo>
                        <a:cubicBezTo>
                          <a:pt x="2509" y="38841"/>
                          <a:pt x="3062" y="39121"/>
                          <a:pt x="3574" y="39298"/>
                        </a:cubicBezTo>
                        <a:lnTo>
                          <a:pt x="31338" y="3455"/>
                        </a:lnTo>
                        <a:lnTo>
                          <a:pt x="26787" y="1"/>
                        </a:lnTo>
                        <a:close/>
                      </a:path>
                    </a:pathLst>
                  </a:custGeom>
                  <a:solidFill>
                    <a:srgbClr val="FFBD3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4" name="Google Shape;644;p18"/>
                  <p:cNvSpPr/>
                  <p:nvPr/>
                </p:nvSpPr>
                <p:spPr>
                  <a:xfrm flipH="1">
                    <a:off x="6011092" y="2458252"/>
                    <a:ext cx="1683683" cy="2060522"/>
                  </a:xfrm>
                  <a:custGeom>
                    <a:rect b="b" l="l" r="r" t="t"/>
                    <a:pathLst>
                      <a:path extrusionOk="0" h="36121" w="29515">
                        <a:moveTo>
                          <a:pt x="27764" y="0"/>
                        </a:moveTo>
                        <a:lnTo>
                          <a:pt x="0" y="35843"/>
                        </a:lnTo>
                        <a:cubicBezTo>
                          <a:pt x="567" y="36042"/>
                          <a:pt x="1085" y="36120"/>
                          <a:pt x="1543" y="36120"/>
                        </a:cubicBezTo>
                        <a:cubicBezTo>
                          <a:pt x="2705" y="36120"/>
                          <a:pt x="3486" y="35621"/>
                          <a:pt x="3711" y="35325"/>
                        </a:cubicBezTo>
                        <a:lnTo>
                          <a:pt x="3714" y="35321"/>
                        </a:lnTo>
                        <a:lnTo>
                          <a:pt x="29514" y="1332"/>
                        </a:lnTo>
                        <a:lnTo>
                          <a:pt x="27764" y="0"/>
                        </a:ln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5" name="Google Shape;645;p18"/>
                  <p:cNvSpPr/>
                  <p:nvPr/>
                </p:nvSpPr>
                <p:spPr>
                  <a:xfrm flipH="1">
                    <a:off x="6367011" y="2238271"/>
                    <a:ext cx="1521847" cy="1991384"/>
                  </a:xfrm>
                  <a:custGeom>
                    <a:rect b="b" l="l" r="r" t="t"/>
                    <a:pathLst>
                      <a:path extrusionOk="0" h="34909" w="26678">
                        <a:moveTo>
                          <a:pt x="26063" y="1"/>
                        </a:moveTo>
                        <a:lnTo>
                          <a:pt x="260" y="33990"/>
                        </a:lnTo>
                        <a:lnTo>
                          <a:pt x="260" y="33993"/>
                        </a:lnTo>
                        <a:cubicBezTo>
                          <a:pt x="147" y="34157"/>
                          <a:pt x="42" y="34485"/>
                          <a:pt x="1" y="34908"/>
                        </a:cubicBezTo>
                        <a:lnTo>
                          <a:pt x="26678" y="465"/>
                        </a:lnTo>
                        <a:lnTo>
                          <a:pt x="26063" y="1"/>
                        </a:ln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6" name="Google Shape;646;p18"/>
                  <p:cNvSpPr/>
                  <p:nvPr/>
                </p:nvSpPr>
                <p:spPr>
                  <a:xfrm flipH="1">
                    <a:off x="6222913" y="2821030"/>
                    <a:ext cx="80490" cy="55619"/>
                  </a:xfrm>
                  <a:custGeom>
                    <a:rect b="b" l="l" r="r" t="t"/>
                    <a:pathLst>
                      <a:path extrusionOk="0" h="975" w="1411">
                        <a:moveTo>
                          <a:pt x="422" y="1"/>
                        </a:moveTo>
                        <a:cubicBezTo>
                          <a:pt x="273" y="1"/>
                          <a:pt x="133" y="91"/>
                          <a:pt x="76" y="236"/>
                        </a:cubicBezTo>
                        <a:cubicBezTo>
                          <a:pt x="1" y="428"/>
                          <a:pt x="93" y="646"/>
                          <a:pt x="284" y="721"/>
                        </a:cubicBezTo>
                        <a:lnTo>
                          <a:pt x="851" y="947"/>
                        </a:lnTo>
                        <a:cubicBezTo>
                          <a:pt x="896" y="965"/>
                          <a:pt x="944" y="974"/>
                          <a:pt x="990" y="974"/>
                        </a:cubicBezTo>
                        <a:cubicBezTo>
                          <a:pt x="1138" y="974"/>
                          <a:pt x="1279" y="884"/>
                          <a:pt x="1336" y="739"/>
                        </a:cubicBezTo>
                        <a:cubicBezTo>
                          <a:pt x="1411" y="548"/>
                          <a:pt x="1319" y="329"/>
                          <a:pt x="1127" y="254"/>
                        </a:cubicBezTo>
                        <a:lnTo>
                          <a:pt x="561" y="28"/>
                        </a:lnTo>
                        <a:cubicBezTo>
                          <a:pt x="515" y="10"/>
                          <a:pt x="468" y="1"/>
                          <a:pt x="422" y="1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7" name="Google Shape;647;p18"/>
                  <p:cNvSpPr/>
                  <p:nvPr/>
                </p:nvSpPr>
                <p:spPr>
                  <a:xfrm flipH="1">
                    <a:off x="6242594" y="2854915"/>
                    <a:ext cx="77695" cy="54535"/>
                  </a:xfrm>
                  <a:custGeom>
                    <a:rect b="b" l="l" r="r" t="t"/>
                    <a:pathLst>
                      <a:path extrusionOk="0" h="956" w="1362">
                        <a:moveTo>
                          <a:pt x="421" y="1"/>
                        </a:moveTo>
                        <a:cubicBezTo>
                          <a:pt x="273" y="1"/>
                          <a:pt x="132" y="91"/>
                          <a:pt x="75" y="236"/>
                        </a:cubicBezTo>
                        <a:cubicBezTo>
                          <a:pt x="0" y="428"/>
                          <a:pt x="92" y="646"/>
                          <a:pt x="283" y="721"/>
                        </a:cubicBezTo>
                        <a:lnTo>
                          <a:pt x="799" y="930"/>
                        </a:lnTo>
                        <a:cubicBezTo>
                          <a:pt x="843" y="947"/>
                          <a:pt x="889" y="955"/>
                          <a:pt x="934" y="955"/>
                        </a:cubicBezTo>
                        <a:cubicBezTo>
                          <a:pt x="1083" y="955"/>
                          <a:pt x="1226" y="865"/>
                          <a:pt x="1284" y="718"/>
                        </a:cubicBezTo>
                        <a:cubicBezTo>
                          <a:pt x="1362" y="527"/>
                          <a:pt x="1267" y="309"/>
                          <a:pt x="1075" y="233"/>
                        </a:cubicBezTo>
                        <a:lnTo>
                          <a:pt x="560" y="28"/>
                        </a:lnTo>
                        <a:cubicBezTo>
                          <a:pt x="514" y="10"/>
                          <a:pt x="467" y="1"/>
                          <a:pt x="421" y="1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8" name="Google Shape;648;p18"/>
                  <p:cNvSpPr/>
                  <p:nvPr/>
                </p:nvSpPr>
                <p:spPr>
                  <a:xfrm flipH="1">
                    <a:off x="6270603" y="2888173"/>
                    <a:ext cx="64347" cy="49116"/>
                  </a:xfrm>
                  <a:custGeom>
                    <a:rect b="b" l="l" r="r" t="t"/>
                    <a:pathLst>
                      <a:path extrusionOk="0" h="861" w="1128">
                        <a:moveTo>
                          <a:pt x="429" y="0"/>
                        </a:moveTo>
                        <a:cubicBezTo>
                          <a:pt x="278" y="0"/>
                          <a:pt x="134" y="91"/>
                          <a:pt x="76" y="238"/>
                        </a:cubicBezTo>
                        <a:cubicBezTo>
                          <a:pt x="1" y="428"/>
                          <a:pt x="93" y="647"/>
                          <a:pt x="284" y="723"/>
                        </a:cubicBezTo>
                        <a:lnTo>
                          <a:pt x="564" y="835"/>
                        </a:lnTo>
                        <a:cubicBezTo>
                          <a:pt x="609" y="853"/>
                          <a:pt x="656" y="861"/>
                          <a:pt x="702" y="861"/>
                        </a:cubicBezTo>
                        <a:cubicBezTo>
                          <a:pt x="852" y="861"/>
                          <a:pt x="995" y="773"/>
                          <a:pt x="1053" y="627"/>
                        </a:cubicBezTo>
                        <a:cubicBezTo>
                          <a:pt x="1127" y="436"/>
                          <a:pt x="1035" y="217"/>
                          <a:pt x="844" y="138"/>
                        </a:cubicBezTo>
                        <a:lnTo>
                          <a:pt x="564" y="26"/>
                        </a:lnTo>
                        <a:cubicBezTo>
                          <a:pt x="520" y="9"/>
                          <a:pt x="474" y="0"/>
                          <a:pt x="429" y="0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49" name="Google Shape;649;p18"/>
                  <p:cNvSpPr/>
                  <p:nvPr/>
                </p:nvSpPr>
                <p:spPr>
                  <a:xfrm flipH="1">
                    <a:off x="5943378" y="2073638"/>
                    <a:ext cx="496468" cy="505990"/>
                  </a:xfrm>
                  <a:custGeom>
                    <a:rect b="b" l="l" r="r" t="t"/>
                    <a:pathLst>
                      <a:path extrusionOk="0" h="9013" w="8843">
                        <a:moveTo>
                          <a:pt x="5718" y="0"/>
                        </a:moveTo>
                        <a:cubicBezTo>
                          <a:pt x="3497" y="1127"/>
                          <a:pt x="926" y="2619"/>
                          <a:pt x="683" y="2967"/>
                        </a:cubicBezTo>
                        <a:cubicBezTo>
                          <a:pt x="274" y="3561"/>
                          <a:pt x="1" y="6295"/>
                          <a:pt x="2240" y="7869"/>
                        </a:cubicBezTo>
                        <a:cubicBezTo>
                          <a:pt x="3468" y="8731"/>
                          <a:pt x="4556" y="9013"/>
                          <a:pt x="5429" y="9013"/>
                        </a:cubicBezTo>
                        <a:cubicBezTo>
                          <a:pt x="6592" y="9013"/>
                          <a:pt x="7373" y="8513"/>
                          <a:pt x="7599" y="8217"/>
                        </a:cubicBezTo>
                        <a:cubicBezTo>
                          <a:pt x="7828" y="7913"/>
                          <a:pt x="8470" y="4909"/>
                          <a:pt x="8842" y="2359"/>
                        </a:cubicBezTo>
                        <a:cubicBezTo>
                          <a:pt x="6326" y="2222"/>
                          <a:pt x="5818" y="720"/>
                          <a:pt x="5718" y="0"/>
                        </a:cubicBezTo>
                        <a:close/>
                      </a:path>
                    </a:pathLst>
                  </a:custGeom>
                  <a:solidFill>
                    <a:srgbClr val="FDDFC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0" name="Google Shape;650;p18"/>
                  <p:cNvSpPr/>
                  <p:nvPr/>
                </p:nvSpPr>
                <p:spPr>
                  <a:xfrm flipH="1">
                    <a:off x="5943347" y="2201749"/>
                    <a:ext cx="253820" cy="379843"/>
                  </a:xfrm>
                  <a:custGeom>
                    <a:rect b="b" l="l" r="r" t="t"/>
                    <a:pathLst>
                      <a:path extrusionOk="0" h="6766" w="4521">
                        <a:moveTo>
                          <a:pt x="3684" y="0"/>
                        </a:moveTo>
                        <a:cubicBezTo>
                          <a:pt x="2868" y="2396"/>
                          <a:pt x="1659" y="5165"/>
                          <a:pt x="0" y="6619"/>
                        </a:cubicBezTo>
                        <a:cubicBezTo>
                          <a:pt x="400" y="6721"/>
                          <a:pt x="772" y="6766"/>
                          <a:pt x="1110" y="6766"/>
                        </a:cubicBezTo>
                        <a:cubicBezTo>
                          <a:pt x="2271" y="6766"/>
                          <a:pt x="3052" y="6263"/>
                          <a:pt x="3277" y="5967"/>
                        </a:cubicBezTo>
                        <a:cubicBezTo>
                          <a:pt x="3506" y="5663"/>
                          <a:pt x="4148" y="2659"/>
                          <a:pt x="4520" y="109"/>
                        </a:cubicBezTo>
                        <a:cubicBezTo>
                          <a:pt x="4213" y="92"/>
                          <a:pt x="3933" y="54"/>
                          <a:pt x="3684" y="0"/>
                        </a:cubicBezTo>
                        <a:close/>
                      </a:path>
                    </a:pathLst>
                  </a:custGeom>
                  <a:solidFill>
                    <a:srgbClr val="FBC398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1" name="Google Shape;651;p18"/>
                  <p:cNvSpPr/>
                  <p:nvPr/>
                </p:nvSpPr>
                <p:spPr>
                  <a:xfrm flipH="1">
                    <a:off x="5921198" y="2000316"/>
                    <a:ext cx="197622" cy="205753"/>
                  </a:xfrm>
                  <a:custGeom>
                    <a:rect b="b" l="l" r="r" t="t"/>
                    <a:pathLst>
                      <a:path extrusionOk="0" h="3665" w="3520">
                        <a:moveTo>
                          <a:pt x="3144" y="1"/>
                        </a:moveTo>
                        <a:cubicBezTo>
                          <a:pt x="2739" y="1"/>
                          <a:pt x="1444" y="575"/>
                          <a:pt x="0" y="1306"/>
                        </a:cubicBezTo>
                        <a:cubicBezTo>
                          <a:pt x="100" y="2026"/>
                          <a:pt x="608" y="3528"/>
                          <a:pt x="3124" y="3665"/>
                        </a:cubicBezTo>
                        <a:cubicBezTo>
                          <a:pt x="3394" y="1801"/>
                          <a:pt x="3520" y="180"/>
                          <a:pt x="3240" y="19"/>
                        </a:cubicBezTo>
                        <a:cubicBezTo>
                          <a:pt x="3218" y="7"/>
                          <a:pt x="3186" y="1"/>
                          <a:pt x="3144" y="1"/>
                        </a:cubicBezTo>
                        <a:close/>
                      </a:path>
                    </a:pathLst>
                  </a:custGeom>
                  <a:solidFill>
                    <a:srgbClr val="1528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2" name="Google Shape;652;p18"/>
                  <p:cNvSpPr/>
                  <p:nvPr/>
                </p:nvSpPr>
                <p:spPr>
                  <a:xfrm flipH="1">
                    <a:off x="6768162" y="4692652"/>
                    <a:ext cx="332858" cy="72846"/>
                  </a:xfrm>
                  <a:custGeom>
                    <a:rect b="b" l="l" r="r" t="t"/>
                    <a:pathLst>
                      <a:path extrusionOk="0" h="1277" w="5835">
                        <a:moveTo>
                          <a:pt x="342" y="1"/>
                        </a:moveTo>
                        <a:cubicBezTo>
                          <a:pt x="342" y="1"/>
                          <a:pt x="130" y="96"/>
                          <a:pt x="141" y="280"/>
                        </a:cubicBezTo>
                        <a:cubicBezTo>
                          <a:pt x="151" y="461"/>
                          <a:pt x="1" y="936"/>
                          <a:pt x="677" y="936"/>
                        </a:cubicBezTo>
                        <a:cubicBezTo>
                          <a:pt x="1257" y="936"/>
                          <a:pt x="3726" y="1276"/>
                          <a:pt x="4705" y="1276"/>
                        </a:cubicBezTo>
                        <a:cubicBezTo>
                          <a:pt x="4873" y="1276"/>
                          <a:pt x="4997" y="1266"/>
                          <a:pt x="5060" y="1243"/>
                        </a:cubicBezTo>
                        <a:cubicBezTo>
                          <a:pt x="5262" y="1226"/>
                          <a:pt x="5667" y="1127"/>
                          <a:pt x="5705" y="943"/>
                        </a:cubicBezTo>
                        <a:cubicBezTo>
                          <a:pt x="5835" y="352"/>
                          <a:pt x="5561" y="260"/>
                          <a:pt x="5561" y="260"/>
                        </a:cubicBezTo>
                        <a:lnTo>
                          <a:pt x="342" y="1"/>
                        </a:lnTo>
                        <a:close/>
                      </a:path>
                    </a:pathLst>
                  </a:custGeom>
                  <a:solidFill>
                    <a:srgbClr val="E1E5E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3" name="Google Shape;653;p18"/>
                  <p:cNvSpPr/>
                  <p:nvPr/>
                </p:nvSpPr>
                <p:spPr>
                  <a:xfrm flipH="1">
                    <a:off x="6864910" y="4531440"/>
                    <a:ext cx="227553" cy="194752"/>
                  </a:xfrm>
                  <a:custGeom>
                    <a:rect b="b" l="l" r="r" t="t"/>
                    <a:pathLst>
                      <a:path extrusionOk="0" h="3414" w="3989">
                        <a:moveTo>
                          <a:pt x="2432" y="0"/>
                        </a:moveTo>
                        <a:lnTo>
                          <a:pt x="455" y="136"/>
                        </a:lnTo>
                        <a:cubicBezTo>
                          <a:pt x="455" y="136"/>
                          <a:pt x="520" y="1110"/>
                          <a:pt x="325" y="1812"/>
                        </a:cubicBezTo>
                        <a:cubicBezTo>
                          <a:pt x="134" y="2512"/>
                          <a:pt x="1" y="3233"/>
                          <a:pt x="1045" y="3274"/>
                        </a:cubicBezTo>
                        <a:lnTo>
                          <a:pt x="2859" y="3413"/>
                        </a:lnTo>
                        <a:cubicBezTo>
                          <a:pt x="2859" y="3413"/>
                          <a:pt x="2824" y="1574"/>
                          <a:pt x="3988" y="1468"/>
                        </a:cubicBezTo>
                        <a:cubicBezTo>
                          <a:pt x="3988" y="1468"/>
                          <a:pt x="2506" y="1185"/>
                          <a:pt x="2432" y="0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4" name="Google Shape;654;p18"/>
                  <p:cNvSpPr/>
                  <p:nvPr/>
                </p:nvSpPr>
                <p:spPr>
                  <a:xfrm flipH="1">
                    <a:off x="6773065" y="4614784"/>
                    <a:ext cx="165944" cy="124073"/>
                  </a:xfrm>
                  <a:custGeom>
                    <a:rect b="b" l="l" r="r" t="t"/>
                    <a:pathLst>
                      <a:path extrusionOk="0" h="2175" w="2909">
                        <a:moveTo>
                          <a:pt x="1501" y="1"/>
                        </a:moveTo>
                        <a:cubicBezTo>
                          <a:pt x="1302" y="1"/>
                          <a:pt x="1076" y="59"/>
                          <a:pt x="810" y="178"/>
                        </a:cubicBezTo>
                        <a:cubicBezTo>
                          <a:pt x="1" y="536"/>
                          <a:pt x="100" y="1813"/>
                          <a:pt x="100" y="1813"/>
                        </a:cubicBezTo>
                        <a:cubicBezTo>
                          <a:pt x="116" y="2096"/>
                          <a:pt x="726" y="2175"/>
                          <a:pt x="1317" y="2175"/>
                        </a:cubicBezTo>
                        <a:cubicBezTo>
                          <a:pt x="1759" y="2175"/>
                          <a:pt x="2191" y="2131"/>
                          <a:pt x="2356" y="2096"/>
                        </a:cubicBezTo>
                        <a:cubicBezTo>
                          <a:pt x="2735" y="2014"/>
                          <a:pt x="2909" y="1386"/>
                          <a:pt x="2483" y="703"/>
                        </a:cubicBezTo>
                        <a:cubicBezTo>
                          <a:pt x="2199" y="243"/>
                          <a:pt x="1907" y="1"/>
                          <a:pt x="1501" y="1"/>
                        </a:cubicBezTo>
                        <a:close/>
                      </a:path>
                    </a:pathLst>
                  </a:custGeom>
                  <a:solidFill>
                    <a:srgbClr val="DCE0E0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5" name="Google Shape;655;p18"/>
                  <p:cNvSpPr/>
                  <p:nvPr/>
                </p:nvSpPr>
                <p:spPr>
                  <a:xfrm flipH="1">
                    <a:off x="6892804" y="4541936"/>
                    <a:ext cx="122533" cy="84769"/>
                  </a:xfrm>
                  <a:custGeom>
                    <a:rect b="b" l="l" r="r" t="t"/>
                    <a:pathLst>
                      <a:path extrusionOk="0" h="1486" w="2148">
                        <a:moveTo>
                          <a:pt x="155" y="1"/>
                        </a:moveTo>
                        <a:lnTo>
                          <a:pt x="1" y="28"/>
                        </a:lnTo>
                        <a:cubicBezTo>
                          <a:pt x="7" y="75"/>
                          <a:pt x="209" y="1206"/>
                          <a:pt x="831" y="1403"/>
                        </a:cubicBezTo>
                        <a:cubicBezTo>
                          <a:pt x="1008" y="1458"/>
                          <a:pt x="1179" y="1485"/>
                          <a:pt x="1332" y="1485"/>
                        </a:cubicBezTo>
                        <a:cubicBezTo>
                          <a:pt x="1718" y="1485"/>
                          <a:pt x="2019" y="1335"/>
                          <a:pt x="2148" y="1137"/>
                        </a:cubicBezTo>
                        <a:lnTo>
                          <a:pt x="2014" y="1052"/>
                        </a:lnTo>
                        <a:cubicBezTo>
                          <a:pt x="1924" y="1191"/>
                          <a:pt x="1676" y="1327"/>
                          <a:pt x="1332" y="1327"/>
                        </a:cubicBezTo>
                        <a:cubicBezTo>
                          <a:pt x="1194" y="1327"/>
                          <a:pt x="1042" y="1305"/>
                          <a:pt x="878" y="1253"/>
                        </a:cubicBezTo>
                        <a:cubicBezTo>
                          <a:pt x="346" y="1086"/>
                          <a:pt x="158" y="10"/>
                          <a:pt x="155" y="1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6" name="Google Shape;656;p18"/>
                  <p:cNvSpPr/>
                  <p:nvPr/>
                </p:nvSpPr>
                <p:spPr>
                  <a:xfrm flipH="1">
                    <a:off x="6912427" y="4565496"/>
                    <a:ext cx="87507" cy="65317"/>
                  </a:xfrm>
                  <a:custGeom>
                    <a:rect b="b" l="l" r="r" t="t"/>
                    <a:pathLst>
                      <a:path extrusionOk="0" h="1145" w="1534">
                        <a:moveTo>
                          <a:pt x="1194" y="1"/>
                        </a:moveTo>
                        <a:cubicBezTo>
                          <a:pt x="879" y="1"/>
                          <a:pt x="275" y="115"/>
                          <a:pt x="24" y="939"/>
                        </a:cubicBezTo>
                        <a:cubicBezTo>
                          <a:pt x="0" y="1025"/>
                          <a:pt x="49" y="1113"/>
                          <a:pt x="131" y="1137"/>
                        </a:cubicBezTo>
                        <a:cubicBezTo>
                          <a:pt x="147" y="1144"/>
                          <a:pt x="161" y="1144"/>
                          <a:pt x="178" y="1144"/>
                        </a:cubicBezTo>
                        <a:cubicBezTo>
                          <a:pt x="243" y="1144"/>
                          <a:pt x="307" y="1100"/>
                          <a:pt x="328" y="1031"/>
                        </a:cubicBezTo>
                        <a:cubicBezTo>
                          <a:pt x="518" y="402"/>
                          <a:pt x="944" y="312"/>
                          <a:pt x="1175" y="312"/>
                        </a:cubicBezTo>
                        <a:cubicBezTo>
                          <a:pt x="1251" y="312"/>
                          <a:pt x="1306" y="321"/>
                          <a:pt x="1325" y="325"/>
                        </a:cubicBezTo>
                        <a:cubicBezTo>
                          <a:pt x="1337" y="328"/>
                          <a:pt x="1349" y="329"/>
                          <a:pt x="1361" y="329"/>
                        </a:cubicBezTo>
                        <a:cubicBezTo>
                          <a:pt x="1433" y="329"/>
                          <a:pt x="1498" y="278"/>
                          <a:pt x="1513" y="205"/>
                        </a:cubicBezTo>
                        <a:cubicBezTo>
                          <a:pt x="1533" y="120"/>
                          <a:pt x="1478" y="35"/>
                          <a:pt x="1393" y="18"/>
                        </a:cubicBezTo>
                        <a:cubicBezTo>
                          <a:pt x="1390" y="17"/>
                          <a:pt x="1313" y="1"/>
                          <a:pt x="1194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7" name="Google Shape;657;p18"/>
                  <p:cNvSpPr/>
                  <p:nvPr/>
                </p:nvSpPr>
                <p:spPr>
                  <a:xfrm flipH="1">
                    <a:off x="6889266" y="4585177"/>
                    <a:ext cx="77182" cy="51055"/>
                  </a:xfrm>
                  <a:custGeom>
                    <a:rect b="b" l="l" r="r" t="t"/>
                    <a:pathLst>
                      <a:path extrusionOk="0" h="895" w="1353">
                        <a:moveTo>
                          <a:pt x="1194" y="0"/>
                        </a:moveTo>
                        <a:cubicBezTo>
                          <a:pt x="1192" y="0"/>
                          <a:pt x="1190" y="0"/>
                          <a:pt x="1189" y="0"/>
                        </a:cubicBezTo>
                        <a:cubicBezTo>
                          <a:pt x="1154" y="4"/>
                          <a:pt x="325" y="27"/>
                          <a:pt x="35" y="673"/>
                        </a:cubicBezTo>
                        <a:cubicBezTo>
                          <a:pt x="1" y="755"/>
                          <a:pt x="38" y="847"/>
                          <a:pt x="117" y="881"/>
                        </a:cubicBezTo>
                        <a:cubicBezTo>
                          <a:pt x="137" y="891"/>
                          <a:pt x="161" y="894"/>
                          <a:pt x="182" y="894"/>
                        </a:cubicBezTo>
                        <a:cubicBezTo>
                          <a:pt x="243" y="894"/>
                          <a:pt x="301" y="861"/>
                          <a:pt x="325" y="802"/>
                        </a:cubicBezTo>
                        <a:cubicBezTo>
                          <a:pt x="530" y="341"/>
                          <a:pt x="1185" y="317"/>
                          <a:pt x="1198" y="317"/>
                        </a:cubicBezTo>
                        <a:cubicBezTo>
                          <a:pt x="1284" y="314"/>
                          <a:pt x="1352" y="243"/>
                          <a:pt x="1352" y="157"/>
                        </a:cubicBezTo>
                        <a:cubicBezTo>
                          <a:pt x="1349" y="70"/>
                          <a:pt x="1277" y="0"/>
                          <a:pt x="1194" y="0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8" name="Google Shape;658;p18"/>
                  <p:cNvSpPr/>
                  <p:nvPr/>
                </p:nvSpPr>
                <p:spPr>
                  <a:xfrm flipH="1">
                    <a:off x="6879116" y="4733725"/>
                    <a:ext cx="332686" cy="72504"/>
                  </a:xfrm>
                  <a:custGeom>
                    <a:rect b="b" l="l" r="r" t="t"/>
                    <a:pathLst>
                      <a:path extrusionOk="0" h="1271" w="5832">
                        <a:moveTo>
                          <a:pt x="342" y="1"/>
                        </a:moveTo>
                        <a:cubicBezTo>
                          <a:pt x="342" y="1"/>
                          <a:pt x="127" y="97"/>
                          <a:pt x="137" y="281"/>
                        </a:cubicBezTo>
                        <a:cubicBezTo>
                          <a:pt x="147" y="461"/>
                          <a:pt x="1" y="888"/>
                          <a:pt x="676" y="936"/>
                        </a:cubicBezTo>
                        <a:cubicBezTo>
                          <a:pt x="1285" y="977"/>
                          <a:pt x="3644" y="1271"/>
                          <a:pt x="4668" y="1271"/>
                        </a:cubicBezTo>
                        <a:cubicBezTo>
                          <a:pt x="4840" y="1271"/>
                          <a:pt x="4974" y="1263"/>
                          <a:pt x="5056" y="1244"/>
                        </a:cubicBezTo>
                        <a:cubicBezTo>
                          <a:pt x="5261" y="1226"/>
                          <a:pt x="5663" y="1127"/>
                          <a:pt x="5704" y="943"/>
                        </a:cubicBezTo>
                        <a:cubicBezTo>
                          <a:pt x="5831" y="352"/>
                          <a:pt x="5558" y="264"/>
                          <a:pt x="5558" y="264"/>
                        </a:cubicBezTo>
                        <a:lnTo>
                          <a:pt x="342" y="1"/>
                        </a:lnTo>
                        <a:close/>
                      </a:path>
                    </a:pathLst>
                  </a:custGeom>
                  <a:solidFill>
                    <a:srgbClr val="E1E5E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59" name="Google Shape;659;p18"/>
                  <p:cNvSpPr/>
                  <p:nvPr/>
                </p:nvSpPr>
                <p:spPr>
                  <a:xfrm flipH="1">
                    <a:off x="6975750" y="4572513"/>
                    <a:ext cx="227495" cy="194809"/>
                  </a:xfrm>
                  <a:custGeom>
                    <a:rect b="b" l="l" r="r" t="t"/>
                    <a:pathLst>
                      <a:path extrusionOk="0" h="3415" w="3988">
                        <a:moveTo>
                          <a:pt x="2431" y="0"/>
                        </a:moveTo>
                        <a:lnTo>
                          <a:pt x="451" y="137"/>
                        </a:lnTo>
                        <a:cubicBezTo>
                          <a:pt x="451" y="137"/>
                          <a:pt x="516" y="1110"/>
                          <a:pt x="325" y="1813"/>
                        </a:cubicBezTo>
                        <a:cubicBezTo>
                          <a:pt x="131" y="2513"/>
                          <a:pt x="0" y="3233"/>
                          <a:pt x="1042" y="3277"/>
                        </a:cubicBezTo>
                        <a:lnTo>
                          <a:pt x="2855" y="3414"/>
                        </a:lnTo>
                        <a:cubicBezTo>
                          <a:pt x="2855" y="3414"/>
                          <a:pt x="2820" y="1577"/>
                          <a:pt x="3988" y="1472"/>
                        </a:cubicBezTo>
                        <a:cubicBezTo>
                          <a:pt x="3988" y="1472"/>
                          <a:pt x="2502" y="1185"/>
                          <a:pt x="2431" y="0"/>
                        </a:cubicBezTo>
                        <a:close/>
                      </a:path>
                    </a:pathLst>
                  </a:custGeom>
                  <a:solidFill>
                    <a:srgbClr val="CD302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0" name="Google Shape;660;p18"/>
                  <p:cNvSpPr/>
                  <p:nvPr/>
                </p:nvSpPr>
                <p:spPr>
                  <a:xfrm flipH="1">
                    <a:off x="7138727" y="4677078"/>
                    <a:ext cx="45636" cy="59840"/>
                  </a:xfrm>
                  <a:custGeom>
                    <a:rect b="b" l="l" r="r" t="t"/>
                    <a:pathLst>
                      <a:path extrusionOk="0" h="1049" w="800">
                        <a:moveTo>
                          <a:pt x="373" y="0"/>
                        </a:moveTo>
                        <a:lnTo>
                          <a:pt x="236" y="311"/>
                        </a:lnTo>
                        <a:lnTo>
                          <a:pt x="0" y="311"/>
                        </a:lnTo>
                        <a:lnTo>
                          <a:pt x="141" y="574"/>
                        </a:lnTo>
                        <a:lnTo>
                          <a:pt x="55" y="942"/>
                        </a:lnTo>
                        <a:lnTo>
                          <a:pt x="349" y="731"/>
                        </a:lnTo>
                        <a:lnTo>
                          <a:pt x="608" y="1049"/>
                        </a:lnTo>
                        <a:lnTo>
                          <a:pt x="544" y="584"/>
                        </a:lnTo>
                        <a:lnTo>
                          <a:pt x="799" y="488"/>
                        </a:lnTo>
                        <a:lnTo>
                          <a:pt x="482" y="397"/>
                        </a:lnTo>
                        <a:lnTo>
                          <a:pt x="373" y="0"/>
                        </a:ln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1" name="Google Shape;661;p18"/>
                  <p:cNvSpPr/>
                  <p:nvPr/>
                </p:nvSpPr>
                <p:spPr>
                  <a:xfrm flipH="1">
                    <a:off x="6884019" y="4655857"/>
                    <a:ext cx="166001" cy="124130"/>
                  </a:xfrm>
                  <a:custGeom>
                    <a:rect b="b" l="l" r="r" t="t"/>
                    <a:pathLst>
                      <a:path extrusionOk="0" h="2176" w="2910">
                        <a:moveTo>
                          <a:pt x="1503" y="1"/>
                        </a:moveTo>
                        <a:cubicBezTo>
                          <a:pt x="1304" y="1"/>
                          <a:pt x="1077" y="59"/>
                          <a:pt x="810" y="178"/>
                        </a:cubicBezTo>
                        <a:cubicBezTo>
                          <a:pt x="1" y="536"/>
                          <a:pt x="100" y="1816"/>
                          <a:pt x="100" y="1816"/>
                        </a:cubicBezTo>
                        <a:cubicBezTo>
                          <a:pt x="116" y="2097"/>
                          <a:pt x="726" y="2176"/>
                          <a:pt x="1318" y="2176"/>
                        </a:cubicBezTo>
                        <a:cubicBezTo>
                          <a:pt x="1762" y="2176"/>
                          <a:pt x="2195" y="2132"/>
                          <a:pt x="2360" y="2097"/>
                        </a:cubicBezTo>
                        <a:cubicBezTo>
                          <a:pt x="2739" y="2015"/>
                          <a:pt x="2909" y="1386"/>
                          <a:pt x="2486" y="704"/>
                        </a:cubicBezTo>
                        <a:cubicBezTo>
                          <a:pt x="2200" y="243"/>
                          <a:pt x="1909" y="1"/>
                          <a:pt x="1503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2" name="Google Shape;662;p18"/>
                  <p:cNvSpPr/>
                  <p:nvPr/>
                </p:nvSpPr>
                <p:spPr>
                  <a:xfrm flipH="1">
                    <a:off x="7003758" y="4583009"/>
                    <a:ext cx="122590" cy="84769"/>
                  </a:xfrm>
                  <a:custGeom>
                    <a:rect b="b" l="l" r="r" t="t"/>
                    <a:pathLst>
                      <a:path extrusionOk="0" h="1486" w="2149">
                        <a:moveTo>
                          <a:pt x="158" y="1"/>
                        </a:moveTo>
                        <a:lnTo>
                          <a:pt x="1" y="28"/>
                        </a:lnTo>
                        <a:cubicBezTo>
                          <a:pt x="8" y="76"/>
                          <a:pt x="209" y="1206"/>
                          <a:pt x="831" y="1403"/>
                        </a:cubicBezTo>
                        <a:cubicBezTo>
                          <a:pt x="1008" y="1461"/>
                          <a:pt x="1179" y="1485"/>
                          <a:pt x="1332" y="1485"/>
                        </a:cubicBezTo>
                        <a:cubicBezTo>
                          <a:pt x="1718" y="1485"/>
                          <a:pt x="2022" y="1335"/>
                          <a:pt x="2148" y="1141"/>
                        </a:cubicBezTo>
                        <a:lnTo>
                          <a:pt x="2015" y="1052"/>
                        </a:lnTo>
                        <a:cubicBezTo>
                          <a:pt x="1925" y="1191"/>
                          <a:pt x="1678" y="1327"/>
                          <a:pt x="1334" y="1327"/>
                        </a:cubicBezTo>
                        <a:cubicBezTo>
                          <a:pt x="1196" y="1327"/>
                          <a:pt x="1043" y="1305"/>
                          <a:pt x="878" y="1253"/>
                        </a:cubicBezTo>
                        <a:cubicBezTo>
                          <a:pt x="349" y="1086"/>
                          <a:pt x="158" y="11"/>
                          <a:pt x="158" y="1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3" name="Google Shape;663;p18"/>
                  <p:cNvSpPr/>
                  <p:nvPr/>
                </p:nvSpPr>
                <p:spPr>
                  <a:xfrm flipH="1">
                    <a:off x="7023438" y="4606569"/>
                    <a:ext cx="87507" cy="65317"/>
                  </a:xfrm>
                  <a:custGeom>
                    <a:rect b="b" l="l" r="r" t="t"/>
                    <a:pathLst>
                      <a:path extrusionOk="0" h="1145" w="1534">
                        <a:moveTo>
                          <a:pt x="1196" y="1"/>
                        </a:moveTo>
                        <a:cubicBezTo>
                          <a:pt x="882" y="1"/>
                          <a:pt x="279" y="116"/>
                          <a:pt x="28" y="943"/>
                        </a:cubicBezTo>
                        <a:cubicBezTo>
                          <a:pt x="0" y="1025"/>
                          <a:pt x="49" y="1113"/>
                          <a:pt x="131" y="1138"/>
                        </a:cubicBezTo>
                        <a:cubicBezTo>
                          <a:pt x="147" y="1144"/>
                          <a:pt x="161" y="1144"/>
                          <a:pt x="178" y="1144"/>
                        </a:cubicBezTo>
                        <a:cubicBezTo>
                          <a:pt x="246" y="1144"/>
                          <a:pt x="308" y="1103"/>
                          <a:pt x="328" y="1035"/>
                        </a:cubicBezTo>
                        <a:cubicBezTo>
                          <a:pt x="521" y="407"/>
                          <a:pt x="945" y="314"/>
                          <a:pt x="1177" y="314"/>
                        </a:cubicBezTo>
                        <a:cubicBezTo>
                          <a:pt x="1253" y="314"/>
                          <a:pt x="1309" y="324"/>
                          <a:pt x="1329" y="328"/>
                        </a:cubicBezTo>
                        <a:cubicBezTo>
                          <a:pt x="1339" y="330"/>
                          <a:pt x="1350" y="331"/>
                          <a:pt x="1360" y="331"/>
                        </a:cubicBezTo>
                        <a:cubicBezTo>
                          <a:pt x="1433" y="331"/>
                          <a:pt x="1498" y="280"/>
                          <a:pt x="1516" y="205"/>
                        </a:cubicBezTo>
                        <a:cubicBezTo>
                          <a:pt x="1533" y="120"/>
                          <a:pt x="1478" y="35"/>
                          <a:pt x="1393" y="18"/>
                        </a:cubicBezTo>
                        <a:cubicBezTo>
                          <a:pt x="1391" y="17"/>
                          <a:pt x="1314" y="1"/>
                          <a:pt x="1196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4" name="Google Shape;664;p18"/>
                  <p:cNvSpPr/>
                  <p:nvPr/>
                </p:nvSpPr>
                <p:spPr>
                  <a:xfrm flipH="1">
                    <a:off x="7000106" y="4626250"/>
                    <a:ext cx="77353" cy="51283"/>
                  </a:xfrm>
                  <a:custGeom>
                    <a:rect b="b" l="l" r="r" t="t"/>
                    <a:pathLst>
                      <a:path extrusionOk="0" h="899" w="1356">
                        <a:moveTo>
                          <a:pt x="1192" y="1"/>
                        </a:moveTo>
                        <a:cubicBezTo>
                          <a:pt x="1154" y="4"/>
                          <a:pt x="325" y="28"/>
                          <a:pt x="39" y="673"/>
                        </a:cubicBezTo>
                        <a:cubicBezTo>
                          <a:pt x="1" y="755"/>
                          <a:pt x="39" y="847"/>
                          <a:pt x="117" y="885"/>
                        </a:cubicBezTo>
                        <a:cubicBezTo>
                          <a:pt x="138" y="891"/>
                          <a:pt x="161" y="898"/>
                          <a:pt x="182" y="898"/>
                        </a:cubicBezTo>
                        <a:cubicBezTo>
                          <a:pt x="243" y="898"/>
                          <a:pt x="302" y="861"/>
                          <a:pt x="329" y="803"/>
                        </a:cubicBezTo>
                        <a:cubicBezTo>
                          <a:pt x="533" y="342"/>
                          <a:pt x="1192" y="318"/>
                          <a:pt x="1199" y="318"/>
                        </a:cubicBezTo>
                        <a:cubicBezTo>
                          <a:pt x="1285" y="318"/>
                          <a:pt x="1356" y="243"/>
                          <a:pt x="1353" y="158"/>
                        </a:cubicBezTo>
                        <a:cubicBezTo>
                          <a:pt x="1349" y="69"/>
                          <a:pt x="1277" y="4"/>
                          <a:pt x="1192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5" name="Google Shape;665;p18"/>
                  <p:cNvSpPr/>
                  <p:nvPr/>
                </p:nvSpPr>
                <p:spPr>
                  <a:xfrm flipH="1">
                    <a:off x="6709351" y="2692905"/>
                    <a:ext cx="601368" cy="528750"/>
                  </a:xfrm>
                  <a:custGeom>
                    <a:rect b="b" l="l" r="r" t="t"/>
                    <a:pathLst>
                      <a:path extrusionOk="0" h="9269" w="10542">
                        <a:moveTo>
                          <a:pt x="6645" y="1"/>
                        </a:moveTo>
                        <a:cubicBezTo>
                          <a:pt x="5506" y="1"/>
                          <a:pt x="4402" y="359"/>
                          <a:pt x="3879" y="520"/>
                        </a:cubicBezTo>
                        <a:cubicBezTo>
                          <a:pt x="2967" y="800"/>
                          <a:pt x="561" y="2227"/>
                          <a:pt x="280" y="4043"/>
                        </a:cubicBezTo>
                        <a:cubicBezTo>
                          <a:pt x="0" y="5862"/>
                          <a:pt x="2288" y="8873"/>
                          <a:pt x="2346" y="9228"/>
                        </a:cubicBezTo>
                        <a:cubicBezTo>
                          <a:pt x="2350" y="9256"/>
                          <a:pt x="2401" y="9269"/>
                          <a:pt x="2490" y="9269"/>
                        </a:cubicBezTo>
                        <a:cubicBezTo>
                          <a:pt x="3555" y="9269"/>
                          <a:pt x="10121" y="7453"/>
                          <a:pt x="10121" y="7453"/>
                        </a:cubicBezTo>
                        <a:cubicBezTo>
                          <a:pt x="10121" y="7453"/>
                          <a:pt x="10542" y="2227"/>
                          <a:pt x="8992" y="800"/>
                        </a:cubicBezTo>
                        <a:cubicBezTo>
                          <a:pt x="8336" y="194"/>
                          <a:pt x="7481" y="1"/>
                          <a:pt x="6645" y="1"/>
                        </a:cubicBezTo>
                        <a:close/>
                      </a:path>
                    </a:pathLst>
                  </a:custGeom>
                  <a:solidFill>
                    <a:srgbClr val="FAE07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6" name="Google Shape;666;p18"/>
                  <p:cNvSpPr/>
                  <p:nvPr/>
                </p:nvSpPr>
                <p:spPr>
                  <a:xfrm flipH="1">
                    <a:off x="7045060" y="2953319"/>
                    <a:ext cx="214432" cy="254364"/>
                  </a:xfrm>
                  <a:custGeom>
                    <a:rect b="b" l="l" r="r" t="t"/>
                    <a:pathLst>
                      <a:path extrusionOk="0" h="4459" w="3759">
                        <a:moveTo>
                          <a:pt x="1386" y="1"/>
                        </a:moveTo>
                        <a:cubicBezTo>
                          <a:pt x="1302" y="1"/>
                          <a:pt x="1220" y="23"/>
                          <a:pt x="1140" y="72"/>
                        </a:cubicBezTo>
                        <a:cubicBezTo>
                          <a:pt x="93" y="717"/>
                          <a:pt x="0" y="2048"/>
                          <a:pt x="0" y="2048"/>
                        </a:cubicBezTo>
                        <a:lnTo>
                          <a:pt x="1202" y="4458"/>
                        </a:lnTo>
                        <a:lnTo>
                          <a:pt x="3759" y="3400"/>
                        </a:lnTo>
                        <a:cubicBezTo>
                          <a:pt x="3759" y="3400"/>
                          <a:pt x="2416" y="1"/>
                          <a:pt x="1386" y="1"/>
                        </a:cubicBezTo>
                        <a:close/>
                      </a:path>
                    </a:pathLst>
                  </a:custGeom>
                  <a:solidFill>
                    <a:srgbClr val="DEC670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7" name="Google Shape;667;p18"/>
                  <p:cNvSpPr/>
                  <p:nvPr/>
                </p:nvSpPr>
                <p:spPr>
                  <a:xfrm flipH="1">
                    <a:off x="6668850" y="3103921"/>
                    <a:ext cx="691328" cy="1379006"/>
                  </a:xfrm>
                  <a:custGeom>
                    <a:rect b="b" l="l" r="r" t="t"/>
                    <a:pathLst>
                      <a:path extrusionOk="0" h="24174" w="12119">
                        <a:moveTo>
                          <a:pt x="9345" y="1"/>
                        </a:moveTo>
                        <a:cubicBezTo>
                          <a:pt x="6833" y="1"/>
                          <a:pt x="3500" y="1145"/>
                          <a:pt x="2779" y="1590"/>
                        </a:cubicBezTo>
                        <a:cubicBezTo>
                          <a:pt x="2608" y="1696"/>
                          <a:pt x="3213" y="2921"/>
                          <a:pt x="3213" y="2921"/>
                        </a:cubicBezTo>
                        <a:cubicBezTo>
                          <a:pt x="3213" y="2921"/>
                          <a:pt x="219" y="5798"/>
                          <a:pt x="127" y="10270"/>
                        </a:cubicBezTo>
                        <a:cubicBezTo>
                          <a:pt x="0" y="16230"/>
                          <a:pt x="2595" y="23498"/>
                          <a:pt x="2595" y="23498"/>
                        </a:cubicBezTo>
                        <a:cubicBezTo>
                          <a:pt x="2595" y="23498"/>
                          <a:pt x="2803" y="24174"/>
                          <a:pt x="3943" y="24174"/>
                        </a:cubicBezTo>
                        <a:cubicBezTo>
                          <a:pt x="5086" y="24174"/>
                          <a:pt x="5879" y="23662"/>
                          <a:pt x="5879" y="23662"/>
                        </a:cubicBezTo>
                        <a:cubicBezTo>
                          <a:pt x="5929" y="23664"/>
                          <a:pt x="5978" y="23665"/>
                          <a:pt x="6026" y="23665"/>
                        </a:cubicBezTo>
                        <a:cubicBezTo>
                          <a:pt x="7377" y="23665"/>
                          <a:pt x="7506" y="22754"/>
                          <a:pt x="7506" y="22754"/>
                        </a:cubicBezTo>
                        <a:cubicBezTo>
                          <a:pt x="7763" y="21962"/>
                          <a:pt x="10022" y="16534"/>
                          <a:pt x="11070" y="11574"/>
                        </a:cubicBezTo>
                        <a:cubicBezTo>
                          <a:pt x="12119" y="6614"/>
                          <a:pt x="11654" y="1959"/>
                          <a:pt x="11675" y="1655"/>
                        </a:cubicBezTo>
                        <a:cubicBezTo>
                          <a:pt x="11699" y="1351"/>
                          <a:pt x="11675" y="607"/>
                          <a:pt x="11675" y="607"/>
                        </a:cubicBezTo>
                        <a:cubicBezTo>
                          <a:pt x="11147" y="168"/>
                          <a:pt x="10306" y="1"/>
                          <a:pt x="9345" y="1"/>
                        </a:cubicBezTo>
                        <a:close/>
                      </a:path>
                    </a:pathLst>
                  </a:custGeom>
                  <a:solidFill>
                    <a:srgbClr val="2AB0A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8" name="Google Shape;668;p18"/>
                  <p:cNvSpPr/>
                  <p:nvPr/>
                </p:nvSpPr>
                <p:spPr>
                  <a:xfrm flipH="1">
                    <a:off x="6700958" y="3139061"/>
                    <a:ext cx="92185" cy="221049"/>
                  </a:xfrm>
                  <a:custGeom>
                    <a:rect b="b" l="l" r="r" t="t"/>
                    <a:pathLst>
                      <a:path extrusionOk="0" h="3875" w="1616">
                        <a:moveTo>
                          <a:pt x="1524" y="1"/>
                        </a:moveTo>
                        <a:cubicBezTo>
                          <a:pt x="1478" y="1"/>
                          <a:pt x="1442" y="35"/>
                          <a:pt x="1445" y="79"/>
                        </a:cubicBezTo>
                        <a:cubicBezTo>
                          <a:pt x="1462" y="1721"/>
                          <a:pt x="1373" y="3486"/>
                          <a:pt x="1196" y="3605"/>
                        </a:cubicBezTo>
                        <a:cubicBezTo>
                          <a:pt x="1043" y="3695"/>
                          <a:pt x="747" y="3719"/>
                          <a:pt x="490" y="3719"/>
                        </a:cubicBezTo>
                        <a:cubicBezTo>
                          <a:pt x="327" y="3719"/>
                          <a:pt x="179" y="3709"/>
                          <a:pt x="93" y="3701"/>
                        </a:cubicBezTo>
                        <a:cubicBezTo>
                          <a:pt x="89" y="3701"/>
                          <a:pt x="84" y="3700"/>
                          <a:pt x="80" y="3700"/>
                        </a:cubicBezTo>
                        <a:cubicBezTo>
                          <a:pt x="42" y="3700"/>
                          <a:pt x="11" y="3729"/>
                          <a:pt x="8" y="3769"/>
                        </a:cubicBezTo>
                        <a:cubicBezTo>
                          <a:pt x="0" y="3813"/>
                          <a:pt x="35" y="3851"/>
                          <a:pt x="76" y="3858"/>
                        </a:cubicBezTo>
                        <a:cubicBezTo>
                          <a:pt x="93" y="3858"/>
                          <a:pt x="274" y="3875"/>
                          <a:pt x="499" y="3875"/>
                        </a:cubicBezTo>
                        <a:cubicBezTo>
                          <a:pt x="766" y="3875"/>
                          <a:pt x="1089" y="3851"/>
                          <a:pt x="1274" y="3742"/>
                        </a:cubicBezTo>
                        <a:cubicBezTo>
                          <a:pt x="1615" y="3547"/>
                          <a:pt x="1612" y="888"/>
                          <a:pt x="1601" y="79"/>
                        </a:cubicBezTo>
                        <a:cubicBezTo>
                          <a:pt x="1601" y="35"/>
                          <a:pt x="1564" y="1"/>
                          <a:pt x="1524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69" name="Google Shape;669;p18"/>
                  <p:cNvSpPr/>
                  <p:nvPr/>
                </p:nvSpPr>
                <p:spPr>
                  <a:xfrm flipH="1">
                    <a:off x="6709970" y="3134212"/>
                    <a:ext cx="23388" cy="49116"/>
                  </a:xfrm>
                  <a:custGeom>
                    <a:rect b="b" l="l" r="r" t="t"/>
                    <a:pathLst>
                      <a:path extrusionOk="0" h="861" w="410">
                        <a:moveTo>
                          <a:pt x="205" y="0"/>
                        </a:moveTo>
                        <a:cubicBezTo>
                          <a:pt x="93" y="0"/>
                          <a:pt x="0" y="191"/>
                          <a:pt x="0" y="431"/>
                        </a:cubicBezTo>
                        <a:cubicBezTo>
                          <a:pt x="0" y="666"/>
                          <a:pt x="93" y="861"/>
                          <a:pt x="205" y="861"/>
                        </a:cubicBezTo>
                        <a:cubicBezTo>
                          <a:pt x="318" y="861"/>
                          <a:pt x="410" y="666"/>
                          <a:pt x="410" y="431"/>
                        </a:cubicBezTo>
                        <a:cubicBezTo>
                          <a:pt x="410" y="191"/>
                          <a:pt x="318" y="0"/>
                          <a:pt x="205" y="0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0" name="Google Shape;670;p18"/>
                  <p:cNvSpPr/>
                  <p:nvPr/>
                </p:nvSpPr>
                <p:spPr>
                  <a:xfrm flipH="1">
                    <a:off x="6744375" y="3189946"/>
                    <a:ext cx="437649" cy="85111"/>
                  </a:xfrm>
                  <a:custGeom>
                    <a:rect b="b" l="l" r="r" t="t"/>
                    <a:pathLst>
                      <a:path extrusionOk="0" h="1492" w="7672">
                        <a:moveTo>
                          <a:pt x="6523" y="1"/>
                        </a:moveTo>
                        <a:cubicBezTo>
                          <a:pt x="3032" y="1"/>
                          <a:pt x="90" y="1325"/>
                          <a:pt x="59" y="1341"/>
                        </a:cubicBezTo>
                        <a:cubicBezTo>
                          <a:pt x="18" y="1358"/>
                          <a:pt x="0" y="1406"/>
                          <a:pt x="18" y="1444"/>
                        </a:cubicBezTo>
                        <a:cubicBezTo>
                          <a:pt x="32" y="1475"/>
                          <a:pt x="62" y="1491"/>
                          <a:pt x="90" y="1491"/>
                        </a:cubicBezTo>
                        <a:cubicBezTo>
                          <a:pt x="103" y="1491"/>
                          <a:pt x="113" y="1488"/>
                          <a:pt x="123" y="1484"/>
                        </a:cubicBezTo>
                        <a:cubicBezTo>
                          <a:pt x="155" y="1469"/>
                          <a:pt x="3067" y="158"/>
                          <a:pt x="6523" y="158"/>
                        </a:cubicBezTo>
                        <a:cubicBezTo>
                          <a:pt x="6871" y="158"/>
                          <a:pt x="7225" y="171"/>
                          <a:pt x="7583" y="201"/>
                        </a:cubicBezTo>
                        <a:cubicBezTo>
                          <a:pt x="7585" y="201"/>
                          <a:pt x="7588" y="201"/>
                          <a:pt x="7590" y="201"/>
                        </a:cubicBezTo>
                        <a:cubicBezTo>
                          <a:pt x="7631" y="201"/>
                          <a:pt x="7665" y="171"/>
                          <a:pt x="7668" y="129"/>
                        </a:cubicBezTo>
                        <a:cubicBezTo>
                          <a:pt x="7671" y="85"/>
                          <a:pt x="7640" y="47"/>
                          <a:pt x="7596" y="44"/>
                        </a:cubicBezTo>
                        <a:cubicBezTo>
                          <a:pt x="7234" y="14"/>
                          <a:pt x="6876" y="1"/>
                          <a:pt x="6523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1" name="Google Shape;671;p18"/>
                  <p:cNvSpPr/>
                  <p:nvPr/>
                </p:nvSpPr>
                <p:spPr>
                  <a:xfrm flipH="1">
                    <a:off x="7055555" y="3137521"/>
                    <a:ext cx="79521" cy="118654"/>
                  </a:xfrm>
                  <a:custGeom>
                    <a:rect b="b" l="l" r="r" t="t"/>
                    <a:pathLst>
                      <a:path extrusionOk="0" h="2080" w="1394">
                        <a:moveTo>
                          <a:pt x="1202" y="1"/>
                        </a:moveTo>
                        <a:lnTo>
                          <a:pt x="263" y="223"/>
                        </a:lnTo>
                        <a:cubicBezTo>
                          <a:pt x="1" y="1393"/>
                          <a:pt x="673" y="2079"/>
                          <a:pt x="673" y="2079"/>
                        </a:cubicBezTo>
                        <a:lnTo>
                          <a:pt x="1394" y="1878"/>
                        </a:lnTo>
                        <a:cubicBezTo>
                          <a:pt x="800" y="1226"/>
                          <a:pt x="1202" y="1"/>
                          <a:pt x="1202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2" name="Google Shape;672;p18"/>
                  <p:cNvSpPr/>
                  <p:nvPr/>
                </p:nvSpPr>
                <p:spPr>
                  <a:xfrm flipH="1">
                    <a:off x="7050706" y="3133071"/>
                    <a:ext cx="89047" cy="127553"/>
                  </a:xfrm>
                  <a:custGeom>
                    <a:rect b="b" l="l" r="r" t="t"/>
                    <a:pathLst>
                      <a:path extrusionOk="0" h="2236" w="1561">
                        <a:moveTo>
                          <a:pt x="1172" y="188"/>
                        </a:moveTo>
                        <a:lnTo>
                          <a:pt x="1172" y="188"/>
                        </a:lnTo>
                        <a:cubicBezTo>
                          <a:pt x="1090" y="512"/>
                          <a:pt x="929" y="1352"/>
                          <a:pt x="1339" y="1911"/>
                        </a:cubicBezTo>
                        <a:lnTo>
                          <a:pt x="779" y="2069"/>
                        </a:lnTo>
                        <a:cubicBezTo>
                          <a:pt x="660" y="1922"/>
                          <a:pt x="219" y="1314"/>
                          <a:pt x="410" y="365"/>
                        </a:cubicBezTo>
                        <a:lnTo>
                          <a:pt x="1172" y="188"/>
                        </a:lnTo>
                        <a:close/>
                        <a:moveTo>
                          <a:pt x="1287" y="1"/>
                        </a:moveTo>
                        <a:cubicBezTo>
                          <a:pt x="1280" y="1"/>
                          <a:pt x="1273" y="2"/>
                          <a:pt x="1267" y="3"/>
                        </a:cubicBezTo>
                        <a:lnTo>
                          <a:pt x="324" y="222"/>
                        </a:lnTo>
                        <a:cubicBezTo>
                          <a:pt x="297" y="228"/>
                          <a:pt x="274" y="252"/>
                          <a:pt x="267" y="283"/>
                        </a:cubicBezTo>
                        <a:cubicBezTo>
                          <a:pt x="1" y="1484"/>
                          <a:pt x="669" y="2181"/>
                          <a:pt x="697" y="2212"/>
                        </a:cubicBezTo>
                        <a:cubicBezTo>
                          <a:pt x="714" y="2226"/>
                          <a:pt x="734" y="2236"/>
                          <a:pt x="755" y="2236"/>
                        </a:cubicBezTo>
                        <a:cubicBezTo>
                          <a:pt x="762" y="2236"/>
                          <a:pt x="768" y="2236"/>
                          <a:pt x="775" y="2232"/>
                        </a:cubicBezTo>
                        <a:lnTo>
                          <a:pt x="1496" y="2031"/>
                        </a:lnTo>
                        <a:cubicBezTo>
                          <a:pt x="1523" y="2024"/>
                          <a:pt x="1544" y="2004"/>
                          <a:pt x="1553" y="1976"/>
                        </a:cubicBezTo>
                        <a:cubicBezTo>
                          <a:pt x="1561" y="1952"/>
                          <a:pt x="1553" y="1922"/>
                          <a:pt x="1533" y="1901"/>
                        </a:cubicBezTo>
                        <a:cubicBezTo>
                          <a:pt x="977" y="1294"/>
                          <a:pt x="1356" y="116"/>
                          <a:pt x="1359" y="102"/>
                        </a:cubicBezTo>
                        <a:cubicBezTo>
                          <a:pt x="1369" y="75"/>
                          <a:pt x="1362" y="47"/>
                          <a:pt x="1345" y="27"/>
                        </a:cubicBezTo>
                        <a:cubicBezTo>
                          <a:pt x="1330" y="9"/>
                          <a:pt x="1308" y="1"/>
                          <a:pt x="1287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3" name="Google Shape;673;p18"/>
                  <p:cNvSpPr/>
                  <p:nvPr/>
                </p:nvSpPr>
                <p:spPr>
                  <a:xfrm flipH="1">
                    <a:off x="6884988" y="3100498"/>
                    <a:ext cx="73075" cy="118882"/>
                  </a:xfrm>
                  <a:custGeom>
                    <a:rect b="b" l="l" r="r" t="t"/>
                    <a:pathLst>
                      <a:path extrusionOk="0" h="2084" w="1281">
                        <a:moveTo>
                          <a:pt x="1281" y="1"/>
                        </a:moveTo>
                        <a:lnTo>
                          <a:pt x="416" y="127"/>
                        </a:lnTo>
                        <a:cubicBezTo>
                          <a:pt x="416" y="127"/>
                          <a:pt x="0" y="984"/>
                          <a:pt x="403" y="2083"/>
                        </a:cubicBezTo>
                        <a:lnTo>
                          <a:pt x="1141" y="1950"/>
                        </a:lnTo>
                        <a:cubicBezTo>
                          <a:pt x="1141" y="1950"/>
                          <a:pt x="867" y="913"/>
                          <a:pt x="1281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4" name="Google Shape;674;p18"/>
                  <p:cNvSpPr/>
                  <p:nvPr/>
                </p:nvSpPr>
                <p:spPr>
                  <a:xfrm flipH="1">
                    <a:off x="6880310" y="3095991"/>
                    <a:ext cx="82430" cy="128066"/>
                  </a:xfrm>
                  <a:custGeom>
                    <a:rect b="b" l="l" r="r" t="t"/>
                    <a:pathLst>
                      <a:path extrusionOk="0" h="2245" w="1445">
                        <a:moveTo>
                          <a:pt x="1236" y="179"/>
                        </a:moveTo>
                        <a:lnTo>
                          <a:pt x="1236" y="179"/>
                        </a:lnTo>
                        <a:cubicBezTo>
                          <a:pt x="949" y="926"/>
                          <a:pt x="1072" y="1712"/>
                          <a:pt x="1127" y="1967"/>
                        </a:cubicBezTo>
                        <a:lnTo>
                          <a:pt x="539" y="2073"/>
                        </a:lnTo>
                        <a:cubicBezTo>
                          <a:pt x="232" y="1176"/>
                          <a:pt x="485" y="448"/>
                          <a:pt x="553" y="278"/>
                        </a:cubicBezTo>
                        <a:lnTo>
                          <a:pt x="1236" y="179"/>
                        </a:lnTo>
                        <a:close/>
                        <a:moveTo>
                          <a:pt x="1360" y="0"/>
                        </a:moveTo>
                        <a:cubicBezTo>
                          <a:pt x="1356" y="0"/>
                          <a:pt x="1352" y="1"/>
                          <a:pt x="1349" y="1"/>
                        </a:cubicBezTo>
                        <a:lnTo>
                          <a:pt x="489" y="127"/>
                        </a:lnTo>
                        <a:cubicBezTo>
                          <a:pt x="462" y="131"/>
                          <a:pt x="441" y="148"/>
                          <a:pt x="430" y="172"/>
                        </a:cubicBezTo>
                        <a:cubicBezTo>
                          <a:pt x="410" y="206"/>
                          <a:pt x="0" y="1069"/>
                          <a:pt x="413" y="2189"/>
                        </a:cubicBezTo>
                        <a:cubicBezTo>
                          <a:pt x="424" y="2224"/>
                          <a:pt x="454" y="2244"/>
                          <a:pt x="485" y="2244"/>
                        </a:cubicBezTo>
                        <a:cubicBezTo>
                          <a:pt x="492" y="2244"/>
                          <a:pt x="495" y="2244"/>
                          <a:pt x="503" y="2241"/>
                        </a:cubicBezTo>
                        <a:lnTo>
                          <a:pt x="1236" y="2107"/>
                        </a:lnTo>
                        <a:cubicBezTo>
                          <a:pt x="1256" y="2104"/>
                          <a:pt x="1277" y="2090"/>
                          <a:pt x="1287" y="2073"/>
                        </a:cubicBezTo>
                        <a:cubicBezTo>
                          <a:pt x="1301" y="2053"/>
                          <a:pt x="1305" y="2029"/>
                          <a:pt x="1297" y="2008"/>
                        </a:cubicBezTo>
                        <a:cubicBezTo>
                          <a:pt x="1294" y="1998"/>
                          <a:pt x="1038" y="984"/>
                          <a:pt x="1434" y="111"/>
                        </a:cubicBezTo>
                        <a:cubicBezTo>
                          <a:pt x="1445" y="86"/>
                          <a:pt x="1441" y="56"/>
                          <a:pt x="1424" y="32"/>
                        </a:cubicBezTo>
                        <a:cubicBezTo>
                          <a:pt x="1409" y="11"/>
                          <a:pt x="1386" y="0"/>
                          <a:pt x="1360" y="0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5" name="Google Shape;675;p18"/>
                  <p:cNvSpPr/>
                  <p:nvPr/>
                </p:nvSpPr>
                <p:spPr>
                  <a:xfrm flipH="1">
                    <a:off x="7010205" y="3297535"/>
                    <a:ext cx="218768" cy="218768"/>
                  </a:xfrm>
                  <a:custGeom>
                    <a:rect b="b" l="l" r="r" t="t"/>
                    <a:pathLst>
                      <a:path extrusionOk="0" h="3835" w="3835">
                        <a:moveTo>
                          <a:pt x="3043" y="1"/>
                        </a:moveTo>
                        <a:cubicBezTo>
                          <a:pt x="3035" y="1"/>
                          <a:pt x="3027" y="2"/>
                          <a:pt x="3019" y="5"/>
                        </a:cubicBezTo>
                        <a:cubicBezTo>
                          <a:pt x="2978" y="15"/>
                          <a:pt x="2950" y="60"/>
                          <a:pt x="2964" y="104"/>
                        </a:cubicBezTo>
                        <a:cubicBezTo>
                          <a:pt x="2994" y="203"/>
                          <a:pt x="3637" y="2595"/>
                          <a:pt x="66" y="3681"/>
                        </a:cubicBezTo>
                        <a:cubicBezTo>
                          <a:pt x="25" y="3695"/>
                          <a:pt x="1" y="3739"/>
                          <a:pt x="15" y="3780"/>
                        </a:cubicBezTo>
                        <a:cubicBezTo>
                          <a:pt x="25" y="3814"/>
                          <a:pt x="56" y="3835"/>
                          <a:pt x="90" y="3835"/>
                        </a:cubicBezTo>
                        <a:cubicBezTo>
                          <a:pt x="97" y="3835"/>
                          <a:pt x="103" y="3835"/>
                          <a:pt x="114" y="3832"/>
                        </a:cubicBezTo>
                        <a:cubicBezTo>
                          <a:pt x="3834" y="2702"/>
                          <a:pt x="3125" y="83"/>
                          <a:pt x="3117" y="60"/>
                        </a:cubicBezTo>
                        <a:cubicBezTo>
                          <a:pt x="3107" y="23"/>
                          <a:pt x="3076" y="1"/>
                          <a:pt x="3043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6" name="Google Shape;676;p18"/>
                  <p:cNvSpPr/>
                  <p:nvPr/>
                </p:nvSpPr>
                <p:spPr>
                  <a:xfrm flipH="1">
                    <a:off x="7128630" y="3256120"/>
                    <a:ext cx="37593" cy="39418"/>
                  </a:xfrm>
                  <a:custGeom>
                    <a:rect b="b" l="l" r="r" t="t"/>
                    <a:pathLst>
                      <a:path extrusionOk="0" h="691" w="659">
                        <a:moveTo>
                          <a:pt x="123" y="0"/>
                        </a:moveTo>
                        <a:lnTo>
                          <a:pt x="79" y="85"/>
                        </a:lnTo>
                        <a:cubicBezTo>
                          <a:pt x="0" y="233"/>
                          <a:pt x="62" y="564"/>
                          <a:pt x="72" y="628"/>
                        </a:cubicBezTo>
                        <a:cubicBezTo>
                          <a:pt x="79" y="666"/>
                          <a:pt x="113" y="690"/>
                          <a:pt x="150" y="690"/>
                        </a:cubicBezTo>
                        <a:lnTo>
                          <a:pt x="164" y="690"/>
                        </a:lnTo>
                        <a:cubicBezTo>
                          <a:pt x="208" y="683"/>
                          <a:pt x="235" y="638"/>
                          <a:pt x="229" y="597"/>
                        </a:cubicBezTo>
                        <a:cubicBezTo>
                          <a:pt x="208" y="502"/>
                          <a:pt x="194" y="365"/>
                          <a:pt x="199" y="266"/>
                        </a:cubicBezTo>
                        <a:lnTo>
                          <a:pt x="199" y="266"/>
                        </a:lnTo>
                        <a:cubicBezTo>
                          <a:pt x="335" y="386"/>
                          <a:pt x="481" y="543"/>
                          <a:pt x="495" y="625"/>
                        </a:cubicBezTo>
                        <a:cubicBezTo>
                          <a:pt x="501" y="665"/>
                          <a:pt x="535" y="691"/>
                          <a:pt x="574" y="691"/>
                        </a:cubicBezTo>
                        <a:cubicBezTo>
                          <a:pt x="579" y="691"/>
                          <a:pt x="583" y="691"/>
                          <a:pt x="588" y="690"/>
                        </a:cubicBezTo>
                        <a:cubicBezTo>
                          <a:pt x="629" y="683"/>
                          <a:pt x="659" y="642"/>
                          <a:pt x="652" y="597"/>
                        </a:cubicBezTo>
                        <a:cubicBezTo>
                          <a:pt x="618" y="400"/>
                          <a:pt x="270" y="113"/>
                          <a:pt x="199" y="58"/>
                        </a:cubicBezTo>
                        <a:lnTo>
                          <a:pt x="123" y="0"/>
                        </a:ln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7" name="Google Shape;677;p18"/>
                  <p:cNvSpPr/>
                  <p:nvPr/>
                </p:nvSpPr>
                <p:spPr>
                  <a:xfrm flipH="1">
                    <a:off x="6847222" y="3191429"/>
                    <a:ext cx="21278" cy="32630"/>
                  </a:xfrm>
                  <a:custGeom>
                    <a:rect b="b" l="l" r="r" t="t"/>
                    <a:pathLst>
                      <a:path extrusionOk="0" h="572" w="373">
                        <a:moveTo>
                          <a:pt x="282" y="1"/>
                        </a:moveTo>
                        <a:cubicBezTo>
                          <a:pt x="267" y="1"/>
                          <a:pt x="251" y="5"/>
                          <a:pt x="236" y="15"/>
                        </a:cubicBezTo>
                        <a:cubicBezTo>
                          <a:pt x="223" y="25"/>
                          <a:pt x="93" y="121"/>
                          <a:pt x="11" y="472"/>
                        </a:cubicBezTo>
                        <a:cubicBezTo>
                          <a:pt x="1" y="516"/>
                          <a:pt x="28" y="557"/>
                          <a:pt x="69" y="568"/>
                        </a:cubicBezTo>
                        <a:cubicBezTo>
                          <a:pt x="75" y="568"/>
                          <a:pt x="83" y="571"/>
                          <a:pt x="86" y="571"/>
                        </a:cubicBezTo>
                        <a:cubicBezTo>
                          <a:pt x="124" y="571"/>
                          <a:pt x="157" y="543"/>
                          <a:pt x="165" y="510"/>
                        </a:cubicBezTo>
                        <a:cubicBezTo>
                          <a:pt x="233" y="223"/>
                          <a:pt x="329" y="144"/>
                          <a:pt x="325" y="144"/>
                        </a:cubicBezTo>
                        <a:cubicBezTo>
                          <a:pt x="362" y="121"/>
                          <a:pt x="373" y="69"/>
                          <a:pt x="346" y="35"/>
                        </a:cubicBezTo>
                        <a:cubicBezTo>
                          <a:pt x="331" y="12"/>
                          <a:pt x="307" y="1"/>
                          <a:pt x="282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8" name="Google Shape;678;p18"/>
                  <p:cNvSpPr/>
                  <p:nvPr/>
                </p:nvSpPr>
                <p:spPr>
                  <a:xfrm flipH="1">
                    <a:off x="6792690" y="3402385"/>
                    <a:ext cx="237022" cy="1055846"/>
                  </a:xfrm>
                  <a:custGeom>
                    <a:rect b="b" l="l" r="r" t="t"/>
                    <a:pathLst>
                      <a:path extrusionOk="0" h="18509" w="4155">
                        <a:moveTo>
                          <a:pt x="4068" y="1"/>
                        </a:moveTo>
                        <a:cubicBezTo>
                          <a:pt x="4059" y="1"/>
                          <a:pt x="4048" y="3"/>
                          <a:pt x="4039" y="7"/>
                        </a:cubicBezTo>
                        <a:cubicBezTo>
                          <a:pt x="3489" y="222"/>
                          <a:pt x="3349" y="713"/>
                          <a:pt x="3196" y="1437"/>
                        </a:cubicBezTo>
                        <a:cubicBezTo>
                          <a:pt x="3045" y="2154"/>
                          <a:pt x="273" y="15979"/>
                          <a:pt x="7" y="18420"/>
                        </a:cubicBezTo>
                        <a:cubicBezTo>
                          <a:pt x="0" y="18464"/>
                          <a:pt x="31" y="18505"/>
                          <a:pt x="75" y="18508"/>
                        </a:cubicBezTo>
                        <a:lnTo>
                          <a:pt x="86" y="18508"/>
                        </a:lnTo>
                        <a:cubicBezTo>
                          <a:pt x="123" y="18508"/>
                          <a:pt x="157" y="18478"/>
                          <a:pt x="164" y="18440"/>
                        </a:cubicBezTo>
                        <a:cubicBezTo>
                          <a:pt x="423" y="16057"/>
                          <a:pt x="3205" y="2157"/>
                          <a:pt x="3352" y="1471"/>
                        </a:cubicBezTo>
                        <a:cubicBezTo>
                          <a:pt x="3495" y="775"/>
                          <a:pt x="3618" y="341"/>
                          <a:pt x="4097" y="154"/>
                        </a:cubicBezTo>
                        <a:cubicBezTo>
                          <a:pt x="4138" y="140"/>
                          <a:pt x="4155" y="92"/>
                          <a:pt x="4141" y="51"/>
                        </a:cubicBezTo>
                        <a:cubicBezTo>
                          <a:pt x="4128" y="20"/>
                          <a:pt x="4099" y="1"/>
                          <a:pt x="4068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79" name="Google Shape;679;p18"/>
                  <p:cNvSpPr/>
                  <p:nvPr/>
                </p:nvSpPr>
                <p:spPr>
                  <a:xfrm flipH="1">
                    <a:off x="6909749" y="4378728"/>
                    <a:ext cx="331888" cy="216486"/>
                  </a:xfrm>
                  <a:custGeom>
                    <a:rect b="b" l="l" r="r" t="t"/>
                    <a:pathLst>
                      <a:path extrusionOk="0" h="3795" w="5818">
                        <a:moveTo>
                          <a:pt x="5576" y="1"/>
                        </a:moveTo>
                        <a:lnTo>
                          <a:pt x="5463" y="311"/>
                        </a:lnTo>
                        <a:cubicBezTo>
                          <a:pt x="5463" y="311"/>
                          <a:pt x="5149" y="772"/>
                          <a:pt x="4634" y="858"/>
                        </a:cubicBezTo>
                        <a:cubicBezTo>
                          <a:pt x="4566" y="869"/>
                          <a:pt x="4504" y="874"/>
                          <a:pt x="4446" y="874"/>
                        </a:cubicBezTo>
                        <a:cubicBezTo>
                          <a:pt x="4062" y="874"/>
                          <a:pt x="3889" y="659"/>
                          <a:pt x="3889" y="659"/>
                        </a:cubicBezTo>
                        <a:lnTo>
                          <a:pt x="3848" y="933"/>
                        </a:lnTo>
                        <a:cubicBezTo>
                          <a:pt x="3368" y="1402"/>
                          <a:pt x="2627" y="1597"/>
                          <a:pt x="1953" y="1597"/>
                        </a:cubicBezTo>
                        <a:cubicBezTo>
                          <a:pt x="1587" y="1597"/>
                          <a:pt x="1241" y="1540"/>
                          <a:pt x="968" y="1438"/>
                        </a:cubicBezTo>
                        <a:cubicBezTo>
                          <a:pt x="377" y="1216"/>
                          <a:pt x="431" y="913"/>
                          <a:pt x="431" y="913"/>
                        </a:cubicBezTo>
                        <a:cubicBezTo>
                          <a:pt x="431" y="913"/>
                          <a:pt x="429" y="912"/>
                          <a:pt x="425" y="912"/>
                        </a:cubicBezTo>
                        <a:cubicBezTo>
                          <a:pt x="393" y="912"/>
                          <a:pt x="243" y="921"/>
                          <a:pt x="131" y="1072"/>
                        </a:cubicBezTo>
                        <a:cubicBezTo>
                          <a:pt x="1" y="1247"/>
                          <a:pt x="288" y="2807"/>
                          <a:pt x="346" y="3281"/>
                        </a:cubicBezTo>
                        <a:cubicBezTo>
                          <a:pt x="386" y="3627"/>
                          <a:pt x="974" y="3795"/>
                          <a:pt x="1641" y="3795"/>
                        </a:cubicBezTo>
                        <a:cubicBezTo>
                          <a:pt x="1889" y="3795"/>
                          <a:pt x="2148" y="3771"/>
                          <a:pt x="2394" y="3725"/>
                        </a:cubicBezTo>
                        <a:cubicBezTo>
                          <a:pt x="3298" y="3555"/>
                          <a:pt x="3569" y="2752"/>
                          <a:pt x="3569" y="2752"/>
                        </a:cubicBezTo>
                        <a:cubicBezTo>
                          <a:pt x="3684" y="2880"/>
                          <a:pt x="4000" y="2943"/>
                          <a:pt x="4342" y="2943"/>
                        </a:cubicBezTo>
                        <a:cubicBezTo>
                          <a:pt x="4768" y="2943"/>
                          <a:pt x="5234" y="2845"/>
                          <a:pt x="5405" y="2649"/>
                        </a:cubicBezTo>
                        <a:cubicBezTo>
                          <a:pt x="5682" y="2336"/>
                          <a:pt x="5764" y="786"/>
                          <a:pt x="5791" y="445"/>
                        </a:cubicBezTo>
                        <a:cubicBezTo>
                          <a:pt x="5818" y="100"/>
                          <a:pt x="5576" y="1"/>
                          <a:pt x="5576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0" name="Google Shape;680;p18"/>
                  <p:cNvSpPr/>
                  <p:nvPr/>
                </p:nvSpPr>
                <p:spPr>
                  <a:xfrm flipH="1">
                    <a:off x="7013511" y="4402230"/>
                    <a:ext cx="28865" cy="135482"/>
                  </a:xfrm>
                  <a:custGeom>
                    <a:rect b="b" l="l" r="r" t="t"/>
                    <a:pathLst>
                      <a:path extrusionOk="0" h="2375" w="506">
                        <a:moveTo>
                          <a:pt x="422" y="1"/>
                        </a:moveTo>
                        <a:cubicBezTo>
                          <a:pt x="382" y="1"/>
                          <a:pt x="348" y="29"/>
                          <a:pt x="342" y="70"/>
                        </a:cubicBezTo>
                        <a:lnTo>
                          <a:pt x="7" y="2282"/>
                        </a:lnTo>
                        <a:cubicBezTo>
                          <a:pt x="0" y="2327"/>
                          <a:pt x="27" y="2368"/>
                          <a:pt x="72" y="2374"/>
                        </a:cubicBezTo>
                        <a:lnTo>
                          <a:pt x="82" y="2374"/>
                        </a:lnTo>
                        <a:cubicBezTo>
                          <a:pt x="123" y="2374"/>
                          <a:pt x="158" y="2347"/>
                          <a:pt x="161" y="2306"/>
                        </a:cubicBezTo>
                        <a:lnTo>
                          <a:pt x="498" y="94"/>
                        </a:lnTo>
                        <a:cubicBezTo>
                          <a:pt x="506" y="50"/>
                          <a:pt x="475" y="9"/>
                          <a:pt x="434" y="2"/>
                        </a:cubicBezTo>
                        <a:cubicBezTo>
                          <a:pt x="430" y="1"/>
                          <a:pt x="426" y="1"/>
                          <a:pt x="422" y="1"/>
                        </a:cubicBezTo>
                        <a:close/>
                      </a:path>
                    </a:pathLst>
                  </a:custGeom>
                  <a:solidFill>
                    <a:srgbClr val="00767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1" name="Google Shape;681;p18"/>
                  <p:cNvSpPr/>
                  <p:nvPr/>
                </p:nvSpPr>
                <p:spPr>
                  <a:xfrm flipH="1">
                    <a:off x="7234850" y="3369356"/>
                    <a:ext cx="64803" cy="52196"/>
                  </a:xfrm>
                  <a:custGeom>
                    <a:rect b="b" l="l" r="r" t="t"/>
                    <a:pathLst>
                      <a:path extrusionOk="0" h="915" w="1136">
                        <a:moveTo>
                          <a:pt x="403" y="1"/>
                        </a:moveTo>
                        <a:cubicBezTo>
                          <a:pt x="375" y="1"/>
                          <a:pt x="348" y="6"/>
                          <a:pt x="321" y="19"/>
                        </a:cubicBezTo>
                        <a:cubicBezTo>
                          <a:pt x="0" y="173"/>
                          <a:pt x="344" y="914"/>
                          <a:pt x="635" y="914"/>
                        </a:cubicBezTo>
                        <a:cubicBezTo>
                          <a:pt x="646" y="914"/>
                          <a:pt x="658" y="913"/>
                          <a:pt x="670" y="910"/>
                        </a:cubicBezTo>
                        <a:cubicBezTo>
                          <a:pt x="1136" y="809"/>
                          <a:pt x="734" y="1"/>
                          <a:pt x="403" y="1"/>
                        </a:cubicBezTo>
                        <a:close/>
                      </a:path>
                    </a:pathLst>
                  </a:custGeom>
                  <a:solidFill>
                    <a:srgbClr val="FFA49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2" name="Google Shape;682;p18"/>
                  <p:cNvSpPr/>
                  <p:nvPr/>
                </p:nvSpPr>
                <p:spPr>
                  <a:xfrm flipH="1">
                    <a:off x="7215911" y="3350531"/>
                    <a:ext cx="65031" cy="52082"/>
                  </a:xfrm>
                  <a:custGeom>
                    <a:rect b="b" l="l" r="r" t="t"/>
                    <a:pathLst>
                      <a:path extrusionOk="0" h="913" w="1140">
                        <a:moveTo>
                          <a:pt x="406" y="0"/>
                        </a:moveTo>
                        <a:cubicBezTo>
                          <a:pt x="378" y="0"/>
                          <a:pt x="351" y="6"/>
                          <a:pt x="325" y="18"/>
                        </a:cubicBezTo>
                        <a:cubicBezTo>
                          <a:pt x="0" y="172"/>
                          <a:pt x="343" y="912"/>
                          <a:pt x="638" y="912"/>
                        </a:cubicBezTo>
                        <a:cubicBezTo>
                          <a:pt x="650" y="912"/>
                          <a:pt x="662" y="911"/>
                          <a:pt x="673" y="909"/>
                        </a:cubicBezTo>
                        <a:cubicBezTo>
                          <a:pt x="1139" y="808"/>
                          <a:pt x="736" y="0"/>
                          <a:pt x="406" y="0"/>
                        </a:cubicBezTo>
                        <a:close/>
                      </a:path>
                    </a:pathLst>
                  </a:custGeom>
                  <a:solidFill>
                    <a:srgbClr val="FFA49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3" name="Google Shape;683;p18"/>
                  <p:cNvSpPr/>
                  <p:nvPr/>
                </p:nvSpPr>
                <p:spPr>
                  <a:xfrm rot="4341851">
                    <a:off x="7307518" y="3183355"/>
                    <a:ext cx="219684" cy="381933"/>
                  </a:xfrm>
                  <a:custGeom>
                    <a:rect b="b" l="l" r="r" t="t"/>
                    <a:pathLst>
                      <a:path extrusionOk="0" h="9692" w="4647">
                        <a:moveTo>
                          <a:pt x="4178" y="0"/>
                        </a:moveTo>
                        <a:cubicBezTo>
                          <a:pt x="4016" y="0"/>
                          <a:pt x="3864" y="96"/>
                          <a:pt x="3800" y="254"/>
                        </a:cubicBezTo>
                        <a:lnTo>
                          <a:pt x="89" y="9120"/>
                        </a:lnTo>
                        <a:cubicBezTo>
                          <a:pt x="0" y="9328"/>
                          <a:pt x="99" y="9570"/>
                          <a:pt x="311" y="9660"/>
                        </a:cubicBezTo>
                        <a:cubicBezTo>
                          <a:pt x="362" y="9682"/>
                          <a:pt x="416" y="9692"/>
                          <a:pt x="469" y="9692"/>
                        </a:cubicBezTo>
                        <a:cubicBezTo>
                          <a:pt x="630" y="9692"/>
                          <a:pt x="783" y="9596"/>
                          <a:pt x="850" y="9438"/>
                        </a:cubicBezTo>
                        <a:lnTo>
                          <a:pt x="4558" y="572"/>
                        </a:lnTo>
                        <a:cubicBezTo>
                          <a:pt x="4646" y="364"/>
                          <a:pt x="4547" y="122"/>
                          <a:pt x="4339" y="33"/>
                        </a:cubicBezTo>
                        <a:cubicBezTo>
                          <a:pt x="4286" y="11"/>
                          <a:pt x="4231" y="0"/>
                          <a:pt x="4178" y="0"/>
                        </a:cubicBezTo>
                        <a:close/>
                      </a:path>
                    </a:pathLst>
                  </a:custGeom>
                  <a:solidFill>
                    <a:srgbClr val="936F48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4" name="Google Shape;684;p18"/>
                  <p:cNvSpPr/>
                  <p:nvPr/>
                </p:nvSpPr>
                <p:spPr>
                  <a:xfrm flipH="1">
                    <a:off x="7140497" y="3275972"/>
                    <a:ext cx="148203" cy="145864"/>
                  </a:xfrm>
                  <a:custGeom>
                    <a:rect b="b" l="l" r="r" t="t"/>
                    <a:pathLst>
                      <a:path extrusionOk="0" h="2557" w="2598">
                        <a:moveTo>
                          <a:pt x="1372" y="0"/>
                        </a:moveTo>
                        <a:cubicBezTo>
                          <a:pt x="1226" y="372"/>
                          <a:pt x="768" y="741"/>
                          <a:pt x="406" y="929"/>
                        </a:cubicBezTo>
                        <a:cubicBezTo>
                          <a:pt x="605" y="1735"/>
                          <a:pt x="0" y="2297"/>
                          <a:pt x="293" y="2499"/>
                        </a:cubicBezTo>
                        <a:cubicBezTo>
                          <a:pt x="354" y="2541"/>
                          <a:pt x="416" y="2557"/>
                          <a:pt x="476" y="2557"/>
                        </a:cubicBezTo>
                        <a:cubicBezTo>
                          <a:pt x="642" y="2557"/>
                          <a:pt x="785" y="2434"/>
                          <a:pt x="785" y="2434"/>
                        </a:cubicBezTo>
                        <a:cubicBezTo>
                          <a:pt x="785" y="2434"/>
                          <a:pt x="874" y="2542"/>
                          <a:pt x="1090" y="2542"/>
                        </a:cubicBezTo>
                        <a:cubicBezTo>
                          <a:pt x="1105" y="2542"/>
                          <a:pt x="1121" y="2541"/>
                          <a:pt x="1137" y="2540"/>
                        </a:cubicBezTo>
                        <a:cubicBezTo>
                          <a:pt x="1386" y="2523"/>
                          <a:pt x="1533" y="2223"/>
                          <a:pt x="1533" y="2223"/>
                        </a:cubicBezTo>
                        <a:cubicBezTo>
                          <a:pt x="1533" y="2223"/>
                          <a:pt x="1582" y="2238"/>
                          <a:pt x="1661" y="2238"/>
                        </a:cubicBezTo>
                        <a:cubicBezTo>
                          <a:pt x="1739" y="2238"/>
                          <a:pt x="1845" y="2223"/>
                          <a:pt x="1960" y="2161"/>
                        </a:cubicBezTo>
                        <a:cubicBezTo>
                          <a:pt x="2141" y="2066"/>
                          <a:pt x="2215" y="1656"/>
                          <a:pt x="2215" y="1656"/>
                        </a:cubicBezTo>
                        <a:cubicBezTo>
                          <a:pt x="2215" y="1656"/>
                          <a:pt x="2598" y="1448"/>
                          <a:pt x="2437" y="1147"/>
                        </a:cubicBezTo>
                        <a:cubicBezTo>
                          <a:pt x="2301" y="895"/>
                          <a:pt x="1639" y="287"/>
                          <a:pt x="1372" y="0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5" name="Google Shape;685;p18"/>
                  <p:cNvSpPr/>
                  <p:nvPr/>
                </p:nvSpPr>
                <p:spPr>
                  <a:xfrm flipH="1">
                    <a:off x="6839639" y="2617946"/>
                    <a:ext cx="276155" cy="104678"/>
                  </a:xfrm>
                  <a:custGeom>
                    <a:rect b="b" l="l" r="r" t="t"/>
                    <a:pathLst>
                      <a:path extrusionOk="0" h="1835" w="4841">
                        <a:moveTo>
                          <a:pt x="3269" y="1"/>
                        </a:moveTo>
                        <a:cubicBezTo>
                          <a:pt x="2709" y="1"/>
                          <a:pt x="1908" y="23"/>
                          <a:pt x="1056" y="134"/>
                        </a:cubicBezTo>
                        <a:cubicBezTo>
                          <a:pt x="0" y="274"/>
                          <a:pt x="462" y="1834"/>
                          <a:pt x="462" y="1834"/>
                        </a:cubicBezTo>
                        <a:cubicBezTo>
                          <a:pt x="462" y="1834"/>
                          <a:pt x="4640" y="1776"/>
                          <a:pt x="4742" y="1584"/>
                        </a:cubicBezTo>
                        <a:cubicBezTo>
                          <a:pt x="4841" y="1394"/>
                          <a:pt x="4786" y="765"/>
                          <a:pt x="4615" y="414"/>
                        </a:cubicBezTo>
                        <a:cubicBezTo>
                          <a:pt x="4492" y="158"/>
                          <a:pt x="4295" y="18"/>
                          <a:pt x="3827" y="7"/>
                        </a:cubicBezTo>
                        <a:cubicBezTo>
                          <a:pt x="3691" y="4"/>
                          <a:pt x="3500" y="1"/>
                          <a:pt x="3269" y="1"/>
                        </a:cubicBezTo>
                        <a:close/>
                      </a:path>
                    </a:pathLst>
                  </a:custGeom>
                  <a:solidFill>
                    <a:srgbClr val="FAE07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6" name="Google Shape;686;p18"/>
                  <p:cNvSpPr/>
                  <p:nvPr/>
                </p:nvSpPr>
                <p:spPr>
                  <a:xfrm flipH="1">
                    <a:off x="6603990" y="2017594"/>
                    <a:ext cx="760638" cy="616942"/>
                  </a:xfrm>
                  <a:custGeom>
                    <a:rect b="b" l="l" r="r" t="t"/>
                    <a:pathLst>
                      <a:path extrusionOk="0" h="10815" w="13334">
                        <a:moveTo>
                          <a:pt x="8359" y="0"/>
                        </a:moveTo>
                        <a:cubicBezTo>
                          <a:pt x="8359" y="0"/>
                          <a:pt x="6373" y="5141"/>
                          <a:pt x="3441" y="7398"/>
                        </a:cubicBezTo>
                        <a:cubicBezTo>
                          <a:pt x="3441" y="7398"/>
                          <a:pt x="2802" y="6968"/>
                          <a:pt x="2083" y="6968"/>
                        </a:cubicBezTo>
                        <a:cubicBezTo>
                          <a:pt x="1694" y="6968"/>
                          <a:pt x="1282" y="7093"/>
                          <a:pt x="935" y="7480"/>
                        </a:cubicBezTo>
                        <a:cubicBezTo>
                          <a:pt x="0" y="8525"/>
                          <a:pt x="764" y="10178"/>
                          <a:pt x="2687" y="10178"/>
                        </a:cubicBezTo>
                        <a:cubicBezTo>
                          <a:pt x="2793" y="10178"/>
                          <a:pt x="2902" y="10173"/>
                          <a:pt x="3014" y="10163"/>
                        </a:cubicBezTo>
                        <a:cubicBezTo>
                          <a:pt x="3391" y="10129"/>
                          <a:pt x="3708" y="10113"/>
                          <a:pt x="3977" y="10113"/>
                        </a:cubicBezTo>
                        <a:cubicBezTo>
                          <a:pt x="5246" y="10113"/>
                          <a:pt x="5420" y="10457"/>
                          <a:pt x="5594" y="10815"/>
                        </a:cubicBezTo>
                        <a:cubicBezTo>
                          <a:pt x="5594" y="10815"/>
                          <a:pt x="6711" y="10630"/>
                          <a:pt x="8169" y="10630"/>
                        </a:cubicBezTo>
                        <a:cubicBezTo>
                          <a:pt x="8169" y="10630"/>
                          <a:pt x="8032" y="9951"/>
                          <a:pt x="8940" y="9778"/>
                        </a:cubicBezTo>
                        <a:cubicBezTo>
                          <a:pt x="9848" y="9603"/>
                          <a:pt x="13313" y="8627"/>
                          <a:pt x="13327" y="6647"/>
                        </a:cubicBezTo>
                        <a:cubicBezTo>
                          <a:pt x="13333" y="5585"/>
                          <a:pt x="12862" y="4657"/>
                          <a:pt x="12927" y="3985"/>
                        </a:cubicBezTo>
                        <a:cubicBezTo>
                          <a:pt x="13043" y="2762"/>
                          <a:pt x="12418" y="254"/>
                          <a:pt x="8359" y="0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7" name="Google Shape;687;p18"/>
                  <p:cNvSpPr/>
                  <p:nvPr/>
                </p:nvSpPr>
                <p:spPr>
                  <a:xfrm flipH="1">
                    <a:off x="6913967" y="2228607"/>
                    <a:ext cx="87963" cy="52767"/>
                  </a:xfrm>
                  <a:custGeom>
                    <a:rect b="b" l="l" r="r" t="t"/>
                    <a:pathLst>
                      <a:path extrusionOk="0" h="925" w="1542">
                        <a:moveTo>
                          <a:pt x="1327" y="1"/>
                        </a:moveTo>
                        <a:cubicBezTo>
                          <a:pt x="996" y="1"/>
                          <a:pt x="0" y="708"/>
                          <a:pt x="145" y="866"/>
                        </a:cubicBezTo>
                        <a:cubicBezTo>
                          <a:pt x="182" y="907"/>
                          <a:pt x="236" y="925"/>
                          <a:pt x="301" y="925"/>
                        </a:cubicBezTo>
                        <a:cubicBezTo>
                          <a:pt x="704" y="925"/>
                          <a:pt x="1542" y="242"/>
                          <a:pt x="1418" y="40"/>
                        </a:cubicBezTo>
                        <a:cubicBezTo>
                          <a:pt x="1402" y="13"/>
                          <a:pt x="1370" y="1"/>
                          <a:pt x="1327" y="1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8" name="Google Shape;688;p18"/>
                  <p:cNvSpPr/>
                  <p:nvPr/>
                </p:nvSpPr>
                <p:spPr>
                  <a:xfrm flipH="1">
                    <a:off x="6625485" y="2209953"/>
                    <a:ext cx="46435" cy="23788"/>
                  </a:xfrm>
                  <a:custGeom>
                    <a:rect b="b" l="l" r="r" t="t"/>
                    <a:pathLst>
                      <a:path extrusionOk="0" h="417" w="814">
                        <a:moveTo>
                          <a:pt x="211" y="1"/>
                        </a:moveTo>
                        <a:cubicBezTo>
                          <a:pt x="141" y="1"/>
                          <a:pt x="87" y="23"/>
                          <a:pt x="67" y="77"/>
                        </a:cubicBezTo>
                        <a:cubicBezTo>
                          <a:pt x="0" y="257"/>
                          <a:pt x="407" y="416"/>
                          <a:pt x="599" y="416"/>
                        </a:cubicBezTo>
                        <a:cubicBezTo>
                          <a:pt x="643" y="416"/>
                          <a:pt x="675" y="408"/>
                          <a:pt x="689" y="391"/>
                        </a:cubicBezTo>
                        <a:cubicBezTo>
                          <a:pt x="814" y="229"/>
                          <a:pt x="435" y="1"/>
                          <a:pt x="211" y="1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9" name="Google Shape;689;p18"/>
                  <p:cNvSpPr/>
                  <p:nvPr/>
                </p:nvSpPr>
                <p:spPr>
                  <a:xfrm flipH="1">
                    <a:off x="6741689" y="2363350"/>
                    <a:ext cx="100913" cy="45693"/>
                  </a:xfrm>
                  <a:custGeom>
                    <a:rect b="b" l="l" r="r" t="t"/>
                    <a:pathLst>
                      <a:path extrusionOk="0" h="801" w="1769">
                        <a:moveTo>
                          <a:pt x="92" y="0"/>
                        </a:moveTo>
                        <a:cubicBezTo>
                          <a:pt x="83" y="0"/>
                          <a:pt x="74" y="2"/>
                          <a:pt x="65" y="5"/>
                        </a:cubicBezTo>
                        <a:cubicBezTo>
                          <a:pt x="24" y="19"/>
                          <a:pt x="1" y="63"/>
                          <a:pt x="18" y="104"/>
                        </a:cubicBezTo>
                        <a:cubicBezTo>
                          <a:pt x="21" y="115"/>
                          <a:pt x="274" y="801"/>
                          <a:pt x="1162" y="801"/>
                        </a:cubicBezTo>
                        <a:cubicBezTo>
                          <a:pt x="1321" y="801"/>
                          <a:pt x="1499" y="777"/>
                          <a:pt x="1701" y="726"/>
                        </a:cubicBezTo>
                        <a:cubicBezTo>
                          <a:pt x="1742" y="716"/>
                          <a:pt x="1769" y="671"/>
                          <a:pt x="1756" y="630"/>
                        </a:cubicBezTo>
                        <a:cubicBezTo>
                          <a:pt x="1747" y="593"/>
                          <a:pt x="1716" y="570"/>
                          <a:pt x="1679" y="570"/>
                        </a:cubicBezTo>
                        <a:cubicBezTo>
                          <a:pt x="1673" y="570"/>
                          <a:pt x="1666" y="571"/>
                          <a:pt x="1660" y="572"/>
                        </a:cubicBezTo>
                        <a:cubicBezTo>
                          <a:pt x="1470" y="621"/>
                          <a:pt x="1302" y="642"/>
                          <a:pt x="1155" y="642"/>
                        </a:cubicBezTo>
                        <a:cubicBezTo>
                          <a:pt x="389" y="642"/>
                          <a:pt x="176" y="82"/>
                          <a:pt x="165" y="54"/>
                        </a:cubicBezTo>
                        <a:cubicBezTo>
                          <a:pt x="154" y="22"/>
                          <a:pt x="124" y="0"/>
                          <a:pt x="92" y="0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0" name="Google Shape;690;p18"/>
                  <p:cNvSpPr/>
                  <p:nvPr/>
                </p:nvSpPr>
                <p:spPr>
                  <a:xfrm flipH="1">
                    <a:off x="6645451" y="2267798"/>
                    <a:ext cx="26925" cy="46606"/>
                  </a:xfrm>
                  <a:custGeom>
                    <a:rect b="b" l="l" r="r" t="t"/>
                    <a:pathLst>
                      <a:path extrusionOk="0" h="817" w="472">
                        <a:moveTo>
                          <a:pt x="236" y="1"/>
                        </a:moveTo>
                        <a:cubicBezTo>
                          <a:pt x="106" y="1"/>
                          <a:pt x="0" y="182"/>
                          <a:pt x="0" y="407"/>
                        </a:cubicBezTo>
                        <a:cubicBezTo>
                          <a:pt x="0" y="636"/>
                          <a:pt x="106" y="817"/>
                          <a:pt x="236" y="817"/>
                        </a:cubicBezTo>
                        <a:cubicBezTo>
                          <a:pt x="365" y="817"/>
                          <a:pt x="472" y="636"/>
                          <a:pt x="472" y="407"/>
                        </a:cubicBezTo>
                        <a:cubicBezTo>
                          <a:pt x="472" y="182"/>
                          <a:pt x="365" y="1"/>
                          <a:pt x="236" y="1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1" name="Google Shape;691;p18"/>
                  <p:cNvSpPr/>
                  <p:nvPr/>
                </p:nvSpPr>
                <p:spPr>
                  <a:xfrm flipH="1">
                    <a:off x="6648417" y="2275556"/>
                    <a:ext cx="6845" cy="11808"/>
                  </a:xfrm>
                  <a:custGeom>
                    <a:rect b="b" l="l" r="r" t="t"/>
                    <a:pathLst>
                      <a:path extrusionOk="0" h="207" w="120">
                        <a:moveTo>
                          <a:pt x="51" y="1"/>
                        </a:moveTo>
                        <a:cubicBezTo>
                          <a:pt x="49" y="1"/>
                          <a:pt x="47" y="1"/>
                          <a:pt x="45" y="2"/>
                        </a:cubicBezTo>
                        <a:cubicBezTo>
                          <a:pt x="18" y="5"/>
                          <a:pt x="0" y="53"/>
                          <a:pt x="8" y="107"/>
                        </a:cubicBezTo>
                        <a:cubicBezTo>
                          <a:pt x="14" y="163"/>
                          <a:pt x="39" y="207"/>
                          <a:pt x="69" y="207"/>
                        </a:cubicBezTo>
                        <a:cubicBezTo>
                          <a:pt x="70" y="207"/>
                          <a:pt x="71" y="207"/>
                          <a:pt x="72" y="206"/>
                        </a:cubicBezTo>
                        <a:cubicBezTo>
                          <a:pt x="99" y="203"/>
                          <a:pt x="120" y="152"/>
                          <a:pt x="110" y="97"/>
                        </a:cubicBezTo>
                        <a:cubicBezTo>
                          <a:pt x="103" y="43"/>
                          <a:pt x="79" y="1"/>
                          <a:pt x="5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2" name="Google Shape;692;p18"/>
                  <p:cNvSpPr/>
                  <p:nvPr/>
                </p:nvSpPr>
                <p:spPr>
                  <a:xfrm flipH="1">
                    <a:off x="6888695" y="2291016"/>
                    <a:ext cx="39361" cy="59042"/>
                  </a:xfrm>
                  <a:custGeom>
                    <a:rect b="b" l="l" r="r" t="t"/>
                    <a:pathLst>
                      <a:path extrusionOk="0" h="1035" w="690">
                        <a:moveTo>
                          <a:pt x="345" y="0"/>
                        </a:moveTo>
                        <a:cubicBezTo>
                          <a:pt x="153" y="0"/>
                          <a:pt x="0" y="233"/>
                          <a:pt x="0" y="520"/>
                        </a:cubicBezTo>
                        <a:cubicBezTo>
                          <a:pt x="0" y="802"/>
                          <a:pt x="153" y="1035"/>
                          <a:pt x="345" y="1035"/>
                        </a:cubicBezTo>
                        <a:cubicBezTo>
                          <a:pt x="533" y="1035"/>
                          <a:pt x="689" y="802"/>
                          <a:pt x="689" y="520"/>
                        </a:cubicBezTo>
                        <a:cubicBezTo>
                          <a:pt x="689" y="233"/>
                          <a:pt x="533" y="0"/>
                          <a:pt x="345" y="0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3" name="Google Shape;693;p18"/>
                  <p:cNvSpPr/>
                  <p:nvPr/>
                </p:nvSpPr>
                <p:spPr>
                  <a:xfrm flipH="1">
                    <a:off x="6894342" y="2302653"/>
                    <a:ext cx="7815" cy="13406"/>
                  </a:xfrm>
                  <a:custGeom>
                    <a:rect b="b" l="l" r="r" t="t"/>
                    <a:pathLst>
                      <a:path extrusionOk="0" h="235" w="137">
                        <a:moveTo>
                          <a:pt x="58" y="1"/>
                        </a:moveTo>
                        <a:cubicBezTo>
                          <a:pt x="57" y="1"/>
                          <a:pt x="56" y="1"/>
                          <a:pt x="55" y="1"/>
                        </a:cubicBezTo>
                        <a:cubicBezTo>
                          <a:pt x="21" y="4"/>
                          <a:pt x="0" y="62"/>
                          <a:pt x="10" y="124"/>
                        </a:cubicBezTo>
                        <a:cubicBezTo>
                          <a:pt x="17" y="185"/>
                          <a:pt x="47" y="234"/>
                          <a:pt x="77" y="234"/>
                        </a:cubicBezTo>
                        <a:cubicBezTo>
                          <a:pt x="78" y="234"/>
                          <a:pt x="80" y="234"/>
                          <a:pt x="82" y="234"/>
                        </a:cubicBezTo>
                        <a:cubicBezTo>
                          <a:pt x="116" y="230"/>
                          <a:pt x="137" y="175"/>
                          <a:pt x="126" y="111"/>
                        </a:cubicBezTo>
                        <a:cubicBezTo>
                          <a:pt x="120" y="47"/>
                          <a:pt x="88" y="1"/>
                          <a:pt x="58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4" name="Google Shape;694;p18"/>
                  <p:cNvSpPr/>
                  <p:nvPr/>
                </p:nvSpPr>
                <p:spPr>
                  <a:xfrm flipH="1">
                    <a:off x="6913967" y="2228721"/>
                    <a:ext cx="87906" cy="52824"/>
                  </a:xfrm>
                  <a:custGeom>
                    <a:rect b="b" l="l" r="r" t="t"/>
                    <a:pathLst>
                      <a:path extrusionOk="0" h="926" w="1541">
                        <a:moveTo>
                          <a:pt x="1325" y="0"/>
                        </a:moveTo>
                        <a:cubicBezTo>
                          <a:pt x="994" y="0"/>
                          <a:pt x="1" y="706"/>
                          <a:pt x="144" y="864"/>
                        </a:cubicBezTo>
                        <a:cubicBezTo>
                          <a:pt x="178" y="905"/>
                          <a:pt x="233" y="925"/>
                          <a:pt x="301" y="925"/>
                        </a:cubicBezTo>
                        <a:cubicBezTo>
                          <a:pt x="704" y="925"/>
                          <a:pt x="1540" y="239"/>
                          <a:pt x="1417" y="38"/>
                        </a:cubicBezTo>
                        <a:cubicBezTo>
                          <a:pt x="1400" y="10"/>
                          <a:pt x="1369" y="0"/>
                          <a:pt x="1325" y="0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5" name="Google Shape;695;p18"/>
                  <p:cNvSpPr/>
                  <p:nvPr/>
                </p:nvSpPr>
                <p:spPr>
                  <a:xfrm flipH="1">
                    <a:off x="6804153" y="2363236"/>
                    <a:ext cx="38448" cy="38791"/>
                  </a:xfrm>
                  <a:custGeom>
                    <a:rect b="b" l="l" r="r" t="t"/>
                    <a:pathLst>
                      <a:path extrusionOk="0" h="680" w="674">
                        <a:moveTo>
                          <a:pt x="92" y="1"/>
                        </a:moveTo>
                        <a:cubicBezTo>
                          <a:pt x="83" y="1"/>
                          <a:pt x="72" y="4"/>
                          <a:pt x="65" y="7"/>
                        </a:cubicBezTo>
                        <a:cubicBezTo>
                          <a:pt x="24" y="21"/>
                          <a:pt x="1" y="65"/>
                          <a:pt x="18" y="106"/>
                        </a:cubicBezTo>
                        <a:cubicBezTo>
                          <a:pt x="18" y="114"/>
                          <a:pt x="158" y="486"/>
                          <a:pt x="581" y="680"/>
                        </a:cubicBezTo>
                        <a:cubicBezTo>
                          <a:pt x="612" y="639"/>
                          <a:pt x="642" y="595"/>
                          <a:pt x="673" y="554"/>
                        </a:cubicBezTo>
                        <a:cubicBezTo>
                          <a:pt x="294" y="393"/>
                          <a:pt x="174" y="76"/>
                          <a:pt x="165" y="56"/>
                        </a:cubicBezTo>
                        <a:cubicBezTo>
                          <a:pt x="154" y="21"/>
                          <a:pt x="124" y="1"/>
                          <a:pt x="92" y="1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6" name="Google Shape;696;p18"/>
                  <p:cNvSpPr/>
                  <p:nvPr/>
                </p:nvSpPr>
                <p:spPr>
                  <a:xfrm flipH="1">
                    <a:off x="6888695" y="2291016"/>
                    <a:ext cx="39361" cy="59042"/>
                  </a:xfrm>
                  <a:custGeom>
                    <a:rect b="b" l="l" r="r" t="t"/>
                    <a:pathLst>
                      <a:path extrusionOk="0" h="1035" w="690">
                        <a:moveTo>
                          <a:pt x="512" y="205"/>
                        </a:moveTo>
                        <a:cubicBezTo>
                          <a:pt x="543" y="205"/>
                          <a:pt x="574" y="253"/>
                          <a:pt x="580" y="315"/>
                        </a:cubicBezTo>
                        <a:cubicBezTo>
                          <a:pt x="591" y="379"/>
                          <a:pt x="570" y="434"/>
                          <a:pt x="536" y="438"/>
                        </a:cubicBezTo>
                        <a:lnTo>
                          <a:pt x="533" y="438"/>
                        </a:lnTo>
                        <a:cubicBezTo>
                          <a:pt x="502" y="438"/>
                          <a:pt x="471" y="393"/>
                          <a:pt x="464" y="328"/>
                        </a:cubicBezTo>
                        <a:cubicBezTo>
                          <a:pt x="454" y="266"/>
                          <a:pt x="475" y="208"/>
                          <a:pt x="509" y="205"/>
                        </a:cubicBezTo>
                        <a:close/>
                        <a:moveTo>
                          <a:pt x="345" y="0"/>
                        </a:moveTo>
                        <a:cubicBezTo>
                          <a:pt x="153" y="0"/>
                          <a:pt x="0" y="233"/>
                          <a:pt x="0" y="520"/>
                        </a:cubicBezTo>
                        <a:cubicBezTo>
                          <a:pt x="0" y="802"/>
                          <a:pt x="153" y="1035"/>
                          <a:pt x="345" y="1035"/>
                        </a:cubicBezTo>
                        <a:cubicBezTo>
                          <a:pt x="533" y="1035"/>
                          <a:pt x="689" y="802"/>
                          <a:pt x="689" y="520"/>
                        </a:cubicBezTo>
                        <a:cubicBezTo>
                          <a:pt x="689" y="233"/>
                          <a:pt x="533" y="0"/>
                          <a:pt x="345" y="0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7" name="Google Shape;697;p18"/>
                  <p:cNvSpPr/>
                  <p:nvPr/>
                </p:nvSpPr>
                <p:spPr>
                  <a:xfrm flipH="1">
                    <a:off x="6894342" y="2302653"/>
                    <a:ext cx="7815" cy="13349"/>
                  </a:xfrm>
                  <a:custGeom>
                    <a:rect b="b" l="l" r="r" t="t"/>
                    <a:pathLst>
                      <a:path extrusionOk="0" h="234" w="137">
                        <a:moveTo>
                          <a:pt x="55" y="1"/>
                        </a:moveTo>
                        <a:cubicBezTo>
                          <a:pt x="21" y="4"/>
                          <a:pt x="0" y="62"/>
                          <a:pt x="10" y="124"/>
                        </a:cubicBezTo>
                        <a:cubicBezTo>
                          <a:pt x="17" y="189"/>
                          <a:pt x="48" y="234"/>
                          <a:pt x="79" y="234"/>
                        </a:cubicBezTo>
                        <a:lnTo>
                          <a:pt x="82" y="234"/>
                        </a:lnTo>
                        <a:cubicBezTo>
                          <a:pt x="116" y="230"/>
                          <a:pt x="137" y="175"/>
                          <a:pt x="126" y="111"/>
                        </a:cubicBezTo>
                        <a:cubicBezTo>
                          <a:pt x="120" y="49"/>
                          <a:pt x="89" y="1"/>
                          <a:pt x="58" y="1"/>
                        </a:cubicBezTo>
                        <a:close/>
                      </a:path>
                    </a:pathLst>
                  </a:custGeom>
                  <a:solidFill>
                    <a:srgbClr val="D1DBD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8" name="Google Shape;698;p18"/>
                  <p:cNvSpPr/>
                  <p:nvPr/>
                </p:nvSpPr>
                <p:spPr>
                  <a:xfrm flipH="1">
                    <a:off x="7171644" y="2476244"/>
                    <a:ext cx="107758" cy="68967"/>
                  </a:xfrm>
                  <a:custGeom>
                    <a:rect b="b" l="l" r="r" t="t"/>
                    <a:pathLst>
                      <a:path extrusionOk="0" h="1209" w="1889">
                        <a:moveTo>
                          <a:pt x="977" y="0"/>
                        </a:moveTo>
                        <a:cubicBezTo>
                          <a:pt x="867" y="0"/>
                          <a:pt x="770" y="18"/>
                          <a:pt x="697" y="38"/>
                        </a:cubicBezTo>
                        <a:cubicBezTo>
                          <a:pt x="360" y="133"/>
                          <a:pt x="76" y="392"/>
                          <a:pt x="12" y="673"/>
                        </a:cubicBezTo>
                        <a:cubicBezTo>
                          <a:pt x="1" y="714"/>
                          <a:pt x="28" y="758"/>
                          <a:pt x="69" y="764"/>
                        </a:cubicBezTo>
                        <a:cubicBezTo>
                          <a:pt x="77" y="767"/>
                          <a:pt x="85" y="768"/>
                          <a:pt x="92" y="768"/>
                        </a:cubicBezTo>
                        <a:cubicBezTo>
                          <a:pt x="127" y="768"/>
                          <a:pt x="157" y="743"/>
                          <a:pt x="165" y="706"/>
                        </a:cubicBezTo>
                        <a:cubicBezTo>
                          <a:pt x="220" y="484"/>
                          <a:pt x="458" y="269"/>
                          <a:pt x="738" y="191"/>
                        </a:cubicBezTo>
                        <a:cubicBezTo>
                          <a:pt x="800" y="173"/>
                          <a:pt x="882" y="158"/>
                          <a:pt x="975" y="158"/>
                        </a:cubicBezTo>
                        <a:cubicBezTo>
                          <a:pt x="1118" y="158"/>
                          <a:pt x="1288" y="194"/>
                          <a:pt x="1462" y="314"/>
                        </a:cubicBezTo>
                        <a:cubicBezTo>
                          <a:pt x="1277" y="324"/>
                          <a:pt x="1028" y="365"/>
                          <a:pt x="878" y="505"/>
                        </a:cubicBezTo>
                        <a:cubicBezTo>
                          <a:pt x="790" y="591"/>
                          <a:pt x="749" y="700"/>
                          <a:pt x="755" y="829"/>
                        </a:cubicBezTo>
                        <a:cubicBezTo>
                          <a:pt x="762" y="983"/>
                          <a:pt x="817" y="1092"/>
                          <a:pt x="919" y="1157"/>
                        </a:cubicBezTo>
                        <a:cubicBezTo>
                          <a:pt x="984" y="1194"/>
                          <a:pt x="1059" y="1208"/>
                          <a:pt x="1131" y="1208"/>
                        </a:cubicBezTo>
                        <a:cubicBezTo>
                          <a:pt x="1291" y="1208"/>
                          <a:pt x="1441" y="1144"/>
                          <a:pt x="1466" y="1133"/>
                        </a:cubicBezTo>
                        <a:cubicBezTo>
                          <a:pt x="1503" y="1116"/>
                          <a:pt x="1523" y="1068"/>
                          <a:pt x="1503" y="1027"/>
                        </a:cubicBezTo>
                        <a:cubicBezTo>
                          <a:pt x="1491" y="1000"/>
                          <a:pt x="1462" y="982"/>
                          <a:pt x="1432" y="982"/>
                        </a:cubicBezTo>
                        <a:cubicBezTo>
                          <a:pt x="1421" y="982"/>
                          <a:pt x="1410" y="984"/>
                          <a:pt x="1400" y="990"/>
                        </a:cubicBezTo>
                        <a:cubicBezTo>
                          <a:pt x="1353" y="1011"/>
                          <a:pt x="1235" y="1051"/>
                          <a:pt x="1130" y="1051"/>
                        </a:cubicBezTo>
                        <a:cubicBezTo>
                          <a:pt x="1082" y="1051"/>
                          <a:pt x="1036" y="1043"/>
                          <a:pt x="1001" y="1021"/>
                        </a:cubicBezTo>
                        <a:cubicBezTo>
                          <a:pt x="946" y="986"/>
                          <a:pt x="916" y="922"/>
                          <a:pt x="913" y="822"/>
                        </a:cubicBezTo>
                        <a:cubicBezTo>
                          <a:pt x="909" y="737"/>
                          <a:pt x="933" y="673"/>
                          <a:pt x="987" y="621"/>
                        </a:cubicBezTo>
                        <a:cubicBezTo>
                          <a:pt x="1116" y="498"/>
                          <a:pt x="1380" y="469"/>
                          <a:pt x="1554" y="469"/>
                        </a:cubicBezTo>
                        <a:cubicBezTo>
                          <a:pt x="1603" y="469"/>
                          <a:pt x="1644" y="471"/>
                          <a:pt x="1674" y="474"/>
                        </a:cubicBezTo>
                        <a:lnTo>
                          <a:pt x="1888" y="495"/>
                        </a:lnTo>
                        <a:lnTo>
                          <a:pt x="1888" y="495"/>
                        </a:lnTo>
                        <a:lnTo>
                          <a:pt x="1735" y="341"/>
                        </a:lnTo>
                        <a:cubicBezTo>
                          <a:pt x="1471" y="71"/>
                          <a:pt x="1196" y="0"/>
                          <a:pt x="977" y="0"/>
                        </a:cubicBezTo>
                        <a:close/>
                      </a:path>
                    </a:pathLst>
                  </a:custGeom>
                  <a:solidFill>
                    <a:srgbClr val="FCB39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9" name="Google Shape;699;p18"/>
                  <p:cNvSpPr/>
                  <p:nvPr/>
                </p:nvSpPr>
                <p:spPr>
                  <a:xfrm flipH="1">
                    <a:off x="6625371" y="2210010"/>
                    <a:ext cx="46435" cy="23617"/>
                  </a:xfrm>
                  <a:custGeom>
                    <a:rect b="b" l="l" r="r" t="t"/>
                    <a:pathLst>
                      <a:path extrusionOk="0" h="414" w="814">
                        <a:moveTo>
                          <a:pt x="208" y="0"/>
                        </a:moveTo>
                        <a:cubicBezTo>
                          <a:pt x="140" y="0"/>
                          <a:pt x="86" y="21"/>
                          <a:pt x="65" y="76"/>
                        </a:cubicBezTo>
                        <a:cubicBezTo>
                          <a:pt x="0" y="256"/>
                          <a:pt x="403" y="413"/>
                          <a:pt x="594" y="413"/>
                        </a:cubicBezTo>
                        <a:cubicBezTo>
                          <a:pt x="639" y="413"/>
                          <a:pt x="673" y="407"/>
                          <a:pt x="687" y="390"/>
                        </a:cubicBezTo>
                        <a:cubicBezTo>
                          <a:pt x="813" y="229"/>
                          <a:pt x="434" y="0"/>
                          <a:pt x="208" y="0"/>
                        </a:cubicBezTo>
                        <a:close/>
                      </a:path>
                    </a:pathLst>
                  </a:custGeom>
                  <a:solidFill>
                    <a:srgbClr val="493A3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00" name="Google Shape;700;p18"/>
                  <p:cNvSpPr/>
                  <p:nvPr/>
                </p:nvSpPr>
                <p:spPr>
                  <a:xfrm flipH="1">
                    <a:off x="6604378" y="2312008"/>
                    <a:ext cx="12721" cy="85339"/>
                  </a:xfrm>
                  <a:custGeom>
                    <a:rect b="b" l="l" r="r" t="t"/>
                    <a:pathLst>
                      <a:path extrusionOk="0" h="1496" w="223">
                        <a:moveTo>
                          <a:pt x="223" y="1493"/>
                        </a:moveTo>
                        <a:lnTo>
                          <a:pt x="223" y="1496"/>
                        </a:lnTo>
                        <a:lnTo>
                          <a:pt x="223" y="1493"/>
                        </a:lnTo>
                        <a:close/>
                        <a:moveTo>
                          <a:pt x="223" y="1486"/>
                        </a:moveTo>
                        <a:lnTo>
                          <a:pt x="223" y="1493"/>
                        </a:lnTo>
                        <a:lnTo>
                          <a:pt x="223" y="1486"/>
                        </a:lnTo>
                        <a:close/>
                        <a:moveTo>
                          <a:pt x="199" y="1045"/>
                        </a:moveTo>
                        <a:lnTo>
                          <a:pt x="199" y="1045"/>
                        </a:lnTo>
                        <a:lnTo>
                          <a:pt x="199" y="1045"/>
                        </a:lnTo>
                        <a:close/>
                        <a:moveTo>
                          <a:pt x="199" y="1039"/>
                        </a:moveTo>
                        <a:lnTo>
                          <a:pt x="199" y="1039"/>
                        </a:lnTo>
                        <a:lnTo>
                          <a:pt x="199" y="1039"/>
                        </a:lnTo>
                        <a:close/>
                        <a:moveTo>
                          <a:pt x="199" y="1032"/>
                        </a:moveTo>
                        <a:lnTo>
                          <a:pt x="199" y="1032"/>
                        </a:lnTo>
                        <a:lnTo>
                          <a:pt x="199" y="1032"/>
                        </a:lnTo>
                        <a:close/>
                        <a:moveTo>
                          <a:pt x="199" y="1025"/>
                        </a:moveTo>
                        <a:lnTo>
                          <a:pt x="199" y="1028"/>
                        </a:lnTo>
                        <a:lnTo>
                          <a:pt x="199" y="1025"/>
                        </a:lnTo>
                        <a:close/>
                        <a:moveTo>
                          <a:pt x="195" y="1018"/>
                        </a:moveTo>
                        <a:lnTo>
                          <a:pt x="195" y="1022"/>
                        </a:lnTo>
                        <a:lnTo>
                          <a:pt x="195" y="1018"/>
                        </a:lnTo>
                        <a:close/>
                        <a:moveTo>
                          <a:pt x="195" y="1015"/>
                        </a:moveTo>
                        <a:lnTo>
                          <a:pt x="195" y="1015"/>
                        </a:lnTo>
                        <a:lnTo>
                          <a:pt x="195" y="1015"/>
                        </a:lnTo>
                        <a:close/>
                        <a:moveTo>
                          <a:pt x="195" y="1008"/>
                        </a:moveTo>
                        <a:lnTo>
                          <a:pt x="195" y="1008"/>
                        </a:lnTo>
                        <a:lnTo>
                          <a:pt x="195" y="1008"/>
                        </a:lnTo>
                        <a:close/>
                        <a:moveTo>
                          <a:pt x="195" y="1001"/>
                        </a:moveTo>
                        <a:lnTo>
                          <a:pt x="195" y="1004"/>
                        </a:lnTo>
                        <a:lnTo>
                          <a:pt x="195" y="1001"/>
                        </a:lnTo>
                        <a:close/>
                        <a:moveTo>
                          <a:pt x="195" y="995"/>
                        </a:moveTo>
                        <a:lnTo>
                          <a:pt x="195" y="998"/>
                        </a:lnTo>
                        <a:lnTo>
                          <a:pt x="195" y="995"/>
                        </a:lnTo>
                        <a:close/>
                        <a:moveTo>
                          <a:pt x="192" y="987"/>
                        </a:moveTo>
                        <a:cubicBezTo>
                          <a:pt x="192" y="991"/>
                          <a:pt x="192" y="991"/>
                          <a:pt x="195" y="991"/>
                        </a:cubicBezTo>
                        <a:cubicBezTo>
                          <a:pt x="192" y="991"/>
                          <a:pt x="192" y="991"/>
                          <a:pt x="192" y="987"/>
                        </a:cubicBezTo>
                        <a:close/>
                        <a:moveTo>
                          <a:pt x="192" y="981"/>
                        </a:moveTo>
                        <a:lnTo>
                          <a:pt x="192" y="987"/>
                        </a:lnTo>
                        <a:lnTo>
                          <a:pt x="192" y="981"/>
                        </a:lnTo>
                        <a:close/>
                        <a:moveTo>
                          <a:pt x="192" y="977"/>
                        </a:moveTo>
                        <a:lnTo>
                          <a:pt x="192" y="981"/>
                        </a:lnTo>
                        <a:lnTo>
                          <a:pt x="192" y="977"/>
                        </a:lnTo>
                        <a:close/>
                        <a:moveTo>
                          <a:pt x="192" y="971"/>
                        </a:moveTo>
                        <a:lnTo>
                          <a:pt x="192" y="974"/>
                        </a:lnTo>
                        <a:lnTo>
                          <a:pt x="192" y="971"/>
                        </a:lnTo>
                        <a:close/>
                        <a:moveTo>
                          <a:pt x="192" y="963"/>
                        </a:moveTo>
                        <a:lnTo>
                          <a:pt x="192" y="971"/>
                        </a:lnTo>
                        <a:lnTo>
                          <a:pt x="192" y="963"/>
                        </a:lnTo>
                        <a:close/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72" y="302"/>
                          <a:pt x="147" y="626"/>
                          <a:pt x="192" y="963"/>
                        </a:cubicBezTo>
                        <a:cubicBezTo>
                          <a:pt x="147" y="626"/>
                          <a:pt x="72" y="302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D2CDB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01" name="Google Shape;701;p18"/>
                  <p:cNvSpPr/>
                  <p:nvPr/>
                </p:nvSpPr>
                <p:spPr>
                  <a:xfrm flipH="1">
                    <a:off x="6645451" y="2267798"/>
                    <a:ext cx="26925" cy="46606"/>
                  </a:xfrm>
                  <a:custGeom>
                    <a:rect b="b" l="l" r="r" t="t"/>
                    <a:pathLst>
                      <a:path extrusionOk="0" h="817" w="472">
                        <a:moveTo>
                          <a:pt x="349" y="134"/>
                        </a:moveTo>
                        <a:cubicBezTo>
                          <a:pt x="379" y="134"/>
                          <a:pt x="403" y="179"/>
                          <a:pt x="410" y="233"/>
                        </a:cubicBezTo>
                        <a:cubicBezTo>
                          <a:pt x="420" y="288"/>
                          <a:pt x="399" y="339"/>
                          <a:pt x="372" y="342"/>
                        </a:cubicBezTo>
                        <a:lnTo>
                          <a:pt x="369" y="342"/>
                        </a:lnTo>
                        <a:cubicBezTo>
                          <a:pt x="341" y="342"/>
                          <a:pt x="314" y="298"/>
                          <a:pt x="308" y="243"/>
                        </a:cubicBezTo>
                        <a:cubicBezTo>
                          <a:pt x="300" y="189"/>
                          <a:pt x="318" y="141"/>
                          <a:pt x="345" y="138"/>
                        </a:cubicBezTo>
                        <a:lnTo>
                          <a:pt x="349" y="134"/>
                        </a:lnTo>
                        <a:close/>
                        <a:moveTo>
                          <a:pt x="236" y="1"/>
                        </a:moveTo>
                        <a:cubicBezTo>
                          <a:pt x="106" y="1"/>
                          <a:pt x="0" y="182"/>
                          <a:pt x="0" y="407"/>
                        </a:cubicBezTo>
                        <a:cubicBezTo>
                          <a:pt x="0" y="636"/>
                          <a:pt x="106" y="817"/>
                          <a:pt x="236" y="817"/>
                        </a:cubicBezTo>
                        <a:cubicBezTo>
                          <a:pt x="365" y="817"/>
                          <a:pt x="472" y="636"/>
                          <a:pt x="472" y="407"/>
                        </a:cubicBezTo>
                        <a:cubicBezTo>
                          <a:pt x="472" y="182"/>
                          <a:pt x="365" y="1"/>
                          <a:pt x="236" y="1"/>
                        </a:cubicBezTo>
                        <a:close/>
                      </a:path>
                    </a:pathLst>
                  </a:custGeom>
                  <a:solidFill>
                    <a:srgbClr val="3A2D2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02" name="Google Shape;702;p18"/>
                  <p:cNvSpPr/>
                  <p:nvPr/>
                </p:nvSpPr>
                <p:spPr>
                  <a:xfrm flipH="1">
                    <a:off x="6648417" y="2275442"/>
                    <a:ext cx="6845" cy="11922"/>
                  </a:xfrm>
                  <a:custGeom>
                    <a:rect b="b" l="l" r="r" t="t"/>
                    <a:pathLst>
                      <a:path extrusionOk="0" h="209" w="120">
                        <a:moveTo>
                          <a:pt x="49" y="0"/>
                        </a:moveTo>
                        <a:lnTo>
                          <a:pt x="45" y="4"/>
                        </a:lnTo>
                        <a:cubicBezTo>
                          <a:pt x="18" y="7"/>
                          <a:pt x="0" y="55"/>
                          <a:pt x="8" y="109"/>
                        </a:cubicBezTo>
                        <a:cubicBezTo>
                          <a:pt x="14" y="164"/>
                          <a:pt x="41" y="208"/>
                          <a:pt x="69" y="208"/>
                        </a:cubicBezTo>
                        <a:lnTo>
                          <a:pt x="72" y="208"/>
                        </a:lnTo>
                        <a:cubicBezTo>
                          <a:pt x="99" y="205"/>
                          <a:pt x="120" y="154"/>
                          <a:pt x="110" y="99"/>
                        </a:cubicBezTo>
                        <a:cubicBezTo>
                          <a:pt x="103" y="45"/>
                          <a:pt x="79" y="0"/>
                          <a:pt x="49" y="0"/>
                        </a:cubicBezTo>
                        <a:close/>
                      </a:path>
                    </a:pathLst>
                  </a:custGeom>
                  <a:solidFill>
                    <a:srgbClr val="D1DBD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03" name="Google Shape;703;p18"/>
                  <p:cNvSpPr/>
                  <p:nvPr/>
                </p:nvSpPr>
                <p:spPr>
                  <a:xfrm flipH="1">
                    <a:off x="6701927" y="2253593"/>
                    <a:ext cx="63320" cy="117513"/>
                  </a:xfrm>
                  <a:custGeom>
                    <a:rect b="b" l="l" r="r" t="t"/>
                    <a:pathLst>
                      <a:path extrusionOk="0" h="2060" w="1110">
                        <a:moveTo>
                          <a:pt x="37" y="1"/>
                        </a:moveTo>
                        <a:cubicBezTo>
                          <a:pt x="37" y="1"/>
                          <a:pt x="0" y="1384"/>
                          <a:pt x="192" y="1384"/>
                        </a:cubicBezTo>
                        <a:cubicBezTo>
                          <a:pt x="193" y="1384"/>
                          <a:pt x="194" y="1384"/>
                          <a:pt x="195" y="1384"/>
                        </a:cubicBezTo>
                        <a:cubicBezTo>
                          <a:pt x="224" y="1382"/>
                          <a:pt x="257" y="1373"/>
                          <a:pt x="294" y="1359"/>
                        </a:cubicBezTo>
                        <a:lnTo>
                          <a:pt x="294" y="1359"/>
                        </a:lnTo>
                        <a:lnTo>
                          <a:pt x="427" y="2060"/>
                        </a:lnTo>
                        <a:cubicBezTo>
                          <a:pt x="427" y="2060"/>
                          <a:pt x="1109" y="1554"/>
                          <a:pt x="966" y="1308"/>
                        </a:cubicBezTo>
                        <a:cubicBezTo>
                          <a:pt x="918" y="1229"/>
                          <a:pt x="851" y="1200"/>
                          <a:pt x="773" y="1200"/>
                        </a:cubicBezTo>
                        <a:cubicBezTo>
                          <a:pt x="622" y="1200"/>
                          <a:pt x="435" y="1309"/>
                          <a:pt x="294" y="1359"/>
                        </a:cubicBezTo>
                        <a:lnTo>
                          <a:pt x="294" y="1359"/>
                        </a:lnTo>
                        <a:lnTo>
                          <a:pt x="37" y="1"/>
                        </a:ln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704" name="Google Shape;704;p18"/>
                <p:cNvGrpSpPr/>
                <p:nvPr/>
              </p:nvGrpSpPr>
              <p:grpSpPr>
                <a:xfrm rot="5400000">
                  <a:off x="7588825" y="3480287"/>
                  <a:ext cx="468295" cy="265172"/>
                  <a:chOff x="4986800" y="2344025"/>
                  <a:chExt cx="741325" cy="419775"/>
                </a:xfrm>
              </p:grpSpPr>
              <p:sp>
                <p:nvSpPr>
                  <p:cNvPr id="705" name="Google Shape;705;p18"/>
                  <p:cNvSpPr/>
                  <p:nvPr/>
                </p:nvSpPr>
                <p:spPr>
                  <a:xfrm>
                    <a:off x="4986800" y="2344025"/>
                    <a:ext cx="741325" cy="419775"/>
                  </a:xfrm>
                  <a:custGeom>
                    <a:rect b="b" l="l" r="r" t="t"/>
                    <a:pathLst>
                      <a:path extrusionOk="0" h="16791" w="29653">
                        <a:moveTo>
                          <a:pt x="0" y="0"/>
                        </a:moveTo>
                        <a:lnTo>
                          <a:pt x="0" y="16791"/>
                        </a:lnTo>
                        <a:lnTo>
                          <a:pt x="29653" y="16791"/>
                        </a:lnTo>
                        <a:lnTo>
                          <a:pt x="2965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06" name="Google Shape;706;p18"/>
                  <p:cNvSpPr/>
                  <p:nvPr/>
                </p:nvSpPr>
                <p:spPr>
                  <a:xfrm>
                    <a:off x="5163875" y="2344025"/>
                    <a:ext cx="46950" cy="419775"/>
                  </a:xfrm>
                  <a:custGeom>
                    <a:rect b="b" l="l" r="r" t="t"/>
                    <a:pathLst>
                      <a:path extrusionOk="0" h="16791" w="1878">
                        <a:moveTo>
                          <a:pt x="0" y="0"/>
                        </a:moveTo>
                        <a:lnTo>
                          <a:pt x="0" y="16791"/>
                        </a:lnTo>
                        <a:lnTo>
                          <a:pt x="1877" y="16791"/>
                        </a:lnTo>
                        <a:lnTo>
                          <a:pt x="1877" y="0"/>
                        </a:lnTo>
                        <a:close/>
                      </a:path>
                    </a:pathLst>
                  </a:custGeom>
                  <a:solidFill>
                    <a:srgbClr val="CD302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07" name="Google Shape;707;p18"/>
                  <p:cNvSpPr/>
                  <p:nvPr/>
                </p:nvSpPr>
                <p:spPr>
                  <a:xfrm>
                    <a:off x="4986800" y="2530475"/>
                    <a:ext cx="741325" cy="46875"/>
                  </a:xfrm>
                  <a:custGeom>
                    <a:rect b="b" l="l" r="r" t="t"/>
                    <a:pathLst>
                      <a:path extrusionOk="0" h="1875" w="29653">
                        <a:moveTo>
                          <a:pt x="0" y="1"/>
                        </a:moveTo>
                        <a:lnTo>
                          <a:pt x="0" y="1874"/>
                        </a:lnTo>
                        <a:lnTo>
                          <a:pt x="29653" y="1874"/>
                        </a:lnTo>
                        <a:lnTo>
                          <a:pt x="29653" y="1"/>
                        </a:lnTo>
                        <a:close/>
                      </a:path>
                    </a:pathLst>
                  </a:custGeom>
                  <a:solidFill>
                    <a:srgbClr val="CD302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708" name="Google Shape;708;p18"/>
              <p:cNvGrpSpPr/>
              <p:nvPr/>
            </p:nvGrpSpPr>
            <p:grpSpPr>
              <a:xfrm>
                <a:off x="6940160" y="1922125"/>
                <a:ext cx="790690" cy="731600"/>
                <a:chOff x="6940160" y="1922125"/>
                <a:chExt cx="790690" cy="731600"/>
              </a:xfrm>
            </p:grpSpPr>
            <p:sp>
              <p:nvSpPr>
                <p:cNvPr id="709" name="Google Shape;709;p18"/>
                <p:cNvSpPr/>
                <p:nvPr/>
              </p:nvSpPr>
              <p:spPr>
                <a:xfrm>
                  <a:off x="7315750" y="2071175"/>
                  <a:ext cx="227700" cy="227700"/>
                </a:xfrm>
                <a:prstGeom prst="ellipse">
                  <a:avLst/>
                </a:pr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0" name="Google Shape;710;p18"/>
                <p:cNvSpPr/>
                <p:nvPr/>
              </p:nvSpPr>
              <p:spPr>
                <a:xfrm flipH="1">
                  <a:off x="6940160" y="1922125"/>
                  <a:ext cx="790690" cy="376745"/>
                </a:xfrm>
                <a:custGeom>
                  <a:rect b="b" l="l" r="r" t="t"/>
                  <a:pathLst>
                    <a:path extrusionOk="0" h="26332" w="55264">
                      <a:moveTo>
                        <a:pt x="15341" y="1"/>
                      </a:moveTo>
                      <a:cubicBezTo>
                        <a:pt x="14337" y="1"/>
                        <a:pt x="12723" y="2528"/>
                        <a:pt x="12723" y="2528"/>
                      </a:cubicBezTo>
                      <a:cubicBezTo>
                        <a:pt x="12723" y="2528"/>
                        <a:pt x="12326" y="696"/>
                        <a:pt x="10697" y="696"/>
                      </a:cubicBezTo>
                      <a:cubicBezTo>
                        <a:pt x="10498" y="696"/>
                        <a:pt x="10281" y="723"/>
                        <a:pt x="10044" y="785"/>
                      </a:cubicBezTo>
                      <a:cubicBezTo>
                        <a:pt x="8592" y="1158"/>
                        <a:pt x="9885" y="2556"/>
                        <a:pt x="10902" y="3446"/>
                      </a:cubicBezTo>
                      <a:cubicBezTo>
                        <a:pt x="4053" y="3491"/>
                        <a:pt x="0" y="10919"/>
                        <a:pt x="0" y="15989"/>
                      </a:cubicBezTo>
                      <a:cubicBezTo>
                        <a:pt x="0" y="21074"/>
                        <a:pt x="2912" y="26160"/>
                        <a:pt x="2912" y="26160"/>
                      </a:cubicBezTo>
                      <a:cubicBezTo>
                        <a:pt x="2912" y="26160"/>
                        <a:pt x="3663" y="23724"/>
                        <a:pt x="5369" y="22547"/>
                      </a:cubicBezTo>
                      <a:cubicBezTo>
                        <a:pt x="6732" y="21606"/>
                        <a:pt x="8352" y="21206"/>
                        <a:pt x="9502" y="21206"/>
                      </a:cubicBezTo>
                      <a:cubicBezTo>
                        <a:pt x="9694" y="21206"/>
                        <a:pt x="9874" y="21217"/>
                        <a:pt x="10037" y="21239"/>
                      </a:cubicBezTo>
                      <a:cubicBezTo>
                        <a:pt x="11685" y="21456"/>
                        <a:pt x="14084" y="24385"/>
                        <a:pt x="15368" y="26103"/>
                      </a:cubicBezTo>
                      <a:cubicBezTo>
                        <a:pt x="15483" y="26260"/>
                        <a:pt x="15649" y="26331"/>
                        <a:pt x="15812" y="26331"/>
                      </a:cubicBezTo>
                      <a:cubicBezTo>
                        <a:pt x="16084" y="26331"/>
                        <a:pt x="16352" y="26135"/>
                        <a:pt x="16377" y="25812"/>
                      </a:cubicBezTo>
                      <a:lnTo>
                        <a:pt x="17029" y="17846"/>
                      </a:lnTo>
                      <a:lnTo>
                        <a:pt x="33120" y="17846"/>
                      </a:lnTo>
                      <a:lnTo>
                        <a:pt x="34604" y="13229"/>
                      </a:lnTo>
                      <a:lnTo>
                        <a:pt x="36015" y="18003"/>
                      </a:lnTo>
                      <a:lnTo>
                        <a:pt x="53541" y="18003"/>
                      </a:lnTo>
                      <a:cubicBezTo>
                        <a:pt x="53541" y="18003"/>
                        <a:pt x="55264" y="3368"/>
                        <a:pt x="38284" y="3368"/>
                      </a:cubicBezTo>
                      <a:cubicBezTo>
                        <a:pt x="24289" y="3368"/>
                        <a:pt x="19482" y="3422"/>
                        <a:pt x="14372" y="3438"/>
                      </a:cubicBezTo>
                      <a:cubicBezTo>
                        <a:pt x="15065" y="2511"/>
                        <a:pt x="16344" y="612"/>
                        <a:pt x="15647" y="99"/>
                      </a:cubicBezTo>
                      <a:cubicBezTo>
                        <a:pt x="15555" y="31"/>
                        <a:pt x="15452" y="1"/>
                        <a:pt x="15341" y="1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1" name="Google Shape;711;p18"/>
                <p:cNvSpPr/>
                <p:nvPr/>
              </p:nvSpPr>
              <p:spPr>
                <a:xfrm rot="5400000">
                  <a:off x="7287300" y="2210175"/>
                  <a:ext cx="534300" cy="352800"/>
                </a:xfrm>
                <a:prstGeom prst="doubleWave">
                  <a:avLst>
                    <a:gd fmla="val 6250" name="adj1"/>
                    <a:gd fmla="val 0" name="adj2"/>
                  </a:avLst>
                </a:pr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712" name="Google Shape;712;p18"/>
              <p:cNvSpPr/>
              <p:nvPr/>
            </p:nvSpPr>
            <p:spPr>
              <a:xfrm flipH="1">
                <a:off x="7082026" y="2245315"/>
                <a:ext cx="73026" cy="109740"/>
              </a:xfrm>
              <a:custGeom>
                <a:rect b="b" l="l" r="r" t="t"/>
                <a:pathLst>
                  <a:path extrusionOk="0" h="1868" w="1243">
                    <a:moveTo>
                      <a:pt x="1" y="1"/>
                    </a:moveTo>
                    <a:lnTo>
                      <a:pt x="1" y="45"/>
                    </a:lnTo>
                    <a:cubicBezTo>
                      <a:pt x="1" y="158"/>
                      <a:pt x="10" y="451"/>
                      <a:pt x="31" y="714"/>
                    </a:cubicBezTo>
                    <a:cubicBezTo>
                      <a:pt x="42" y="848"/>
                      <a:pt x="51" y="971"/>
                      <a:pt x="62" y="1063"/>
                    </a:cubicBezTo>
                    <a:cubicBezTo>
                      <a:pt x="69" y="1107"/>
                      <a:pt x="75" y="1148"/>
                      <a:pt x="83" y="1172"/>
                    </a:cubicBezTo>
                    <a:cubicBezTo>
                      <a:pt x="86" y="1186"/>
                      <a:pt x="89" y="1196"/>
                      <a:pt x="92" y="1203"/>
                    </a:cubicBezTo>
                    <a:cubicBezTo>
                      <a:pt x="92" y="1209"/>
                      <a:pt x="96" y="1209"/>
                      <a:pt x="96" y="1213"/>
                    </a:cubicBezTo>
                    <a:cubicBezTo>
                      <a:pt x="100" y="1217"/>
                      <a:pt x="103" y="1217"/>
                      <a:pt x="106" y="1217"/>
                    </a:cubicBezTo>
                    <a:lnTo>
                      <a:pt x="110" y="1217"/>
                    </a:lnTo>
                    <a:cubicBezTo>
                      <a:pt x="116" y="1217"/>
                      <a:pt x="127" y="1209"/>
                      <a:pt x="141" y="1199"/>
                    </a:cubicBezTo>
                    <a:cubicBezTo>
                      <a:pt x="192" y="1172"/>
                      <a:pt x="297" y="1110"/>
                      <a:pt x="423" y="1056"/>
                    </a:cubicBezTo>
                    <a:cubicBezTo>
                      <a:pt x="550" y="1001"/>
                      <a:pt x="700" y="954"/>
                      <a:pt x="837" y="954"/>
                    </a:cubicBezTo>
                    <a:cubicBezTo>
                      <a:pt x="973" y="954"/>
                      <a:pt x="1099" y="1001"/>
                      <a:pt x="1181" y="1135"/>
                    </a:cubicBezTo>
                    <a:cubicBezTo>
                      <a:pt x="1216" y="1189"/>
                      <a:pt x="1233" y="1237"/>
                      <a:pt x="1233" y="1288"/>
                    </a:cubicBezTo>
                    <a:cubicBezTo>
                      <a:pt x="1233" y="1373"/>
                      <a:pt x="1185" y="1452"/>
                      <a:pt x="1113" y="1524"/>
                    </a:cubicBezTo>
                    <a:cubicBezTo>
                      <a:pt x="1008" y="1626"/>
                      <a:pt x="844" y="1712"/>
                      <a:pt x="710" y="1770"/>
                    </a:cubicBezTo>
                    <a:cubicBezTo>
                      <a:pt x="642" y="1797"/>
                      <a:pt x="581" y="1820"/>
                      <a:pt x="540" y="1834"/>
                    </a:cubicBezTo>
                    <a:cubicBezTo>
                      <a:pt x="516" y="1844"/>
                      <a:pt x="499" y="1848"/>
                      <a:pt x="485" y="1852"/>
                    </a:cubicBezTo>
                    <a:cubicBezTo>
                      <a:pt x="475" y="1858"/>
                      <a:pt x="468" y="1858"/>
                      <a:pt x="468" y="1858"/>
                    </a:cubicBezTo>
                    <a:lnTo>
                      <a:pt x="472" y="1868"/>
                    </a:lnTo>
                    <a:cubicBezTo>
                      <a:pt x="472" y="1868"/>
                      <a:pt x="663" y="1814"/>
                      <a:pt x="853" y="1712"/>
                    </a:cubicBezTo>
                    <a:cubicBezTo>
                      <a:pt x="953" y="1660"/>
                      <a:pt x="1048" y="1602"/>
                      <a:pt x="1120" y="1530"/>
                    </a:cubicBezTo>
                    <a:cubicBezTo>
                      <a:pt x="1192" y="1458"/>
                      <a:pt x="1243" y="1376"/>
                      <a:pt x="1243" y="1288"/>
                    </a:cubicBezTo>
                    <a:cubicBezTo>
                      <a:pt x="1243" y="1237"/>
                      <a:pt x="1226" y="1182"/>
                      <a:pt x="1192" y="1127"/>
                    </a:cubicBezTo>
                    <a:cubicBezTo>
                      <a:pt x="1107" y="991"/>
                      <a:pt x="976" y="943"/>
                      <a:pt x="837" y="943"/>
                    </a:cubicBezTo>
                    <a:cubicBezTo>
                      <a:pt x="677" y="943"/>
                      <a:pt x="505" y="1008"/>
                      <a:pt x="366" y="1069"/>
                    </a:cubicBezTo>
                    <a:cubicBezTo>
                      <a:pt x="297" y="1104"/>
                      <a:pt x="236" y="1135"/>
                      <a:pt x="192" y="1162"/>
                    </a:cubicBezTo>
                    <a:cubicBezTo>
                      <a:pt x="168" y="1172"/>
                      <a:pt x="151" y="1182"/>
                      <a:pt x="137" y="1192"/>
                    </a:cubicBezTo>
                    <a:cubicBezTo>
                      <a:pt x="120" y="1199"/>
                      <a:pt x="110" y="1206"/>
                      <a:pt x="106" y="1206"/>
                    </a:cubicBezTo>
                    <a:cubicBezTo>
                      <a:pt x="103" y="1206"/>
                      <a:pt x="100" y="1199"/>
                      <a:pt x="100" y="1192"/>
                    </a:cubicBezTo>
                    <a:cubicBezTo>
                      <a:pt x="86" y="1159"/>
                      <a:pt x="75" y="1083"/>
                      <a:pt x="65" y="987"/>
                    </a:cubicBezTo>
                    <a:cubicBezTo>
                      <a:pt x="34" y="694"/>
                      <a:pt x="10" y="202"/>
                      <a:pt x="10" y="45"/>
                    </a:cubicBezTo>
                    <a:lnTo>
                      <a:pt x="10" y="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493A33"/>
              </a:solidFill>
              <a:ln cap="flat" cmpd="sng" w="9525">
                <a:solidFill>
                  <a:srgbClr val="493A3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3" name="Google Shape;713;p18"/>
              <p:cNvSpPr/>
              <p:nvPr/>
            </p:nvSpPr>
            <p:spPr>
              <a:xfrm rot="1240465">
                <a:off x="7084766" y="2307853"/>
                <a:ext cx="67978" cy="40344"/>
              </a:xfrm>
              <a:prstGeom prst="ellipse">
                <a:avLst/>
              </a:prstGeom>
              <a:solidFill>
                <a:srgbClr val="C6775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14" name="Google Shape;714;p18"/>
            <p:cNvSpPr/>
            <p:nvPr/>
          </p:nvSpPr>
          <p:spPr>
            <a:xfrm>
              <a:off x="7160350" y="2080875"/>
              <a:ext cx="110400" cy="80100"/>
            </a:xfrm>
            <a:prstGeom prst="ellipse">
              <a:avLst/>
            </a:prstGeom>
            <a:solidFill>
              <a:srgbClr val="DD83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p18"/>
            <p:cNvSpPr/>
            <p:nvPr/>
          </p:nvSpPr>
          <p:spPr>
            <a:xfrm>
              <a:off x="6849100" y="2043525"/>
              <a:ext cx="87300" cy="71100"/>
            </a:xfrm>
            <a:prstGeom prst="ellipse">
              <a:avLst/>
            </a:prstGeom>
            <a:solidFill>
              <a:srgbClr val="DD83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716" name="Google Shape;71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148" y="153633"/>
            <a:ext cx="5655183" cy="4989867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717" name="Google Shape;717;p18"/>
          <p:cNvSpPr/>
          <p:nvPr/>
        </p:nvSpPr>
        <p:spPr>
          <a:xfrm>
            <a:off x="1907704" y="1564640"/>
            <a:ext cx="792088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best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18"/>
          <p:cNvSpPr/>
          <p:nvPr/>
        </p:nvSpPr>
        <p:spPr>
          <a:xfrm>
            <a:off x="4290819" y="2354838"/>
            <a:ext cx="810433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had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p18"/>
          <p:cNvSpPr/>
          <p:nvPr/>
        </p:nvSpPr>
        <p:spPr>
          <a:xfrm>
            <a:off x="3087954" y="2594086"/>
            <a:ext cx="794121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was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18"/>
          <p:cNvSpPr/>
          <p:nvPr/>
        </p:nvSpPr>
        <p:spPr>
          <a:xfrm>
            <a:off x="2076056" y="2871144"/>
            <a:ext cx="794121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</a:t>
            </a:r>
            <a:endParaRPr/>
          </a:p>
        </p:txBody>
      </p:sp>
      <p:sp>
        <p:nvSpPr>
          <p:cNvPr id="721" name="Google Shape;721;p18"/>
          <p:cNvSpPr/>
          <p:nvPr/>
        </p:nvSpPr>
        <p:spPr>
          <a:xfrm>
            <a:off x="3810443" y="3105253"/>
            <a:ext cx="794121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by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18"/>
          <p:cNvSpPr/>
          <p:nvPr/>
        </p:nvSpPr>
        <p:spPr>
          <a:xfrm>
            <a:off x="1709379" y="3885876"/>
            <a:ext cx="1042393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although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18"/>
          <p:cNvSpPr/>
          <p:nvPr/>
        </p:nvSpPr>
        <p:spPr>
          <a:xfrm>
            <a:off x="497874" y="4170652"/>
            <a:ext cx="794121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endParaRPr/>
          </a:p>
        </p:txBody>
      </p:sp>
      <p:sp>
        <p:nvSpPr>
          <p:cNvPr id="724" name="Google Shape;724;p18"/>
          <p:cNvSpPr/>
          <p:nvPr/>
        </p:nvSpPr>
        <p:spPr>
          <a:xfrm>
            <a:off x="600346" y="4696616"/>
            <a:ext cx="794121" cy="32152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more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9" name="Google Shape;72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364" y="64296"/>
            <a:ext cx="5426718" cy="4996978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grpSp>
        <p:nvGrpSpPr>
          <p:cNvPr id="730" name="Google Shape;730;p19"/>
          <p:cNvGrpSpPr/>
          <p:nvPr/>
        </p:nvGrpSpPr>
        <p:grpSpPr>
          <a:xfrm>
            <a:off x="5100807" y="1237464"/>
            <a:ext cx="3493220" cy="3604677"/>
            <a:chOff x="4653941" y="764651"/>
            <a:chExt cx="4131359" cy="4043624"/>
          </a:xfrm>
        </p:grpSpPr>
        <p:sp>
          <p:nvSpPr>
            <p:cNvPr id="731" name="Google Shape;731;p19"/>
            <p:cNvSpPr/>
            <p:nvPr/>
          </p:nvSpPr>
          <p:spPr>
            <a:xfrm>
              <a:off x="5860014" y="764651"/>
              <a:ext cx="2694273" cy="3983228"/>
            </a:xfrm>
            <a:custGeom>
              <a:rect b="b" l="l" r="r" t="t"/>
              <a:pathLst>
                <a:path extrusionOk="0" h="59083" w="39964">
                  <a:moveTo>
                    <a:pt x="24766" y="0"/>
                  </a:moveTo>
                  <a:cubicBezTo>
                    <a:pt x="24741" y="0"/>
                    <a:pt x="24716" y="0"/>
                    <a:pt x="24691" y="0"/>
                  </a:cubicBezTo>
                  <a:cubicBezTo>
                    <a:pt x="22227" y="17"/>
                    <a:pt x="19851" y="902"/>
                    <a:pt x="17591" y="1885"/>
                  </a:cubicBezTo>
                  <a:cubicBezTo>
                    <a:pt x="15966" y="2591"/>
                    <a:pt x="14365" y="3355"/>
                    <a:pt x="12795" y="4175"/>
                  </a:cubicBezTo>
                  <a:cubicBezTo>
                    <a:pt x="10811" y="5213"/>
                    <a:pt x="8832" y="6370"/>
                    <a:pt x="7367" y="8066"/>
                  </a:cubicBezTo>
                  <a:cubicBezTo>
                    <a:pt x="4397" y="11511"/>
                    <a:pt x="4114" y="16723"/>
                    <a:pt x="5797" y="20949"/>
                  </a:cubicBezTo>
                  <a:cubicBezTo>
                    <a:pt x="6179" y="21908"/>
                    <a:pt x="6664" y="22902"/>
                    <a:pt x="6510" y="23926"/>
                  </a:cubicBezTo>
                  <a:cubicBezTo>
                    <a:pt x="6203" y="26005"/>
                    <a:pt x="3677" y="26790"/>
                    <a:pt x="2155" y="28241"/>
                  </a:cubicBezTo>
                  <a:cubicBezTo>
                    <a:pt x="369" y="29941"/>
                    <a:pt x="0" y="32767"/>
                    <a:pt x="748" y="35119"/>
                  </a:cubicBezTo>
                  <a:cubicBezTo>
                    <a:pt x="1492" y="37471"/>
                    <a:pt x="3179" y="39410"/>
                    <a:pt x="5032" y="41038"/>
                  </a:cubicBezTo>
                  <a:cubicBezTo>
                    <a:pt x="5469" y="41424"/>
                    <a:pt x="5927" y="41807"/>
                    <a:pt x="6231" y="42302"/>
                  </a:cubicBezTo>
                  <a:cubicBezTo>
                    <a:pt x="6862" y="43340"/>
                    <a:pt x="6708" y="44646"/>
                    <a:pt x="6776" y="45859"/>
                  </a:cubicBezTo>
                  <a:cubicBezTo>
                    <a:pt x="6916" y="48327"/>
                    <a:pt x="8067" y="50652"/>
                    <a:pt x="9603" y="52590"/>
                  </a:cubicBezTo>
                  <a:cubicBezTo>
                    <a:pt x="11136" y="54529"/>
                    <a:pt x="13812" y="57496"/>
                    <a:pt x="15706" y="59083"/>
                  </a:cubicBezTo>
                  <a:lnTo>
                    <a:pt x="29965" y="58834"/>
                  </a:lnTo>
                  <a:cubicBezTo>
                    <a:pt x="32194" y="57748"/>
                    <a:pt x="32085" y="54945"/>
                    <a:pt x="33788" y="53140"/>
                  </a:cubicBezTo>
                  <a:cubicBezTo>
                    <a:pt x="35297" y="51536"/>
                    <a:pt x="37527" y="50614"/>
                    <a:pt x="38656" y="48722"/>
                  </a:cubicBezTo>
                  <a:cubicBezTo>
                    <a:pt x="39554" y="47221"/>
                    <a:pt x="39953" y="45204"/>
                    <a:pt x="39957" y="43455"/>
                  </a:cubicBezTo>
                  <a:cubicBezTo>
                    <a:pt x="39964" y="40748"/>
                    <a:pt x="39537" y="38051"/>
                    <a:pt x="38086" y="35761"/>
                  </a:cubicBezTo>
                  <a:cubicBezTo>
                    <a:pt x="37492" y="34826"/>
                    <a:pt x="36676" y="34003"/>
                    <a:pt x="36325" y="32951"/>
                  </a:cubicBezTo>
                  <a:cubicBezTo>
                    <a:pt x="35877" y="31604"/>
                    <a:pt x="36273" y="30139"/>
                    <a:pt x="36629" y="28763"/>
                  </a:cubicBezTo>
                  <a:cubicBezTo>
                    <a:pt x="38022" y="23394"/>
                    <a:pt x="38803" y="17853"/>
                    <a:pt x="38745" y="12306"/>
                  </a:cubicBezTo>
                  <a:cubicBezTo>
                    <a:pt x="38715" y="9548"/>
                    <a:pt x="38400" y="6588"/>
                    <a:pt x="36615" y="4486"/>
                  </a:cubicBezTo>
                  <a:cubicBezTo>
                    <a:pt x="35075" y="2673"/>
                    <a:pt x="32713" y="1816"/>
                    <a:pt x="30443" y="1110"/>
                  </a:cubicBezTo>
                  <a:cubicBezTo>
                    <a:pt x="28596" y="533"/>
                    <a:pt x="26703" y="0"/>
                    <a:pt x="24766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19"/>
            <p:cNvSpPr/>
            <p:nvPr/>
          </p:nvSpPr>
          <p:spPr>
            <a:xfrm>
              <a:off x="5915971" y="793844"/>
              <a:ext cx="2611417" cy="3898821"/>
            </a:xfrm>
            <a:custGeom>
              <a:rect b="b" l="l" r="r" t="t"/>
              <a:pathLst>
                <a:path extrusionOk="0" h="57831" w="38735">
                  <a:moveTo>
                    <a:pt x="24090" y="1"/>
                  </a:moveTo>
                  <a:cubicBezTo>
                    <a:pt x="21731" y="18"/>
                    <a:pt x="19403" y="891"/>
                    <a:pt x="17232" y="1837"/>
                  </a:cubicBezTo>
                  <a:cubicBezTo>
                    <a:pt x="15631" y="2533"/>
                    <a:pt x="14030" y="3298"/>
                    <a:pt x="12480" y="4107"/>
                  </a:cubicBezTo>
                  <a:cubicBezTo>
                    <a:pt x="10279" y="5254"/>
                    <a:pt x="8548" y="6330"/>
                    <a:pt x="7237" y="7852"/>
                  </a:cubicBezTo>
                  <a:cubicBezTo>
                    <a:pt x="5909" y="9388"/>
                    <a:pt x="5086" y="11395"/>
                    <a:pt x="4854" y="13655"/>
                  </a:cubicBezTo>
                  <a:cubicBezTo>
                    <a:pt x="4636" y="15775"/>
                    <a:pt x="4963" y="18062"/>
                    <a:pt x="5773" y="20093"/>
                  </a:cubicBezTo>
                  <a:cubicBezTo>
                    <a:pt x="5817" y="20206"/>
                    <a:pt x="5864" y="20319"/>
                    <a:pt x="5909" y="20434"/>
                  </a:cubicBezTo>
                  <a:cubicBezTo>
                    <a:pt x="6271" y="21319"/>
                    <a:pt x="6680" y="22323"/>
                    <a:pt x="6523" y="23394"/>
                  </a:cubicBezTo>
                  <a:cubicBezTo>
                    <a:pt x="6274" y="25070"/>
                    <a:pt x="4909" y="25981"/>
                    <a:pt x="3588" y="26865"/>
                  </a:cubicBezTo>
                  <a:cubicBezTo>
                    <a:pt x="2997" y="27262"/>
                    <a:pt x="2437" y="27634"/>
                    <a:pt x="1980" y="28067"/>
                  </a:cubicBezTo>
                  <a:cubicBezTo>
                    <a:pt x="502" y="29481"/>
                    <a:pt x="0" y="31986"/>
                    <a:pt x="737" y="34308"/>
                  </a:cubicBezTo>
                  <a:cubicBezTo>
                    <a:pt x="1338" y="36205"/>
                    <a:pt x="2680" y="38048"/>
                    <a:pt x="4837" y="39947"/>
                  </a:cubicBezTo>
                  <a:lnTo>
                    <a:pt x="4939" y="40035"/>
                  </a:lnTo>
                  <a:cubicBezTo>
                    <a:pt x="5376" y="40418"/>
                    <a:pt x="5827" y="40813"/>
                    <a:pt x="6159" y="41357"/>
                  </a:cubicBezTo>
                  <a:cubicBezTo>
                    <a:pt x="6739" y="42309"/>
                    <a:pt x="6756" y="43378"/>
                    <a:pt x="6773" y="44412"/>
                  </a:cubicBezTo>
                  <a:cubicBezTo>
                    <a:pt x="6776" y="44685"/>
                    <a:pt x="6783" y="44944"/>
                    <a:pt x="6797" y="45201"/>
                  </a:cubicBezTo>
                  <a:cubicBezTo>
                    <a:pt x="6947" y="47853"/>
                    <a:pt x="8343" y="50133"/>
                    <a:pt x="9486" y="51580"/>
                  </a:cubicBezTo>
                  <a:cubicBezTo>
                    <a:pt x="10985" y="53475"/>
                    <a:pt x="13501" y="56261"/>
                    <a:pt x="15327" y="57831"/>
                  </a:cubicBezTo>
                  <a:lnTo>
                    <a:pt x="29204" y="57588"/>
                  </a:lnTo>
                  <a:cubicBezTo>
                    <a:pt x="30197" y="57046"/>
                    <a:pt x="30620" y="56042"/>
                    <a:pt x="31108" y="54884"/>
                  </a:cubicBezTo>
                  <a:cubicBezTo>
                    <a:pt x="31515" y="53922"/>
                    <a:pt x="31934" y="52932"/>
                    <a:pt x="32727" y="52089"/>
                  </a:cubicBezTo>
                  <a:cubicBezTo>
                    <a:pt x="33379" y="51396"/>
                    <a:pt x="34140" y="50833"/>
                    <a:pt x="34880" y="50290"/>
                  </a:cubicBezTo>
                  <a:cubicBezTo>
                    <a:pt x="35922" y="49522"/>
                    <a:pt x="36905" y="48795"/>
                    <a:pt x="37516" y="47777"/>
                  </a:cubicBezTo>
                  <a:cubicBezTo>
                    <a:pt x="38270" y="46515"/>
                    <a:pt x="38724" y="44668"/>
                    <a:pt x="38728" y="42831"/>
                  </a:cubicBezTo>
                  <a:cubicBezTo>
                    <a:pt x="38734" y="39776"/>
                    <a:pt x="38154" y="37369"/>
                    <a:pt x="36952" y="35475"/>
                  </a:cubicBezTo>
                  <a:cubicBezTo>
                    <a:pt x="36771" y="35188"/>
                    <a:pt x="36566" y="34911"/>
                    <a:pt x="36352" y="34618"/>
                  </a:cubicBezTo>
                  <a:cubicBezTo>
                    <a:pt x="35881" y="33987"/>
                    <a:pt x="35396" y="33328"/>
                    <a:pt x="35126" y="32526"/>
                  </a:cubicBezTo>
                  <a:cubicBezTo>
                    <a:pt x="34631" y="31027"/>
                    <a:pt x="35038" y="29454"/>
                    <a:pt x="35399" y="28064"/>
                  </a:cubicBezTo>
                  <a:lnTo>
                    <a:pt x="35419" y="27985"/>
                  </a:lnTo>
                  <a:cubicBezTo>
                    <a:pt x="36864" y="22411"/>
                    <a:pt x="37570" y="16929"/>
                    <a:pt x="37512" y="11688"/>
                  </a:cubicBezTo>
                  <a:cubicBezTo>
                    <a:pt x="37485" y="9142"/>
                    <a:pt x="37229" y="6268"/>
                    <a:pt x="35533" y="4268"/>
                  </a:cubicBezTo>
                  <a:cubicBezTo>
                    <a:pt x="34091" y="2571"/>
                    <a:pt x="31838" y="1762"/>
                    <a:pt x="29651" y="1083"/>
                  </a:cubicBezTo>
                  <a:cubicBezTo>
                    <a:pt x="27896" y="537"/>
                    <a:pt x="26029" y="1"/>
                    <a:pt x="24155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33" name="Google Shape;733;p19"/>
            <p:cNvGrpSpPr/>
            <p:nvPr/>
          </p:nvGrpSpPr>
          <p:grpSpPr>
            <a:xfrm>
              <a:off x="4653941" y="1279888"/>
              <a:ext cx="4131359" cy="3528387"/>
              <a:chOff x="4653941" y="1279888"/>
              <a:chExt cx="4131359" cy="3528387"/>
            </a:xfrm>
          </p:grpSpPr>
          <p:grpSp>
            <p:nvGrpSpPr>
              <p:cNvPr id="734" name="Google Shape;734;p19"/>
              <p:cNvGrpSpPr/>
              <p:nvPr/>
            </p:nvGrpSpPr>
            <p:grpSpPr>
              <a:xfrm>
                <a:off x="4653941" y="1279888"/>
                <a:ext cx="4131359" cy="3506312"/>
                <a:chOff x="4653941" y="1279888"/>
                <a:chExt cx="4131359" cy="3506312"/>
              </a:xfrm>
            </p:grpSpPr>
            <p:sp>
              <p:nvSpPr>
                <p:cNvPr id="735" name="Google Shape;735;p19"/>
                <p:cNvSpPr/>
                <p:nvPr/>
              </p:nvSpPr>
              <p:spPr>
                <a:xfrm flipH="1">
                  <a:off x="4653941" y="4610662"/>
                  <a:ext cx="4131359" cy="175538"/>
                </a:xfrm>
                <a:custGeom>
                  <a:rect b="b" l="l" r="r" t="t"/>
                  <a:pathLst>
                    <a:path extrusionOk="0" h="2988" w="70321">
                      <a:moveTo>
                        <a:pt x="32372" y="1"/>
                      </a:moveTo>
                      <a:cubicBezTo>
                        <a:pt x="14259" y="62"/>
                        <a:pt x="1" y="704"/>
                        <a:pt x="1" y="1493"/>
                      </a:cubicBezTo>
                      <a:cubicBezTo>
                        <a:pt x="1" y="2318"/>
                        <a:pt x="15745" y="2988"/>
                        <a:pt x="35161" y="2988"/>
                      </a:cubicBezTo>
                      <a:cubicBezTo>
                        <a:pt x="54581" y="2988"/>
                        <a:pt x="70321" y="2318"/>
                        <a:pt x="70321" y="1493"/>
                      </a:cubicBezTo>
                      <a:cubicBezTo>
                        <a:pt x="70321" y="1189"/>
                        <a:pt x="68184" y="905"/>
                        <a:pt x="64511" y="667"/>
                      </a:cubicBezTo>
                      <a:cubicBezTo>
                        <a:pt x="63702" y="1271"/>
                        <a:pt x="62706" y="1625"/>
                        <a:pt x="61627" y="1625"/>
                      </a:cubicBezTo>
                      <a:lnTo>
                        <a:pt x="35980" y="1625"/>
                      </a:lnTo>
                      <a:cubicBezTo>
                        <a:pt x="34550" y="1625"/>
                        <a:pt x="33260" y="998"/>
                        <a:pt x="32372" y="1"/>
                      </a:cubicBezTo>
                      <a:close/>
                    </a:path>
                  </a:pathLst>
                </a:custGeom>
                <a:solidFill>
                  <a:srgbClr val="A2D5C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36" name="Google Shape;736;p19"/>
                <p:cNvGrpSpPr/>
                <p:nvPr/>
              </p:nvGrpSpPr>
              <p:grpSpPr>
                <a:xfrm>
                  <a:off x="4929774" y="1279888"/>
                  <a:ext cx="2130085" cy="3433068"/>
                  <a:chOff x="4633351" y="1345102"/>
                  <a:chExt cx="2130085" cy="3433068"/>
                </a:xfrm>
              </p:grpSpPr>
              <p:sp>
                <p:nvSpPr>
                  <p:cNvPr id="737" name="Google Shape;737;p19"/>
                  <p:cNvSpPr/>
                  <p:nvPr/>
                </p:nvSpPr>
                <p:spPr>
                  <a:xfrm>
                    <a:off x="4633351" y="1608896"/>
                    <a:ext cx="2130085" cy="3169274"/>
                  </a:xfrm>
                  <a:custGeom>
                    <a:rect b="b" l="l" r="r" t="t"/>
                    <a:pathLst>
                      <a:path extrusionOk="0" h="79620" w="53513">
                        <a:moveTo>
                          <a:pt x="2909" y="0"/>
                        </a:moveTo>
                        <a:cubicBezTo>
                          <a:pt x="1308" y="0"/>
                          <a:pt x="1" y="1308"/>
                          <a:pt x="1" y="2905"/>
                        </a:cubicBezTo>
                        <a:lnTo>
                          <a:pt x="1" y="76714"/>
                        </a:lnTo>
                        <a:cubicBezTo>
                          <a:pt x="1" y="78312"/>
                          <a:pt x="1308" y="79619"/>
                          <a:pt x="2909" y="79619"/>
                        </a:cubicBezTo>
                        <a:lnTo>
                          <a:pt x="50604" y="79619"/>
                        </a:lnTo>
                        <a:cubicBezTo>
                          <a:pt x="52202" y="79619"/>
                          <a:pt x="53513" y="78312"/>
                          <a:pt x="53513" y="76714"/>
                        </a:cubicBezTo>
                        <a:lnTo>
                          <a:pt x="53513" y="2905"/>
                        </a:lnTo>
                        <a:cubicBezTo>
                          <a:pt x="53513" y="1308"/>
                          <a:pt x="52202" y="0"/>
                          <a:pt x="50604" y="0"/>
                        </a:cubicBezTo>
                        <a:close/>
                      </a:path>
                    </a:pathLst>
                  </a:custGeom>
                  <a:solidFill>
                    <a:srgbClr val="4D372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38" name="Google Shape;738;p19"/>
                  <p:cNvSpPr/>
                  <p:nvPr/>
                </p:nvSpPr>
                <p:spPr>
                  <a:xfrm>
                    <a:off x="4740707" y="1768557"/>
                    <a:ext cx="1915257" cy="2900113"/>
                  </a:xfrm>
                  <a:custGeom>
                    <a:rect b="b" l="l" r="r" t="t"/>
                    <a:pathLst>
                      <a:path extrusionOk="0" h="72858" w="48116">
                        <a:moveTo>
                          <a:pt x="2708" y="0"/>
                        </a:moveTo>
                        <a:cubicBezTo>
                          <a:pt x="1219" y="0"/>
                          <a:pt x="1" y="1219"/>
                          <a:pt x="1" y="2707"/>
                        </a:cubicBezTo>
                        <a:lnTo>
                          <a:pt x="1" y="70153"/>
                        </a:lnTo>
                        <a:cubicBezTo>
                          <a:pt x="1" y="71641"/>
                          <a:pt x="1219" y="72857"/>
                          <a:pt x="2708" y="72857"/>
                        </a:cubicBezTo>
                        <a:lnTo>
                          <a:pt x="45412" y="72857"/>
                        </a:lnTo>
                        <a:cubicBezTo>
                          <a:pt x="46900" y="72857"/>
                          <a:pt x="48115" y="71641"/>
                          <a:pt x="48115" y="70153"/>
                        </a:cubicBezTo>
                        <a:lnTo>
                          <a:pt x="48115" y="2707"/>
                        </a:lnTo>
                        <a:cubicBezTo>
                          <a:pt x="48115" y="1219"/>
                          <a:pt x="46900" y="0"/>
                          <a:pt x="45412" y="0"/>
                        </a:cubicBezTo>
                        <a:close/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39" name="Google Shape;739;p19"/>
                  <p:cNvSpPr/>
                  <p:nvPr/>
                </p:nvSpPr>
                <p:spPr>
                  <a:xfrm>
                    <a:off x="4799421" y="1783484"/>
                    <a:ext cx="1797833" cy="2820065"/>
                  </a:xfrm>
                  <a:custGeom>
                    <a:rect b="b" l="l" r="r" t="t"/>
                    <a:pathLst>
                      <a:path extrusionOk="0" h="70847" w="45166">
                        <a:moveTo>
                          <a:pt x="2970" y="1"/>
                        </a:moveTo>
                        <a:cubicBezTo>
                          <a:pt x="1338" y="1"/>
                          <a:pt x="0" y="1335"/>
                          <a:pt x="0" y="2967"/>
                        </a:cubicBezTo>
                        <a:lnTo>
                          <a:pt x="0" y="67880"/>
                        </a:lnTo>
                        <a:cubicBezTo>
                          <a:pt x="0" y="69512"/>
                          <a:pt x="1338" y="70847"/>
                          <a:pt x="2970" y="70847"/>
                        </a:cubicBezTo>
                        <a:lnTo>
                          <a:pt x="42199" y="70847"/>
                        </a:lnTo>
                        <a:cubicBezTo>
                          <a:pt x="43831" y="70847"/>
                          <a:pt x="45166" y="69512"/>
                          <a:pt x="45166" y="67880"/>
                        </a:cubicBezTo>
                        <a:lnTo>
                          <a:pt x="45166" y="2967"/>
                        </a:lnTo>
                        <a:cubicBezTo>
                          <a:pt x="45166" y="1335"/>
                          <a:pt x="43831" y="1"/>
                          <a:pt x="42199" y="1"/>
                        </a:cubicBezTo>
                        <a:close/>
                      </a:path>
                    </a:pathLst>
                  </a:custGeom>
                  <a:solidFill>
                    <a:srgbClr val="F3F3F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0" name="Google Shape;740;p19"/>
                  <p:cNvSpPr/>
                  <p:nvPr/>
                </p:nvSpPr>
                <p:spPr>
                  <a:xfrm>
                    <a:off x="5025120" y="2109575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0"/>
                        </a:moveTo>
                        <a:cubicBezTo>
                          <a:pt x="103" y="0"/>
                          <a:pt x="1" y="99"/>
                          <a:pt x="1" y="222"/>
                        </a:cubicBezTo>
                        <a:cubicBezTo>
                          <a:pt x="1" y="345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5"/>
                          <a:pt x="24087" y="222"/>
                        </a:cubicBezTo>
                        <a:cubicBezTo>
                          <a:pt x="24087" y="99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1" name="Google Shape;741;p19"/>
                  <p:cNvSpPr/>
                  <p:nvPr/>
                </p:nvSpPr>
                <p:spPr>
                  <a:xfrm>
                    <a:off x="6087975" y="2036173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8"/>
                        </a:moveTo>
                        <a:cubicBezTo>
                          <a:pt x="6032" y="448"/>
                          <a:pt x="7162" y="1551"/>
                          <a:pt x="7162" y="2903"/>
                        </a:cubicBezTo>
                        <a:lnTo>
                          <a:pt x="7162" y="4537"/>
                        </a:lnTo>
                        <a:cubicBezTo>
                          <a:pt x="7162" y="5893"/>
                          <a:pt x="6032" y="6992"/>
                          <a:pt x="4646" y="6992"/>
                        </a:cubicBezTo>
                        <a:lnTo>
                          <a:pt x="2973" y="6992"/>
                        </a:lnTo>
                        <a:cubicBezTo>
                          <a:pt x="1585" y="6992"/>
                          <a:pt x="458" y="5893"/>
                          <a:pt x="458" y="4537"/>
                        </a:cubicBezTo>
                        <a:lnTo>
                          <a:pt x="458" y="2903"/>
                        </a:lnTo>
                        <a:cubicBezTo>
                          <a:pt x="458" y="1551"/>
                          <a:pt x="1585" y="448"/>
                          <a:pt x="2973" y="448"/>
                        </a:cubicBezTo>
                        <a:close/>
                        <a:moveTo>
                          <a:pt x="2973" y="1"/>
                        </a:moveTo>
                        <a:cubicBezTo>
                          <a:pt x="1335" y="1"/>
                          <a:pt x="0" y="1301"/>
                          <a:pt x="0" y="2903"/>
                        </a:cubicBezTo>
                        <a:lnTo>
                          <a:pt x="0" y="4537"/>
                        </a:lnTo>
                        <a:cubicBezTo>
                          <a:pt x="0" y="6139"/>
                          <a:pt x="1335" y="7439"/>
                          <a:pt x="2973" y="7439"/>
                        </a:cubicBezTo>
                        <a:lnTo>
                          <a:pt x="4646" y="7439"/>
                        </a:lnTo>
                        <a:cubicBezTo>
                          <a:pt x="6285" y="7439"/>
                          <a:pt x="7619" y="6139"/>
                          <a:pt x="7619" y="4537"/>
                        </a:cubicBezTo>
                        <a:lnTo>
                          <a:pt x="7619" y="2903"/>
                        </a:lnTo>
                        <a:cubicBezTo>
                          <a:pt x="7619" y="1301"/>
                          <a:pt x="6285" y="1"/>
                          <a:pt x="4646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2" name="Google Shape;742;p19"/>
                  <p:cNvSpPr/>
                  <p:nvPr/>
                </p:nvSpPr>
                <p:spPr>
                  <a:xfrm>
                    <a:off x="5025120" y="2591906"/>
                    <a:ext cx="958783" cy="17872"/>
                  </a:xfrm>
                  <a:custGeom>
                    <a:rect b="b" l="l" r="r" t="t"/>
                    <a:pathLst>
                      <a:path extrusionOk="0" h="449" w="24087">
                        <a:moveTo>
                          <a:pt x="229" y="1"/>
                        </a:moveTo>
                        <a:cubicBezTo>
                          <a:pt x="103" y="1"/>
                          <a:pt x="1" y="103"/>
                          <a:pt x="1" y="226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6"/>
                        </a:cubicBezTo>
                        <a:cubicBezTo>
                          <a:pt x="24087" y="103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3" name="Google Shape;743;p19"/>
                  <p:cNvSpPr/>
                  <p:nvPr/>
                </p:nvSpPr>
                <p:spPr>
                  <a:xfrm>
                    <a:off x="6087975" y="2518703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4"/>
                        </a:moveTo>
                        <a:cubicBezTo>
                          <a:pt x="6032" y="444"/>
                          <a:pt x="7162" y="1546"/>
                          <a:pt x="7162" y="2902"/>
                        </a:cubicBezTo>
                        <a:lnTo>
                          <a:pt x="7162" y="4537"/>
                        </a:lnTo>
                        <a:cubicBezTo>
                          <a:pt x="7162" y="5889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9"/>
                          <a:pt x="458" y="4537"/>
                        </a:cubicBezTo>
                        <a:lnTo>
                          <a:pt x="458" y="2902"/>
                        </a:lnTo>
                        <a:cubicBezTo>
                          <a:pt x="458" y="1546"/>
                          <a:pt x="1585" y="444"/>
                          <a:pt x="2973" y="444"/>
                        </a:cubicBezTo>
                        <a:close/>
                        <a:moveTo>
                          <a:pt x="2973" y="1"/>
                        </a:moveTo>
                        <a:cubicBezTo>
                          <a:pt x="1335" y="1"/>
                          <a:pt x="0" y="1301"/>
                          <a:pt x="0" y="2902"/>
                        </a:cubicBezTo>
                        <a:lnTo>
                          <a:pt x="0" y="4537"/>
                        </a:lnTo>
                        <a:cubicBezTo>
                          <a:pt x="0" y="6134"/>
                          <a:pt x="1335" y="7439"/>
                          <a:pt x="2973" y="7439"/>
                        </a:cubicBezTo>
                        <a:lnTo>
                          <a:pt x="4646" y="7439"/>
                        </a:lnTo>
                        <a:cubicBezTo>
                          <a:pt x="6285" y="7439"/>
                          <a:pt x="7619" y="6134"/>
                          <a:pt x="7619" y="4537"/>
                        </a:cubicBezTo>
                        <a:lnTo>
                          <a:pt x="7619" y="2902"/>
                        </a:lnTo>
                        <a:cubicBezTo>
                          <a:pt x="7619" y="1301"/>
                          <a:pt x="6285" y="1"/>
                          <a:pt x="4646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4" name="Google Shape;744;p19"/>
                  <p:cNvSpPr/>
                  <p:nvPr/>
                </p:nvSpPr>
                <p:spPr>
                  <a:xfrm>
                    <a:off x="5025120" y="3079437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5" name="Google Shape;745;p19"/>
                  <p:cNvSpPr/>
                  <p:nvPr/>
                </p:nvSpPr>
                <p:spPr>
                  <a:xfrm>
                    <a:off x="6087975" y="3006074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8"/>
                        </a:moveTo>
                        <a:cubicBezTo>
                          <a:pt x="6032" y="448"/>
                          <a:pt x="7162" y="1550"/>
                          <a:pt x="7162" y="2902"/>
                        </a:cubicBezTo>
                        <a:lnTo>
                          <a:pt x="7162" y="4537"/>
                        </a:lnTo>
                        <a:cubicBezTo>
                          <a:pt x="7162" y="5892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92"/>
                          <a:pt x="458" y="4537"/>
                        </a:cubicBezTo>
                        <a:lnTo>
                          <a:pt x="458" y="2902"/>
                        </a:lnTo>
                        <a:cubicBezTo>
                          <a:pt x="458" y="1550"/>
                          <a:pt x="1585" y="448"/>
                          <a:pt x="2973" y="448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1"/>
                          <a:pt x="0" y="2902"/>
                        </a:cubicBezTo>
                        <a:lnTo>
                          <a:pt x="0" y="4537"/>
                        </a:lnTo>
                        <a:cubicBezTo>
                          <a:pt x="0" y="6138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8"/>
                          <a:pt x="7619" y="4537"/>
                        </a:cubicBezTo>
                        <a:lnTo>
                          <a:pt x="7619" y="2902"/>
                        </a:lnTo>
                        <a:cubicBezTo>
                          <a:pt x="7619" y="1301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6" name="Google Shape;746;p19"/>
                  <p:cNvSpPr/>
                  <p:nvPr/>
                </p:nvSpPr>
                <p:spPr>
                  <a:xfrm>
                    <a:off x="5021420" y="4094835"/>
                    <a:ext cx="958783" cy="17793"/>
                  </a:xfrm>
                  <a:custGeom>
                    <a:rect b="b" l="l" r="r" t="t"/>
                    <a:pathLst>
                      <a:path extrusionOk="0" h="447" w="24087">
                        <a:moveTo>
                          <a:pt x="229" y="0"/>
                        </a:moveTo>
                        <a:cubicBezTo>
                          <a:pt x="103" y="0"/>
                          <a:pt x="1" y="103"/>
                          <a:pt x="1" y="225"/>
                        </a:cubicBezTo>
                        <a:cubicBezTo>
                          <a:pt x="1" y="348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8"/>
                          <a:pt x="24087" y="225"/>
                        </a:cubicBezTo>
                        <a:cubicBezTo>
                          <a:pt x="24087" y="103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7" name="Google Shape;747;p19"/>
                  <p:cNvSpPr/>
                  <p:nvPr/>
                </p:nvSpPr>
                <p:spPr>
                  <a:xfrm>
                    <a:off x="5025120" y="2218125"/>
                    <a:ext cx="958783" cy="17833"/>
                  </a:xfrm>
                  <a:custGeom>
                    <a:rect b="b" l="l" r="r" t="t"/>
                    <a:pathLst>
                      <a:path extrusionOk="0" h="448" w="24087">
                        <a:moveTo>
                          <a:pt x="229" y="0"/>
                        </a:moveTo>
                        <a:cubicBezTo>
                          <a:pt x="103" y="0"/>
                          <a:pt x="1" y="100"/>
                          <a:pt x="1" y="222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2"/>
                        </a:cubicBezTo>
                        <a:cubicBezTo>
                          <a:pt x="24087" y="100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8" name="Google Shape;748;p19"/>
                  <p:cNvSpPr/>
                  <p:nvPr/>
                </p:nvSpPr>
                <p:spPr>
                  <a:xfrm>
                    <a:off x="5025120" y="2700656"/>
                    <a:ext cx="958783" cy="17673"/>
                  </a:xfrm>
                  <a:custGeom>
                    <a:rect b="b" l="l" r="r" t="t"/>
                    <a:pathLst>
                      <a:path extrusionOk="0" h="444" w="24087">
                        <a:moveTo>
                          <a:pt x="229" y="0"/>
                        </a:moveTo>
                        <a:cubicBezTo>
                          <a:pt x="103" y="0"/>
                          <a:pt x="1" y="99"/>
                          <a:pt x="1" y="222"/>
                        </a:cubicBezTo>
                        <a:cubicBezTo>
                          <a:pt x="1" y="345"/>
                          <a:pt x="103" y="443"/>
                          <a:pt x="229" y="443"/>
                        </a:cubicBezTo>
                        <a:lnTo>
                          <a:pt x="23858" y="443"/>
                        </a:lnTo>
                        <a:cubicBezTo>
                          <a:pt x="23985" y="443"/>
                          <a:pt x="24087" y="345"/>
                          <a:pt x="24087" y="222"/>
                        </a:cubicBezTo>
                        <a:cubicBezTo>
                          <a:pt x="24087" y="99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9" name="Google Shape;749;p19"/>
                  <p:cNvSpPr/>
                  <p:nvPr/>
                </p:nvSpPr>
                <p:spPr>
                  <a:xfrm>
                    <a:off x="5025120" y="3187987"/>
                    <a:ext cx="958783" cy="17872"/>
                  </a:xfrm>
                  <a:custGeom>
                    <a:rect b="b" l="l" r="r" t="t"/>
                    <a:pathLst>
                      <a:path extrusionOk="0" h="449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6"/>
                        </a:cubicBezTo>
                        <a:cubicBezTo>
                          <a:pt x="1" y="349"/>
                          <a:pt x="103" y="448"/>
                          <a:pt x="229" y="448"/>
                        </a:cubicBezTo>
                        <a:lnTo>
                          <a:pt x="23858" y="448"/>
                        </a:lnTo>
                        <a:cubicBezTo>
                          <a:pt x="23985" y="448"/>
                          <a:pt x="24087" y="349"/>
                          <a:pt x="24087" y="226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0" name="Google Shape;750;p19"/>
                  <p:cNvSpPr/>
                  <p:nvPr/>
                </p:nvSpPr>
                <p:spPr>
                  <a:xfrm>
                    <a:off x="5021420" y="4203505"/>
                    <a:ext cx="958783" cy="17713"/>
                  </a:xfrm>
                  <a:custGeom>
                    <a:rect b="b" l="l" r="r" t="t"/>
                    <a:pathLst>
                      <a:path extrusionOk="0" h="445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5"/>
                          <a:pt x="229" y="445"/>
                        </a:cubicBezTo>
                        <a:lnTo>
                          <a:pt x="23858" y="445"/>
                        </a:lnTo>
                        <a:cubicBezTo>
                          <a:pt x="23985" y="445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1" name="Google Shape;751;p19"/>
                  <p:cNvSpPr/>
                  <p:nvPr/>
                </p:nvSpPr>
                <p:spPr>
                  <a:xfrm>
                    <a:off x="6084275" y="4021592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3"/>
                        </a:moveTo>
                        <a:cubicBezTo>
                          <a:pt x="6032" y="443"/>
                          <a:pt x="7162" y="1546"/>
                          <a:pt x="7162" y="2901"/>
                        </a:cubicBezTo>
                        <a:lnTo>
                          <a:pt x="7162" y="4536"/>
                        </a:lnTo>
                        <a:cubicBezTo>
                          <a:pt x="7162" y="5888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8"/>
                          <a:pt x="458" y="4536"/>
                        </a:cubicBezTo>
                        <a:lnTo>
                          <a:pt x="458" y="2901"/>
                        </a:lnTo>
                        <a:cubicBezTo>
                          <a:pt x="458" y="1546"/>
                          <a:pt x="1585" y="443"/>
                          <a:pt x="2973" y="443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0"/>
                          <a:pt x="0" y="2901"/>
                        </a:cubicBezTo>
                        <a:lnTo>
                          <a:pt x="0" y="4536"/>
                        </a:lnTo>
                        <a:cubicBezTo>
                          <a:pt x="0" y="6134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4"/>
                          <a:pt x="7619" y="4536"/>
                        </a:cubicBezTo>
                        <a:lnTo>
                          <a:pt x="7619" y="2901"/>
                        </a:lnTo>
                        <a:cubicBezTo>
                          <a:pt x="7619" y="1300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2" name="Google Shape;752;p19"/>
                  <p:cNvSpPr/>
                  <p:nvPr/>
                </p:nvSpPr>
                <p:spPr>
                  <a:xfrm>
                    <a:off x="6103659" y="2002457"/>
                    <a:ext cx="304747" cy="273182"/>
                  </a:xfrm>
                  <a:custGeom>
                    <a:rect b="b" l="l" r="r" t="t"/>
                    <a:pathLst>
                      <a:path extrusionOk="0" h="6863" w="7656">
                        <a:moveTo>
                          <a:pt x="6406" y="1"/>
                        </a:moveTo>
                        <a:cubicBezTo>
                          <a:pt x="5991" y="1"/>
                          <a:pt x="5565" y="203"/>
                          <a:pt x="5372" y="670"/>
                        </a:cubicBezTo>
                        <a:cubicBezTo>
                          <a:pt x="4972" y="1647"/>
                          <a:pt x="4536" y="2616"/>
                          <a:pt x="3945" y="3496"/>
                        </a:cubicBezTo>
                        <a:cubicBezTo>
                          <a:pt x="3713" y="3845"/>
                          <a:pt x="3351" y="4490"/>
                          <a:pt x="2965" y="4664"/>
                        </a:cubicBezTo>
                        <a:cubicBezTo>
                          <a:pt x="2869" y="4709"/>
                          <a:pt x="2910" y="4779"/>
                          <a:pt x="2884" y="4779"/>
                        </a:cubicBezTo>
                        <a:cubicBezTo>
                          <a:pt x="2867" y="4779"/>
                          <a:pt x="2820" y="4748"/>
                          <a:pt x="2682" y="4657"/>
                        </a:cubicBezTo>
                        <a:cubicBezTo>
                          <a:pt x="2456" y="4514"/>
                          <a:pt x="2252" y="4237"/>
                          <a:pt x="2084" y="4036"/>
                        </a:cubicBezTo>
                        <a:cubicBezTo>
                          <a:pt x="1884" y="3796"/>
                          <a:pt x="1648" y="3696"/>
                          <a:pt x="1417" y="3696"/>
                        </a:cubicBezTo>
                        <a:cubicBezTo>
                          <a:pt x="685" y="3696"/>
                          <a:pt x="0" y="4702"/>
                          <a:pt x="630" y="5459"/>
                        </a:cubicBezTo>
                        <a:cubicBezTo>
                          <a:pt x="1095" y="6016"/>
                          <a:pt x="1740" y="6644"/>
                          <a:pt x="2477" y="6818"/>
                        </a:cubicBezTo>
                        <a:cubicBezTo>
                          <a:pt x="2606" y="6848"/>
                          <a:pt x="2731" y="6863"/>
                          <a:pt x="2853" y="6863"/>
                        </a:cubicBezTo>
                        <a:cubicBezTo>
                          <a:pt x="3571" y="6863"/>
                          <a:pt x="4162" y="6367"/>
                          <a:pt x="4652" y="5855"/>
                        </a:cubicBezTo>
                        <a:cubicBezTo>
                          <a:pt x="5925" y="4538"/>
                          <a:pt x="6672" y="2869"/>
                          <a:pt x="7356" y="1206"/>
                        </a:cubicBezTo>
                        <a:cubicBezTo>
                          <a:pt x="7655" y="478"/>
                          <a:pt x="7043" y="1"/>
                          <a:pt x="6406" y="1"/>
                        </a:cubicBezTo>
                        <a:close/>
                      </a:path>
                    </a:pathLst>
                  </a:custGeom>
                  <a:solidFill>
                    <a:srgbClr val="FF9F1E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3" name="Google Shape;753;p19"/>
                  <p:cNvSpPr/>
                  <p:nvPr/>
                </p:nvSpPr>
                <p:spPr>
                  <a:xfrm>
                    <a:off x="5282465" y="1608896"/>
                    <a:ext cx="831885" cy="159698"/>
                  </a:xfrm>
                  <a:custGeom>
                    <a:rect b="b" l="l" r="r" t="t"/>
                    <a:pathLst>
                      <a:path extrusionOk="0" h="4012" w="20899">
                        <a:moveTo>
                          <a:pt x="18" y="0"/>
                        </a:moveTo>
                        <a:cubicBezTo>
                          <a:pt x="8" y="103"/>
                          <a:pt x="0" y="208"/>
                          <a:pt x="0" y="314"/>
                        </a:cubicBezTo>
                        <a:lnTo>
                          <a:pt x="0" y="4011"/>
                        </a:lnTo>
                        <a:lnTo>
                          <a:pt x="20899" y="4011"/>
                        </a:lnTo>
                        <a:lnTo>
                          <a:pt x="20899" y="314"/>
                        </a:lnTo>
                        <a:cubicBezTo>
                          <a:pt x="20899" y="208"/>
                          <a:pt x="20892" y="103"/>
                          <a:pt x="20879" y="0"/>
                        </a:cubicBezTo>
                        <a:close/>
                      </a:path>
                    </a:pathLst>
                  </a:custGeom>
                  <a:solidFill>
                    <a:srgbClr val="291E1A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4" name="Google Shape;754;p19"/>
                  <p:cNvSpPr/>
                  <p:nvPr/>
                </p:nvSpPr>
                <p:spPr>
                  <a:xfrm>
                    <a:off x="5282465" y="1768557"/>
                    <a:ext cx="831885" cy="14967"/>
                  </a:xfrm>
                  <a:custGeom>
                    <a:rect b="b" l="l" r="r" t="t"/>
                    <a:pathLst>
                      <a:path extrusionOk="0" h="376" w="20899">
                        <a:moveTo>
                          <a:pt x="0" y="0"/>
                        </a:moveTo>
                        <a:lnTo>
                          <a:pt x="0" y="317"/>
                        </a:lnTo>
                        <a:lnTo>
                          <a:pt x="0" y="376"/>
                        </a:lnTo>
                        <a:lnTo>
                          <a:pt x="20899" y="376"/>
                        </a:lnTo>
                        <a:lnTo>
                          <a:pt x="20899" y="317"/>
                        </a:lnTo>
                        <a:lnTo>
                          <a:pt x="20899" y="0"/>
                        </a:lnTo>
                        <a:close/>
                      </a:path>
                    </a:pathLst>
                  </a:custGeom>
                  <a:solidFill>
                    <a:srgbClr val="4E515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5" name="Google Shape;755;p19"/>
                  <p:cNvSpPr/>
                  <p:nvPr/>
                </p:nvSpPr>
                <p:spPr>
                  <a:xfrm>
                    <a:off x="5282465" y="1783484"/>
                    <a:ext cx="831885" cy="104409"/>
                  </a:xfrm>
                  <a:custGeom>
                    <a:rect b="b" l="l" r="r" t="t"/>
                    <a:pathLst>
                      <a:path extrusionOk="0" h="2623" w="20899">
                        <a:moveTo>
                          <a:pt x="0" y="1"/>
                        </a:moveTo>
                        <a:cubicBezTo>
                          <a:pt x="31" y="1448"/>
                          <a:pt x="1253" y="2622"/>
                          <a:pt x="2742" y="2622"/>
                        </a:cubicBezTo>
                        <a:lnTo>
                          <a:pt x="18154" y="2622"/>
                        </a:lnTo>
                        <a:cubicBezTo>
                          <a:pt x="19642" y="2622"/>
                          <a:pt x="20865" y="1448"/>
                          <a:pt x="20899" y="1"/>
                        </a:cubicBezTo>
                        <a:close/>
                      </a:path>
                    </a:pathLst>
                  </a:custGeom>
                  <a:solidFill>
                    <a:srgbClr val="827F7A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6" name="Google Shape;756;p19"/>
                  <p:cNvSpPr/>
                  <p:nvPr/>
                </p:nvSpPr>
                <p:spPr>
                  <a:xfrm>
                    <a:off x="5282465" y="1345102"/>
                    <a:ext cx="831885" cy="515992"/>
                  </a:xfrm>
                  <a:custGeom>
                    <a:rect b="b" l="l" r="r" t="t"/>
                    <a:pathLst>
                      <a:path extrusionOk="0" h="12963" w="20899">
                        <a:moveTo>
                          <a:pt x="12098" y="1599"/>
                        </a:moveTo>
                        <a:cubicBezTo>
                          <a:pt x="12505" y="1599"/>
                          <a:pt x="12836" y="1923"/>
                          <a:pt x="12836" y="2319"/>
                        </a:cubicBezTo>
                        <a:cubicBezTo>
                          <a:pt x="12836" y="2715"/>
                          <a:pt x="12505" y="3036"/>
                          <a:pt x="12098" y="3036"/>
                        </a:cubicBezTo>
                        <a:lnTo>
                          <a:pt x="8798" y="3036"/>
                        </a:lnTo>
                        <a:cubicBezTo>
                          <a:pt x="8391" y="3036"/>
                          <a:pt x="8060" y="2715"/>
                          <a:pt x="8060" y="2319"/>
                        </a:cubicBezTo>
                        <a:cubicBezTo>
                          <a:pt x="8060" y="1923"/>
                          <a:pt x="8391" y="1599"/>
                          <a:pt x="8798" y="1599"/>
                        </a:cubicBezTo>
                        <a:close/>
                        <a:moveTo>
                          <a:pt x="7930" y="1"/>
                        </a:moveTo>
                        <a:cubicBezTo>
                          <a:pt x="6422" y="1"/>
                          <a:pt x="5185" y="1206"/>
                          <a:pt x="5185" y="2681"/>
                        </a:cubicBezTo>
                        <a:lnTo>
                          <a:pt x="5185" y="3593"/>
                        </a:lnTo>
                        <a:lnTo>
                          <a:pt x="2742" y="3593"/>
                        </a:lnTo>
                        <a:cubicBezTo>
                          <a:pt x="1233" y="3593"/>
                          <a:pt x="0" y="4797"/>
                          <a:pt x="0" y="6272"/>
                        </a:cubicBezTo>
                        <a:lnTo>
                          <a:pt x="0" y="10286"/>
                        </a:lnTo>
                        <a:cubicBezTo>
                          <a:pt x="0" y="11757"/>
                          <a:pt x="1233" y="12963"/>
                          <a:pt x="2742" y="12963"/>
                        </a:cubicBezTo>
                        <a:lnTo>
                          <a:pt x="18154" y="12963"/>
                        </a:lnTo>
                        <a:cubicBezTo>
                          <a:pt x="19663" y="12963"/>
                          <a:pt x="20899" y="11757"/>
                          <a:pt x="20899" y="10286"/>
                        </a:cubicBezTo>
                        <a:lnTo>
                          <a:pt x="20899" y="6272"/>
                        </a:lnTo>
                        <a:cubicBezTo>
                          <a:pt x="20899" y="4797"/>
                          <a:pt x="19663" y="3593"/>
                          <a:pt x="18154" y="3593"/>
                        </a:cubicBezTo>
                        <a:lnTo>
                          <a:pt x="15710" y="3593"/>
                        </a:lnTo>
                        <a:lnTo>
                          <a:pt x="15710" y="2681"/>
                        </a:lnTo>
                        <a:cubicBezTo>
                          <a:pt x="15710" y="1206"/>
                          <a:pt x="14478" y="1"/>
                          <a:pt x="12968" y="1"/>
                        </a:cubicBezTo>
                        <a:close/>
                      </a:path>
                    </a:pathLst>
                  </a:custGeom>
                  <a:solidFill>
                    <a:srgbClr val="E8EEE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7" name="Google Shape;757;p19"/>
                  <p:cNvSpPr/>
                  <p:nvPr/>
                </p:nvSpPr>
                <p:spPr>
                  <a:xfrm>
                    <a:off x="5336282" y="1680745"/>
                    <a:ext cx="35227" cy="26709"/>
                  </a:xfrm>
                  <a:custGeom>
                    <a:rect b="b" l="l" r="r" t="t"/>
                    <a:pathLst>
                      <a:path extrusionOk="0" h="671" w="885">
                        <a:moveTo>
                          <a:pt x="444" y="1"/>
                        </a:moveTo>
                        <a:cubicBezTo>
                          <a:pt x="3" y="1"/>
                          <a:pt x="0" y="670"/>
                          <a:pt x="444" y="670"/>
                        </a:cubicBezTo>
                        <a:cubicBezTo>
                          <a:pt x="884" y="670"/>
                          <a:pt x="884" y="1"/>
                          <a:pt x="444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8" name="Google Shape;758;p19"/>
                  <p:cNvSpPr/>
                  <p:nvPr/>
                </p:nvSpPr>
                <p:spPr>
                  <a:xfrm>
                    <a:off x="5338471" y="1726363"/>
                    <a:ext cx="126381" cy="98876"/>
                  </a:xfrm>
                  <a:custGeom>
                    <a:rect b="b" l="l" r="r" t="t"/>
                    <a:pathLst>
                      <a:path extrusionOk="0" h="2484" w="3175">
                        <a:moveTo>
                          <a:pt x="457" y="1"/>
                        </a:moveTo>
                        <a:cubicBezTo>
                          <a:pt x="286" y="1"/>
                          <a:pt x="101" y="107"/>
                          <a:pt x="75" y="319"/>
                        </a:cubicBezTo>
                        <a:cubicBezTo>
                          <a:pt x="0" y="927"/>
                          <a:pt x="102" y="1538"/>
                          <a:pt x="608" y="1944"/>
                        </a:cubicBezTo>
                        <a:cubicBezTo>
                          <a:pt x="1195" y="2419"/>
                          <a:pt x="2004" y="2460"/>
                          <a:pt x="2731" y="2483"/>
                        </a:cubicBezTo>
                        <a:cubicBezTo>
                          <a:pt x="2735" y="2484"/>
                          <a:pt x="2740" y="2484"/>
                          <a:pt x="2744" y="2484"/>
                        </a:cubicBezTo>
                        <a:cubicBezTo>
                          <a:pt x="3175" y="2484"/>
                          <a:pt x="3167" y="1828"/>
                          <a:pt x="2731" y="1814"/>
                        </a:cubicBezTo>
                        <a:cubicBezTo>
                          <a:pt x="2195" y="1798"/>
                          <a:pt x="1563" y="1798"/>
                          <a:pt x="1106" y="1477"/>
                        </a:cubicBezTo>
                        <a:cubicBezTo>
                          <a:pt x="710" y="1200"/>
                          <a:pt x="706" y="756"/>
                          <a:pt x="758" y="319"/>
                        </a:cubicBezTo>
                        <a:cubicBezTo>
                          <a:pt x="785" y="106"/>
                          <a:pt x="628" y="1"/>
                          <a:pt x="457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9" name="Google Shape;759;p19"/>
                  <p:cNvSpPr/>
                  <p:nvPr/>
                </p:nvSpPr>
                <p:spPr>
                  <a:xfrm>
                    <a:off x="5021420" y="3604223"/>
                    <a:ext cx="958783" cy="17793"/>
                  </a:xfrm>
                  <a:custGeom>
                    <a:rect b="b" l="l" r="r" t="t"/>
                    <a:pathLst>
                      <a:path extrusionOk="0" h="447" w="24087">
                        <a:moveTo>
                          <a:pt x="229" y="0"/>
                        </a:moveTo>
                        <a:cubicBezTo>
                          <a:pt x="103" y="0"/>
                          <a:pt x="1" y="103"/>
                          <a:pt x="1" y="225"/>
                        </a:cubicBezTo>
                        <a:cubicBezTo>
                          <a:pt x="1" y="348"/>
                          <a:pt x="103" y="447"/>
                          <a:pt x="229" y="447"/>
                        </a:cubicBezTo>
                        <a:lnTo>
                          <a:pt x="23858" y="447"/>
                        </a:lnTo>
                        <a:cubicBezTo>
                          <a:pt x="23985" y="447"/>
                          <a:pt x="24087" y="348"/>
                          <a:pt x="24087" y="225"/>
                        </a:cubicBezTo>
                        <a:cubicBezTo>
                          <a:pt x="24087" y="103"/>
                          <a:pt x="23985" y="0"/>
                          <a:pt x="23858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0" name="Google Shape;760;p19"/>
                  <p:cNvSpPr/>
                  <p:nvPr/>
                </p:nvSpPr>
                <p:spPr>
                  <a:xfrm>
                    <a:off x="5021420" y="3712893"/>
                    <a:ext cx="958783" cy="17713"/>
                  </a:xfrm>
                  <a:custGeom>
                    <a:rect b="b" l="l" r="r" t="t"/>
                    <a:pathLst>
                      <a:path extrusionOk="0" h="445" w="24087">
                        <a:moveTo>
                          <a:pt x="229" y="1"/>
                        </a:moveTo>
                        <a:cubicBezTo>
                          <a:pt x="103" y="1"/>
                          <a:pt x="1" y="100"/>
                          <a:pt x="1" y="223"/>
                        </a:cubicBezTo>
                        <a:cubicBezTo>
                          <a:pt x="1" y="346"/>
                          <a:pt x="103" y="445"/>
                          <a:pt x="229" y="445"/>
                        </a:cubicBezTo>
                        <a:lnTo>
                          <a:pt x="23858" y="445"/>
                        </a:lnTo>
                        <a:cubicBezTo>
                          <a:pt x="23985" y="445"/>
                          <a:pt x="24087" y="346"/>
                          <a:pt x="24087" y="223"/>
                        </a:cubicBezTo>
                        <a:cubicBezTo>
                          <a:pt x="24087" y="100"/>
                          <a:pt x="23985" y="1"/>
                          <a:pt x="23858" y="1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1" name="Google Shape;761;p19"/>
                  <p:cNvSpPr/>
                  <p:nvPr/>
                </p:nvSpPr>
                <p:spPr>
                  <a:xfrm>
                    <a:off x="6084275" y="3530980"/>
                    <a:ext cx="303314" cy="296109"/>
                  </a:xfrm>
                  <a:custGeom>
                    <a:rect b="b" l="l" r="r" t="t"/>
                    <a:pathLst>
                      <a:path extrusionOk="0" h="7439" w="7620">
                        <a:moveTo>
                          <a:pt x="4646" y="443"/>
                        </a:moveTo>
                        <a:cubicBezTo>
                          <a:pt x="6032" y="443"/>
                          <a:pt x="7162" y="1546"/>
                          <a:pt x="7162" y="2901"/>
                        </a:cubicBezTo>
                        <a:lnTo>
                          <a:pt x="7162" y="4536"/>
                        </a:lnTo>
                        <a:cubicBezTo>
                          <a:pt x="7162" y="5888"/>
                          <a:pt x="6032" y="6991"/>
                          <a:pt x="4646" y="6991"/>
                        </a:cubicBezTo>
                        <a:lnTo>
                          <a:pt x="2973" y="6991"/>
                        </a:lnTo>
                        <a:cubicBezTo>
                          <a:pt x="1585" y="6991"/>
                          <a:pt x="458" y="5888"/>
                          <a:pt x="458" y="4536"/>
                        </a:cubicBezTo>
                        <a:lnTo>
                          <a:pt x="458" y="2901"/>
                        </a:lnTo>
                        <a:cubicBezTo>
                          <a:pt x="458" y="1546"/>
                          <a:pt x="1585" y="443"/>
                          <a:pt x="2973" y="443"/>
                        </a:cubicBezTo>
                        <a:close/>
                        <a:moveTo>
                          <a:pt x="2973" y="0"/>
                        </a:moveTo>
                        <a:cubicBezTo>
                          <a:pt x="1335" y="0"/>
                          <a:pt x="0" y="1300"/>
                          <a:pt x="0" y="2901"/>
                        </a:cubicBezTo>
                        <a:lnTo>
                          <a:pt x="0" y="4536"/>
                        </a:lnTo>
                        <a:cubicBezTo>
                          <a:pt x="0" y="6134"/>
                          <a:pt x="1335" y="7438"/>
                          <a:pt x="2973" y="7438"/>
                        </a:cubicBezTo>
                        <a:lnTo>
                          <a:pt x="4646" y="7438"/>
                        </a:lnTo>
                        <a:cubicBezTo>
                          <a:pt x="6285" y="7438"/>
                          <a:pt x="7619" y="6134"/>
                          <a:pt x="7619" y="4536"/>
                        </a:cubicBezTo>
                        <a:lnTo>
                          <a:pt x="7619" y="2901"/>
                        </a:lnTo>
                        <a:cubicBezTo>
                          <a:pt x="7619" y="1300"/>
                          <a:pt x="6285" y="0"/>
                          <a:pt x="4646" y="0"/>
                        </a:cubicBezTo>
                        <a:close/>
                      </a:path>
                    </a:pathLst>
                  </a:custGeom>
                  <a:solidFill>
                    <a:srgbClr val="00959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762" name="Google Shape;762;p19"/>
                <p:cNvSpPr/>
                <p:nvPr/>
              </p:nvSpPr>
              <p:spPr>
                <a:xfrm>
                  <a:off x="6416571" y="2365421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63" name="Google Shape;763;p19"/>
                <p:cNvSpPr/>
                <p:nvPr/>
              </p:nvSpPr>
              <p:spPr>
                <a:xfrm>
                  <a:off x="6416571" y="2861797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64" name="Google Shape;764;p19"/>
              <p:cNvGrpSpPr/>
              <p:nvPr/>
            </p:nvGrpSpPr>
            <p:grpSpPr>
              <a:xfrm>
                <a:off x="6283252" y="1528088"/>
                <a:ext cx="2463562" cy="3280187"/>
                <a:chOff x="6283252" y="1528088"/>
                <a:chExt cx="2463562" cy="3280187"/>
              </a:xfrm>
            </p:grpSpPr>
            <p:grpSp>
              <p:nvGrpSpPr>
                <p:cNvPr id="765" name="Google Shape;765;p19"/>
                <p:cNvGrpSpPr/>
                <p:nvPr/>
              </p:nvGrpSpPr>
              <p:grpSpPr>
                <a:xfrm>
                  <a:off x="7072113" y="1852269"/>
                  <a:ext cx="714639" cy="993568"/>
                  <a:chOff x="6974678" y="2217868"/>
                  <a:chExt cx="626272" cy="870711"/>
                </a:xfrm>
              </p:grpSpPr>
              <p:sp>
                <p:nvSpPr>
                  <p:cNvPr id="766" name="Google Shape;766;p19"/>
                  <p:cNvSpPr/>
                  <p:nvPr/>
                </p:nvSpPr>
                <p:spPr>
                  <a:xfrm>
                    <a:off x="7058550" y="2442300"/>
                    <a:ext cx="542400" cy="561900"/>
                  </a:xfrm>
                  <a:prstGeom prst="rect">
                    <a:avLst/>
                  </a:prstGeom>
                  <a:solidFill>
                    <a:srgbClr val="8C524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7" name="Google Shape;767;p19"/>
                  <p:cNvSpPr/>
                  <p:nvPr/>
                </p:nvSpPr>
                <p:spPr>
                  <a:xfrm flipH="1">
                    <a:off x="6974678" y="2217868"/>
                    <a:ext cx="148279" cy="870711"/>
                  </a:xfrm>
                  <a:custGeom>
                    <a:rect b="b" l="l" r="r" t="t"/>
                    <a:pathLst>
                      <a:path extrusionOk="0" h="15520" w="2643">
                        <a:moveTo>
                          <a:pt x="2192" y="1"/>
                        </a:moveTo>
                        <a:lnTo>
                          <a:pt x="783" y="1445"/>
                        </a:lnTo>
                        <a:cubicBezTo>
                          <a:pt x="1" y="4349"/>
                          <a:pt x="315" y="15382"/>
                          <a:pt x="328" y="15519"/>
                        </a:cubicBezTo>
                        <a:lnTo>
                          <a:pt x="2319" y="15516"/>
                        </a:lnTo>
                        <a:cubicBezTo>
                          <a:pt x="2319" y="15447"/>
                          <a:pt x="2643" y="13143"/>
                          <a:pt x="2155" y="9805"/>
                        </a:cubicBezTo>
                        <a:cubicBezTo>
                          <a:pt x="1667" y="6459"/>
                          <a:pt x="2176" y="83"/>
                          <a:pt x="2192" y="1"/>
                        </a:cubicBezTo>
                        <a:close/>
                      </a:path>
                    </a:pathLst>
                  </a:cu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768" name="Google Shape;768;p19"/>
                <p:cNvSpPr/>
                <p:nvPr/>
              </p:nvSpPr>
              <p:spPr>
                <a:xfrm>
                  <a:off x="6416571" y="2077651"/>
                  <a:ext cx="347755" cy="311735"/>
                </a:xfrm>
                <a:custGeom>
                  <a:rect b="b" l="l" r="r" t="t"/>
                  <a:pathLst>
                    <a:path extrusionOk="0" h="6863" w="7656">
                      <a:moveTo>
                        <a:pt x="6406" y="1"/>
                      </a:moveTo>
                      <a:cubicBezTo>
                        <a:pt x="5991" y="1"/>
                        <a:pt x="5565" y="203"/>
                        <a:pt x="5372" y="670"/>
                      </a:cubicBezTo>
                      <a:cubicBezTo>
                        <a:pt x="4972" y="1647"/>
                        <a:pt x="4536" y="2616"/>
                        <a:pt x="3945" y="3496"/>
                      </a:cubicBezTo>
                      <a:cubicBezTo>
                        <a:pt x="3713" y="3845"/>
                        <a:pt x="3351" y="4490"/>
                        <a:pt x="2965" y="4664"/>
                      </a:cubicBezTo>
                      <a:cubicBezTo>
                        <a:pt x="2869" y="4709"/>
                        <a:pt x="2910" y="4779"/>
                        <a:pt x="2884" y="4779"/>
                      </a:cubicBezTo>
                      <a:cubicBezTo>
                        <a:pt x="2867" y="4779"/>
                        <a:pt x="2820" y="4748"/>
                        <a:pt x="2682" y="4657"/>
                      </a:cubicBezTo>
                      <a:cubicBezTo>
                        <a:pt x="2456" y="4514"/>
                        <a:pt x="2252" y="4237"/>
                        <a:pt x="2084" y="4036"/>
                      </a:cubicBezTo>
                      <a:cubicBezTo>
                        <a:pt x="1884" y="3796"/>
                        <a:pt x="1648" y="3696"/>
                        <a:pt x="1417" y="3696"/>
                      </a:cubicBezTo>
                      <a:cubicBezTo>
                        <a:pt x="685" y="3696"/>
                        <a:pt x="0" y="4702"/>
                        <a:pt x="630" y="5459"/>
                      </a:cubicBezTo>
                      <a:cubicBezTo>
                        <a:pt x="1095" y="6016"/>
                        <a:pt x="1740" y="6644"/>
                        <a:pt x="2477" y="6818"/>
                      </a:cubicBezTo>
                      <a:cubicBezTo>
                        <a:pt x="2606" y="6848"/>
                        <a:pt x="2731" y="6863"/>
                        <a:pt x="2853" y="6863"/>
                      </a:cubicBezTo>
                      <a:cubicBezTo>
                        <a:pt x="3571" y="6863"/>
                        <a:pt x="4162" y="6367"/>
                        <a:pt x="4652" y="5855"/>
                      </a:cubicBezTo>
                      <a:cubicBezTo>
                        <a:pt x="5925" y="4538"/>
                        <a:pt x="6672" y="2869"/>
                        <a:pt x="7356" y="1206"/>
                      </a:cubicBezTo>
                      <a:cubicBezTo>
                        <a:pt x="7655" y="478"/>
                        <a:pt x="7043" y="1"/>
                        <a:pt x="6406" y="1"/>
                      </a:cubicBez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69" name="Google Shape;769;p19"/>
                <p:cNvSpPr/>
                <p:nvPr/>
              </p:nvSpPr>
              <p:spPr>
                <a:xfrm flipH="1">
                  <a:off x="7062401" y="1626113"/>
                  <a:ext cx="867977" cy="704002"/>
                </a:xfrm>
                <a:custGeom>
                  <a:rect b="b" l="l" r="r" t="t"/>
                  <a:pathLst>
                    <a:path extrusionOk="0" h="10815" w="13334">
                      <a:moveTo>
                        <a:pt x="8359" y="0"/>
                      </a:moveTo>
                      <a:cubicBezTo>
                        <a:pt x="8359" y="0"/>
                        <a:pt x="6373" y="5141"/>
                        <a:pt x="3441" y="7398"/>
                      </a:cubicBezTo>
                      <a:cubicBezTo>
                        <a:pt x="3441" y="7398"/>
                        <a:pt x="2802" y="6968"/>
                        <a:pt x="2083" y="6968"/>
                      </a:cubicBezTo>
                      <a:cubicBezTo>
                        <a:pt x="1694" y="6968"/>
                        <a:pt x="1282" y="7093"/>
                        <a:pt x="935" y="7480"/>
                      </a:cubicBezTo>
                      <a:cubicBezTo>
                        <a:pt x="0" y="8525"/>
                        <a:pt x="764" y="10178"/>
                        <a:pt x="2687" y="10178"/>
                      </a:cubicBezTo>
                      <a:cubicBezTo>
                        <a:pt x="2793" y="10178"/>
                        <a:pt x="2902" y="10173"/>
                        <a:pt x="3014" y="10163"/>
                      </a:cubicBezTo>
                      <a:cubicBezTo>
                        <a:pt x="3391" y="10129"/>
                        <a:pt x="3708" y="10113"/>
                        <a:pt x="3977" y="10113"/>
                      </a:cubicBezTo>
                      <a:cubicBezTo>
                        <a:pt x="5246" y="10113"/>
                        <a:pt x="5420" y="10457"/>
                        <a:pt x="5594" y="10815"/>
                      </a:cubicBezTo>
                      <a:cubicBezTo>
                        <a:pt x="5594" y="10815"/>
                        <a:pt x="6711" y="10630"/>
                        <a:pt x="8169" y="10630"/>
                      </a:cubicBezTo>
                      <a:cubicBezTo>
                        <a:pt x="8169" y="10630"/>
                        <a:pt x="8032" y="9951"/>
                        <a:pt x="8940" y="9778"/>
                      </a:cubicBezTo>
                      <a:cubicBezTo>
                        <a:pt x="9848" y="9603"/>
                        <a:pt x="13313" y="8627"/>
                        <a:pt x="13327" y="6647"/>
                      </a:cubicBezTo>
                      <a:cubicBezTo>
                        <a:pt x="13333" y="5585"/>
                        <a:pt x="12862" y="4657"/>
                        <a:pt x="12927" y="3985"/>
                      </a:cubicBezTo>
                      <a:cubicBezTo>
                        <a:pt x="13043" y="2762"/>
                        <a:pt x="12418" y="254"/>
                        <a:pt x="8359" y="0"/>
                      </a:cubicBezTo>
                      <a:close/>
                    </a:path>
                  </a:pathLst>
                </a:custGeom>
                <a:solidFill>
                  <a:srgbClr val="FFB39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0" name="Google Shape;770;p19"/>
                <p:cNvSpPr/>
                <p:nvPr/>
              </p:nvSpPr>
              <p:spPr>
                <a:xfrm flipH="1">
                  <a:off x="7568391" y="2429790"/>
                  <a:ext cx="690723" cy="700683"/>
                </a:xfrm>
                <a:custGeom>
                  <a:rect b="b" l="l" r="r" t="t"/>
                  <a:pathLst>
                    <a:path extrusionOk="0" h="10764" w="10611">
                      <a:moveTo>
                        <a:pt x="9692" y="0"/>
                      </a:moveTo>
                      <a:cubicBezTo>
                        <a:pt x="7656" y="0"/>
                        <a:pt x="0" y="3688"/>
                        <a:pt x="1653" y="7106"/>
                      </a:cubicBezTo>
                      <a:cubicBezTo>
                        <a:pt x="3117" y="10123"/>
                        <a:pt x="5374" y="10763"/>
                        <a:pt x="6296" y="10763"/>
                      </a:cubicBezTo>
                      <a:cubicBezTo>
                        <a:pt x="6451" y="10763"/>
                        <a:pt x="6568" y="10745"/>
                        <a:pt x="6637" y="10717"/>
                      </a:cubicBezTo>
                      <a:cubicBezTo>
                        <a:pt x="7112" y="10519"/>
                        <a:pt x="7924" y="9888"/>
                        <a:pt x="7784" y="9365"/>
                      </a:cubicBezTo>
                      <a:cubicBezTo>
                        <a:pt x="7644" y="8840"/>
                        <a:pt x="5937" y="6491"/>
                        <a:pt x="7518" y="4979"/>
                      </a:cubicBezTo>
                      <a:cubicBezTo>
                        <a:pt x="9099" y="3466"/>
                        <a:pt x="10037" y="3384"/>
                        <a:pt x="10324" y="2097"/>
                      </a:cubicBezTo>
                      <a:cubicBezTo>
                        <a:pt x="10611" y="811"/>
                        <a:pt x="10337" y="80"/>
                        <a:pt x="9874" y="12"/>
                      </a:cubicBezTo>
                      <a:cubicBezTo>
                        <a:pt x="9820" y="4"/>
                        <a:pt x="9759" y="0"/>
                        <a:pt x="9692" y="0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1" name="Google Shape;771;p19"/>
                <p:cNvSpPr/>
                <p:nvPr/>
              </p:nvSpPr>
              <p:spPr>
                <a:xfrm flipH="1">
                  <a:off x="8037474" y="4042224"/>
                  <a:ext cx="709340" cy="689161"/>
                </a:xfrm>
                <a:custGeom>
                  <a:rect b="b" l="l" r="r" t="t"/>
                  <a:pathLst>
                    <a:path extrusionOk="0" h="10587" w="10897">
                      <a:moveTo>
                        <a:pt x="4120" y="1"/>
                      </a:moveTo>
                      <a:lnTo>
                        <a:pt x="686" y="4538"/>
                      </a:lnTo>
                      <a:cubicBezTo>
                        <a:pt x="273" y="5135"/>
                        <a:pt x="0" y="7866"/>
                        <a:pt x="2239" y="9439"/>
                      </a:cubicBezTo>
                      <a:cubicBezTo>
                        <a:pt x="3470" y="10304"/>
                        <a:pt x="4559" y="10587"/>
                        <a:pt x="5432" y="10587"/>
                      </a:cubicBezTo>
                      <a:cubicBezTo>
                        <a:pt x="6595" y="10587"/>
                        <a:pt x="7375" y="10086"/>
                        <a:pt x="7599" y="9788"/>
                      </a:cubicBezTo>
                      <a:lnTo>
                        <a:pt x="10897" y="5436"/>
                      </a:lnTo>
                      <a:lnTo>
                        <a:pt x="4120" y="1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2" name="Google Shape;772;p19"/>
                <p:cNvSpPr/>
                <p:nvPr/>
              </p:nvSpPr>
              <p:spPr>
                <a:xfrm flipH="1">
                  <a:off x="6656641" y="2598976"/>
                  <a:ext cx="20310" cy="12043"/>
                </a:xfrm>
                <a:custGeom>
                  <a:rect b="b" l="l" r="r" t="t"/>
                  <a:pathLst>
                    <a:path extrusionOk="0" h="185" w="312">
                      <a:moveTo>
                        <a:pt x="56" y="1"/>
                      </a:moveTo>
                      <a:lnTo>
                        <a:pt x="1" y="72"/>
                      </a:lnTo>
                      <a:lnTo>
                        <a:pt x="284" y="185"/>
                      </a:lnTo>
                      <a:lnTo>
                        <a:pt x="305" y="133"/>
                      </a:lnTo>
                      <a:cubicBezTo>
                        <a:pt x="311" y="117"/>
                        <a:pt x="301" y="100"/>
                        <a:pt x="287" y="92"/>
                      </a:cubicBezTo>
                      <a:lnTo>
                        <a:pt x="56" y="1"/>
                      </a:lnTo>
                      <a:close/>
                    </a:path>
                  </a:pathLst>
                </a:custGeom>
                <a:solidFill>
                  <a:srgbClr val="F4BB6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3" name="Google Shape;773;p19"/>
                <p:cNvSpPr/>
                <p:nvPr/>
              </p:nvSpPr>
              <p:spPr>
                <a:xfrm flipH="1">
                  <a:off x="6688407" y="2633216"/>
                  <a:ext cx="15428" cy="11392"/>
                </a:xfrm>
                <a:custGeom>
                  <a:rect b="b" l="l" r="r" t="t"/>
                  <a:pathLst>
                    <a:path extrusionOk="0" h="175" w="237">
                      <a:moveTo>
                        <a:pt x="69" y="1"/>
                      </a:moveTo>
                      <a:lnTo>
                        <a:pt x="1" y="92"/>
                      </a:lnTo>
                      <a:lnTo>
                        <a:pt x="199" y="174"/>
                      </a:lnTo>
                      <a:lnTo>
                        <a:pt x="229" y="99"/>
                      </a:lnTo>
                      <a:cubicBezTo>
                        <a:pt x="237" y="82"/>
                        <a:pt x="226" y="62"/>
                        <a:pt x="209" y="55"/>
                      </a:cubicBezTo>
                      <a:lnTo>
                        <a:pt x="69" y="1"/>
                      </a:lnTo>
                      <a:close/>
                    </a:path>
                  </a:pathLst>
                </a:custGeom>
                <a:solidFill>
                  <a:srgbClr val="F4BB6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4" name="Google Shape;774;p19"/>
                <p:cNvSpPr/>
                <p:nvPr/>
              </p:nvSpPr>
              <p:spPr>
                <a:xfrm flipH="1">
                  <a:off x="6497778" y="1906091"/>
                  <a:ext cx="2039947" cy="2558168"/>
                </a:xfrm>
                <a:custGeom>
                  <a:rect b="b" l="l" r="r" t="t"/>
                  <a:pathLst>
                    <a:path extrusionOk="0" h="39299" w="31338">
                      <a:moveTo>
                        <a:pt x="26787" y="1"/>
                      </a:moveTo>
                      <a:lnTo>
                        <a:pt x="110" y="34444"/>
                      </a:lnTo>
                      <a:cubicBezTo>
                        <a:pt x="1" y="35547"/>
                        <a:pt x="308" y="37291"/>
                        <a:pt x="1926" y="38432"/>
                      </a:cubicBezTo>
                      <a:cubicBezTo>
                        <a:pt x="2509" y="38841"/>
                        <a:pt x="3062" y="39121"/>
                        <a:pt x="3574" y="39298"/>
                      </a:cubicBezTo>
                      <a:lnTo>
                        <a:pt x="31338" y="3455"/>
                      </a:lnTo>
                      <a:lnTo>
                        <a:pt x="26787" y="1"/>
                      </a:lnTo>
                      <a:close/>
                    </a:path>
                  </a:pathLst>
                </a:custGeom>
                <a:solidFill>
                  <a:srgbClr val="FFBD3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5" name="Google Shape;775;p19"/>
                <p:cNvSpPr/>
                <p:nvPr/>
              </p:nvSpPr>
              <p:spPr>
                <a:xfrm flipH="1">
                  <a:off x="6385836" y="2128955"/>
                  <a:ext cx="1921279" cy="2351296"/>
                </a:xfrm>
                <a:custGeom>
                  <a:rect b="b" l="l" r="r" t="t"/>
                  <a:pathLst>
                    <a:path extrusionOk="0" h="36121" w="29515">
                      <a:moveTo>
                        <a:pt x="27764" y="0"/>
                      </a:moveTo>
                      <a:lnTo>
                        <a:pt x="0" y="35843"/>
                      </a:lnTo>
                      <a:cubicBezTo>
                        <a:pt x="567" y="36042"/>
                        <a:pt x="1085" y="36120"/>
                        <a:pt x="1543" y="36120"/>
                      </a:cubicBezTo>
                      <a:cubicBezTo>
                        <a:pt x="2705" y="36120"/>
                        <a:pt x="3486" y="35621"/>
                        <a:pt x="3711" y="35325"/>
                      </a:cubicBezTo>
                      <a:lnTo>
                        <a:pt x="3714" y="35321"/>
                      </a:lnTo>
                      <a:lnTo>
                        <a:pt x="29514" y="1332"/>
                      </a:lnTo>
                      <a:lnTo>
                        <a:pt x="27764" y="0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6" name="Google Shape;776;p19"/>
                <p:cNvSpPr/>
                <p:nvPr/>
              </p:nvSpPr>
              <p:spPr>
                <a:xfrm flipH="1">
                  <a:off x="6791982" y="1877930"/>
                  <a:ext cx="1736604" cy="2272401"/>
                </a:xfrm>
                <a:custGeom>
                  <a:rect b="b" l="l" r="r" t="t"/>
                  <a:pathLst>
                    <a:path extrusionOk="0" h="34909" w="26678">
                      <a:moveTo>
                        <a:pt x="26063" y="1"/>
                      </a:moveTo>
                      <a:lnTo>
                        <a:pt x="260" y="33990"/>
                      </a:lnTo>
                      <a:lnTo>
                        <a:pt x="260" y="33993"/>
                      </a:lnTo>
                      <a:cubicBezTo>
                        <a:pt x="147" y="34157"/>
                        <a:pt x="42" y="34485"/>
                        <a:pt x="1" y="34908"/>
                      </a:cubicBezTo>
                      <a:lnTo>
                        <a:pt x="26678" y="465"/>
                      </a:lnTo>
                      <a:lnTo>
                        <a:pt x="26063" y="1"/>
                      </a:lnTo>
                      <a:close/>
                    </a:path>
                  </a:pathLst>
                </a:custGeom>
                <a:solidFill>
                  <a:srgbClr val="FF9F1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7" name="Google Shape;777;p19"/>
                <p:cNvSpPr/>
                <p:nvPr/>
              </p:nvSpPr>
              <p:spPr>
                <a:xfrm flipH="1">
                  <a:off x="6627544" y="2542928"/>
                  <a:ext cx="91849" cy="63468"/>
                </a:xfrm>
                <a:custGeom>
                  <a:rect b="b" l="l" r="r" t="t"/>
                  <a:pathLst>
                    <a:path extrusionOk="0" h="975" w="1411">
                      <a:moveTo>
                        <a:pt x="422" y="1"/>
                      </a:moveTo>
                      <a:cubicBezTo>
                        <a:pt x="273" y="1"/>
                        <a:pt x="133" y="91"/>
                        <a:pt x="76" y="236"/>
                      </a:cubicBezTo>
                      <a:cubicBezTo>
                        <a:pt x="1" y="428"/>
                        <a:pt x="93" y="646"/>
                        <a:pt x="284" y="721"/>
                      </a:cubicBezTo>
                      <a:lnTo>
                        <a:pt x="851" y="947"/>
                      </a:lnTo>
                      <a:cubicBezTo>
                        <a:pt x="896" y="965"/>
                        <a:pt x="944" y="974"/>
                        <a:pt x="990" y="974"/>
                      </a:cubicBezTo>
                      <a:cubicBezTo>
                        <a:pt x="1138" y="974"/>
                        <a:pt x="1279" y="884"/>
                        <a:pt x="1336" y="739"/>
                      </a:cubicBezTo>
                      <a:cubicBezTo>
                        <a:pt x="1411" y="548"/>
                        <a:pt x="1319" y="329"/>
                        <a:pt x="1127" y="254"/>
                      </a:cubicBezTo>
                      <a:lnTo>
                        <a:pt x="561" y="28"/>
                      </a:lnTo>
                      <a:cubicBezTo>
                        <a:pt x="515" y="10"/>
                        <a:pt x="468" y="1"/>
                        <a:pt x="422" y="1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8" name="Google Shape;778;p19"/>
                <p:cNvSpPr/>
                <p:nvPr/>
              </p:nvSpPr>
              <p:spPr>
                <a:xfrm flipH="1">
                  <a:off x="6650002" y="2581595"/>
                  <a:ext cx="88659" cy="62231"/>
                </a:xfrm>
                <a:custGeom>
                  <a:rect b="b" l="l" r="r" t="t"/>
                  <a:pathLst>
                    <a:path extrusionOk="0" h="956" w="1362">
                      <a:moveTo>
                        <a:pt x="421" y="1"/>
                      </a:moveTo>
                      <a:cubicBezTo>
                        <a:pt x="273" y="1"/>
                        <a:pt x="132" y="91"/>
                        <a:pt x="75" y="236"/>
                      </a:cubicBezTo>
                      <a:cubicBezTo>
                        <a:pt x="0" y="428"/>
                        <a:pt x="92" y="646"/>
                        <a:pt x="283" y="721"/>
                      </a:cubicBezTo>
                      <a:lnTo>
                        <a:pt x="799" y="930"/>
                      </a:lnTo>
                      <a:cubicBezTo>
                        <a:pt x="843" y="947"/>
                        <a:pt x="889" y="955"/>
                        <a:pt x="934" y="955"/>
                      </a:cubicBezTo>
                      <a:cubicBezTo>
                        <a:pt x="1083" y="955"/>
                        <a:pt x="1226" y="865"/>
                        <a:pt x="1284" y="718"/>
                      </a:cubicBezTo>
                      <a:cubicBezTo>
                        <a:pt x="1362" y="527"/>
                        <a:pt x="1267" y="309"/>
                        <a:pt x="1075" y="233"/>
                      </a:cubicBezTo>
                      <a:lnTo>
                        <a:pt x="560" y="28"/>
                      </a:lnTo>
                      <a:cubicBezTo>
                        <a:pt x="514" y="10"/>
                        <a:pt x="467" y="1"/>
                        <a:pt x="421" y="1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9" name="Google Shape;779;p19"/>
                <p:cNvSpPr/>
                <p:nvPr/>
              </p:nvSpPr>
              <p:spPr>
                <a:xfrm flipH="1">
                  <a:off x="6681964" y="2619546"/>
                  <a:ext cx="73427" cy="56047"/>
                </a:xfrm>
                <a:custGeom>
                  <a:rect b="b" l="l" r="r" t="t"/>
                  <a:pathLst>
                    <a:path extrusionOk="0" h="861" w="1128">
                      <a:moveTo>
                        <a:pt x="429" y="0"/>
                      </a:moveTo>
                      <a:cubicBezTo>
                        <a:pt x="278" y="0"/>
                        <a:pt x="134" y="91"/>
                        <a:pt x="76" y="238"/>
                      </a:cubicBezTo>
                      <a:cubicBezTo>
                        <a:pt x="1" y="428"/>
                        <a:pt x="93" y="647"/>
                        <a:pt x="284" y="723"/>
                      </a:cubicBezTo>
                      <a:lnTo>
                        <a:pt x="564" y="835"/>
                      </a:lnTo>
                      <a:cubicBezTo>
                        <a:pt x="609" y="853"/>
                        <a:pt x="656" y="861"/>
                        <a:pt x="702" y="861"/>
                      </a:cubicBezTo>
                      <a:cubicBezTo>
                        <a:pt x="852" y="861"/>
                        <a:pt x="995" y="773"/>
                        <a:pt x="1053" y="627"/>
                      </a:cubicBezTo>
                      <a:cubicBezTo>
                        <a:pt x="1127" y="436"/>
                        <a:pt x="1035" y="217"/>
                        <a:pt x="844" y="138"/>
                      </a:cubicBezTo>
                      <a:lnTo>
                        <a:pt x="564" y="26"/>
                      </a:lnTo>
                      <a:cubicBezTo>
                        <a:pt x="520" y="9"/>
                        <a:pt x="474" y="0"/>
                        <a:pt x="429" y="0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0" name="Google Shape;780;p19"/>
                <p:cNvSpPr/>
                <p:nvPr/>
              </p:nvSpPr>
              <p:spPr>
                <a:xfrm flipH="1">
                  <a:off x="6308564" y="1690065"/>
                  <a:ext cx="566527" cy="577395"/>
                </a:xfrm>
                <a:custGeom>
                  <a:rect b="b" l="l" r="r" t="t"/>
                  <a:pathLst>
                    <a:path extrusionOk="0" h="9013" w="8843">
                      <a:moveTo>
                        <a:pt x="5718" y="0"/>
                      </a:moveTo>
                      <a:cubicBezTo>
                        <a:pt x="3497" y="1127"/>
                        <a:pt x="926" y="2619"/>
                        <a:pt x="683" y="2967"/>
                      </a:cubicBezTo>
                      <a:cubicBezTo>
                        <a:pt x="274" y="3561"/>
                        <a:pt x="1" y="6295"/>
                        <a:pt x="2240" y="7869"/>
                      </a:cubicBezTo>
                      <a:cubicBezTo>
                        <a:pt x="3468" y="8731"/>
                        <a:pt x="4556" y="9013"/>
                        <a:pt x="5429" y="9013"/>
                      </a:cubicBezTo>
                      <a:cubicBezTo>
                        <a:pt x="6592" y="9013"/>
                        <a:pt x="7373" y="8513"/>
                        <a:pt x="7599" y="8217"/>
                      </a:cubicBezTo>
                      <a:cubicBezTo>
                        <a:pt x="7828" y="7913"/>
                        <a:pt x="8470" y="4909"/>
                        <a:pt x="8842" y="2359"/>
                      </a:cubicBezTo>
                      <a:cubicBezTo>
                        <a:pt x="6326" y="2222"/>
                        <a:pt x="5818" y="720"/>
                        <a:pt x="5718" y="0"/>
                      </a:cubicBezTo>
                      <a:close/>
                    </a:path>
                  </a:pathLst>
                </a:custGeom>
                <a:solidFill>
                  <a:srgbClr val="FDDFC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1" name="Google Shape;781;p19"/>
                <p:cNvSpPr/>
                <p:nvPr/>
              </p:nvSpPr>
              <p:spPr>
                <a:xfrm flipH="1">
                  <a:off x="6308527" y="1836255"/>
                  <a:ext cx="289638" cy="433447"/>
                </a:xfrm>
                <a:custGeom>
                  <a:rect b="b" l="l" r="r" t="t"/>
                  <a:pathLst>
                    <a:path extrusionOk="0" h="6766" w="4521">
                      <a:moveTo>
                        <a:pt x="3684" y="0"/>
                      </a:moveTo>
                      <a:cubicBezTo>
                        <a:pt x="2868" y="2396"/>
                        <a:pt x="1659" y="5165"/>
                        <a:pt x="0" y="6619"/>
                      </a:cubicBezTo>
                      <a:cubicBezTo>
                        <a:pt x="400" y="6721"/>
                        <a:pt x="772" y="6766"/>
                        <a:pt x="1110" y="6766"/>
                      </a:cubicBezTo>
                      <a:cubicBezTo>
                        <a:pt x="2271" y="6766"/>
                        <a:pt x="3052" y="6263"/>
                        <a:pt x="3277" y="5967"/>
                      </a:cubicBezTo>
                      <a:cubicBezTo>
                        <a:pt x="3506" y="5663"/>
                        <a:pt x="4148" y="2659"/>
                        <a:pt x="4520" y="109"/>
                      </a:cubicBezTo>
                      <a:cubicBezTo>
                        <a:pt x="4213" y="92"/>
                        <a:pt x="3933" y="54"/>
                        <a:pt x="3684" y="0"/>
                      </a:cubicBezTo>
                      <a:close/>
                    </a:path>
                  </a:pathLst>
                </a:custGeom>
                <a:solidFill>
                  <a:srgbClr val="FBC398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2" name="Google Shape;782;p19"/>
                <p:cNvSpPr/>
                <p:nvPr/>
              </p:nvSpPr>
              <p:spPr>
                <a:xfrm flipH="1">
                  <a:off x="6283252" y="1606396"/>
                  <a:ext cx="225509" cy="234789"/>
                </a:xfrm>
                <a:custGeom>
                  <a:rect b="b" l="l" r="r" t="t"/>
                  <a:pathLst>
                    <a:path extrusionOk="0" h="3665" w="3520">
                      <a:moveTo>
                        <a:pt x="3144" y="1"/>
                      </a:moveTo>
                      <a:cubicBezTo>
                        <a:pt x="2739" y="1"/>
                        <a:pt x="1444" y="575"/>
                        <a:pt x="0" y="1306"/>
                      </a:cubicBezTo>
                      <a:cubicBezTo>
                        <a:pt x="100" y="2026"/>
                        <a:pt x="608" y="3528"/>
                        <a:pt x="3124" y="3665"/>
                      </a:cubicBezTo>
                      <a:cubicBezTo>
                        <a:pt x="3394" y="1801"/>
                        <a:pt x="3520" y="180"/>
                        <a:pt x="3240" y="19"/>
                      </a:cubicBezTo>
                      <a:cubicBezTo>
                        <a:pt x="3218" y="7"/>
                        <a:pt x="3186" y="1"/>
                        <a:pt x="3144" y="1"/>
                      </a:cubicBezTo>
                      <a:close/>
                    </a:path>
                  </a:pathLst>
                </a:custGeom>
                <a:solidFill>
                  <a:srgbClr val="1528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3" name="Google Shape;783;p19"/>
                <p:cNvSpPr/>
                <p:nvPr/>
              </p:nvSpPr>
              <p:spPr>
                <a:xfrm flipH="1">
                  <a:off x="7249739" y="4678669"/>
                  <a:ext cx="379829" cy="83126"/>
                </a:xfrm>
                <a:custGeom>
                  <a:rect b="b" l="l" r="r" t="t"/>
                  <a:pathLst>
                    <a:path extrusionOk="0" h="1277" w="5835">
                      <a:moveTo>
                        <a:pt x="342" y="1"/>
                      </a:moveTo>
                      <a:cubicBezTo>
                        <a:pt x="342" y="1"/>
                        <a:pt x="130" y="96"/>
                        <a:pt x="141" y="280"/>
                      </a:cubicBezTo>
                      <a:cubicBezTo>
                        <a:pt x="151" y="461"/>
                        <a:pt x="1" y="936"/>
                        <a:pt x="677" y="936"/>
                      </a:cubicBezTo>
                      <a:cubicBezTo>
                        <a:pt x="1257" y="936"/>
                        <a:pt x="3726" y="1276"/>
                        <a:pt x="4705" y="1276"/>
                      </a:cubicBezTo>
                      <a:cubicBezTo>
                        <a:pt x="4873" y="1276"/>
                        <a:pt x="4997" y="1266"/>
                        <a:pt x="5060" y="1243"/>
                      </a:cubicBezTo>
                      <a:cubicBezTo>
                        <a:pt x="5262" y="1226"/>
                        <a:pt x="5667" y="1127"/>
                        <a:pt x="5705" y="943"/>
                      </a:cubicBezTo>
                      <a:cubicBezTo>
                        <a:pt x="5835" y="352"/>
                        <a:pt x="5561" y="260"/>
                        <a:pt x="5561" y="260"/>
                      </a:cubicBezTo>
                      <a:lnTo>
                        <a:pt x="342" y="1"/>
                      </a:lnTo>
                      <a:close/>
                    </a:path>
                  </a:pathLst>
                </a:custGeom>
                <a:solidFill>
                  <a:srgbClr val="E1E5E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4" name="Google Shape;784;p19"/>
                <p:cNvSpPr/>
                <p:nvPr/>
              </p:nvSpPr>
              <p:spPr>
                <a:xfrm flipH="1">
                  <a:off x="7360140" y="4494707"/>
                  <a:ext cx="259664" cy="222234"/>
                </a:xfrm>
                <a:custGeom>
                  <a:rect b="b" l="l" r="r" t="t"/>
                  <a:pathLst>
                    <a:path extrusionOk="0" h="3414" w="3989">
                      <a:moveTo>
                        <a:pt x="2432" y="0"/>
                      </a:moveTo>
                      <a:lnTo>
                        <a:pt x="455" y="136"/>
                      </a:lnTo>
                      <a:cubicBezTo>
                        <a:pt x="455" y="136"/>
                        <a:pt x="520" y="1110"/>
                        <a:pt x="325" y="1812"/>
                      </a:cubicBezTo>
                      <a:cubicBezTo>
                        <a:pt x="134" y="2512"/>
                        <a:pt x="1" y="3233"/>
                        <a:pt x="1045" y="3274"/>
                      </a:cubicBezTo>
                      <a:lnTo>
                        <a:pt x="2859" y="3413"/>
                      </a:lnTo>
                      <a:cubicBezTo>
                        <a:pt x="2859" y="3413"/>
                        <a:pt x="2824" y="1574"/>
                        <a:pt x="3988" y="1468"/>
                      </a:cubicBezTo>
                      <a:cubicBezTo>
                        <a:pt x="3988" y="1468"/>
                        <a:pt x="2506" y="1185"/>
                        <a:pt x="2432" y="0"/>
                      </a:cubicBezTo>
                      <a:close/>
                    </a:path>
                  </a:pathLst>
                </a:custGeom>
                <a:solidFill>
                  <a:srgbClr val="8C524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5" name="Google Shape;785;p19"/>
                <p:cNvSpPr/>
                <p:nvPr/>
              </p:nvSpPr>
              <p:spPr>
                <a:xfrm flipH="1">
                  <a:off x="7255334" y="4589813"/>
                  <a:ext cx="189361" cy="141582"/>
                </a:xfrm>
                <a:custGeom>
                  <a:rect b="b" l="l" r="r" t="t"/>
                  <a:pathLst>
                    <a:path extrusionOk="0" h="2175" w="2909">
                      <a:moveTo>
                        <a:pt x="1501" y="1"/>
                      </a:moveTo>
                      <a:cubicBezTo>
                        <a:pt x="1302" y="1"/>
                        <a:pt x="1076" y="59"/>
                        <a:pt x="810" y="178"/>
                      </a:cubicBezTo>
                      <a:cubicBezTo>
                        <a:pt x="1" y="536"/>
                        <a:pt x="100" y="1813"/>
                        <a:pt x="100" y="1813"/>
                      </a:cubicBezTo>
                      <a:cubicBezTo>
                        <a:pt x="116" y="2096"/>
                        <a:pt x="726" y="2175"/>
                        <a:pt x="1317" y="2175"/>
                      </a:cubicBezTo>
                      <a:cubicBezTo>
                        <a:pt x="1759" y="2175"/>
                        <a:pt x="2191" y="2131"/>
                        <a:pt x="2356" y="2096"/>
                      </a:cubicBezTo>
                      <a:cubicBezTo>
                        <a:pt x="2735" y="2014"/>
                        <a:pt x="2909" y="1386"/>
                        <a:pt x="2483" y="703"/>
                      </a:cubicBezTo>
                      <a:cubicBezTo>
                        <a:pt x="2199" y="243"/>
                        <a:pt x="1907" y="1"/>
                        <a:pt x="1501" y="1"/>
                      </a:cubicBezTo>
                      <a:close/>
                    </a:path>
                  </a:pathLst>
                </a:custGeom>
                <a:solidFill>
                  <a:srgbClr val="DCE0E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6" name="Google Shape;786;p19"/>
                <p:cNvSpPr/>
                <p:nvPr/>
              </p:nvSpPr>
              <p:spPr>
                <a:xfrm flipH="1">
                  <a:off x="7391970" y="4506685"/>
                  <a:ext cx="139824" cy="96731"/>
                </a:xfrm>
                <a:custGeom>
                  <a:rect b="b" l="l" r="r" t="t"/>
                  <a:pathLst>
                    <a:path extrusionOk="0" h="1486" w="2148">
                      <a:moveTo>
                        <a:pt x="155" y="1"/>
                      </a:moveTo>
                      <a:lnTo>
                        <a:pt x="1" y="28"/>
                      </a:lnTo>
                      <a:cubicBezTo>
                        <a:pt x="7" y="75"/>
                        <a:pt x="209" y="1206"/>
                        <a:pt x="831" y="1403"/>
                      </a:cubicBezTo>
                      <a:cubicBezTo>
                        <a:pt x="1008" y="1458"/>
                        <a:pt x="1179" y="1485"/>
                        <a:pt x="1332" y="1485"/>
                      </a:cubicBezTo>
                      <a:cubicBezTo>
                        <a:pt x="1718" y="1485"/>
                        <a:pt x="2019" y="1335"/>
                        <a:pt x="2148" y="1137"/>
                      </a:cubicBezTo>
                      <a:lnTo>
                        <a:pt x="2014" y="1052"/>
                      </a:lnTo>
                      <a:cubicBezTo>
                        <a:pt x="1924" y="1191"/>
                        <a:pt x="1676" y="1327"/>
                        <a:pt x="1332" y="1327"/>
                      </a:cubicBezTo>
                      <a:cubicBezTo>
                        <a:pt x="1194" y="1327"/>
                        <a:pt x="1042" y="1305"/>
                        <a:pt x="878" y="1253"/>
                      </a:cubicBezTo>
                      <a:cubicBezTo>
                        <a:pt x="346" y="1086"/>
                        <a:pt x="158" y="10"/>
                        <a:pt x="155" y="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7" name="Google Shape;787;p19"/>
                <p:cNvSpPr/>
                <p:nvPr/>
              </p:nvSpPr>
              <p:spPr>
                <a:xfrm flipH="1">
                  <a:off x="7414362" y="4533570"/>
                  <a:ext cx="99856" cy="74534"/>
                </a:xfrm>
                <a:custGeom>
                  <a:rect b="b" l="l" r="r" t="t"/>
                  <a:pathLst>
                    <a:path extrusionOk="0" h="1145" w="1534">
                      <a:moveTo>
                        <a:pt x="1194" y="1"/>
                      </a:moveTo>
                      <a:cubicBezTo>
                        <a:pt x="879" y="1"/>
                        <a:pt x="275" y="115"/>
                        <a:pt x="24" y="939"/>
                      </a:cubicBezTo>
                      <a:cubicBezTo>
                        <a:pt x="0" y="1025"/>
                        <a:pt x="49" y="1113"/>
                        <a:pt x="131" y="1137"/>
                      </a:cubicBezTo>
                      <a:cubicBezTo>
                        <a:pt x="147" y="1144"/>
                        <a:pt x="161" y="1144"/>
                        <a:pt x="178" y="1144"/>
                      </a:cubicBezTo>
                      <a:cubicBezTo>
                        <a:pt x="243" y="1144"/>
                        <a:pt x="307" y="1100"/>
                        <a:pt x="328" y="1031"/>
                      </a:cubicBezTo>
                      <a:cubicBezTo>
                        <a:pt x="518" y="402"/>
                        <a:pt x="944" y="312"/>
                        <a:pt x="1175" y="312"/>
                      </a:cubicBezTo>
                      <a:cubicBezTo>
                        <a:pt x="1251" y="312"/>
                        <a:pt x="1306" y="321"/>
                        <a:pt x="1325" y="325"/>
                      </a:cubicBezTo>
                      <a:cubicBezTo>
                        <a:pt x="1337" y="328"/>
                        <a:pt x="1349" y="329"/>
                        <a:pt x="1361" y="329"/>
                      </a:cubicBezTo>
                      <a:cubicBezTo>
                        <a:pt x="1433" y="329"/>
                        <a:pt x="1498" y="278"/>
                        <a:pt x="1513" y="205"/>
                      </a:cubicBezTo>
                      <a:cubicBezTo>
                        <a:pt x="1533" y="120"/>
                        <a:pt x="1478" y="35"/>
                        <a:pt x="1393" y="18"/>
                      </a:cubicBezTo>
                      <a:cubicBezTo>
                        <a:pt x="1390" y="17"/>
                        <a:pt x="1313" y="1"/>
                        <a:pt x="1194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8" name="Google Shape;788;p19"/>
                <p:cNvSpPr/>
                <p:nvPr/>
              </p:nvSpPr>
              <p:spPr>
                <a:xfrm flipH="1">
                  <a:off x="7387933" y="4556028"/>
                  <a:ext cx="88074" cy="58260"/>
                </a:xfrm>
                <a:custGeom>
                  <a:rect b="b" l="l" r="r" t="t"/>
                  <a:pathLst>
                    <a:path extrusionOk="0" h="895" w="1353">
                      <a:moveTo>
                        <a:pt x="1194" y="0"/>
                      </a:moveTo>
                      <a:cubicBezTo>
                        <a:pt x="1192" y="0"/>
                        <a:pt x="1190" y="0"/>
                        <a:pt x="1189" y="0"/>
                      </a:cubicBezTo>
                      <a:cubicBezTo>
                        <a:pt x="1154" y="4"/>
                        <a:pt x="325" y="27"/>
                        <a:pt x="35" y="673"/>
                      </a:cubicBezTo>
                      <a:cubicBezTo>
                        <a:pt x="1" y="755"/>
                        <a:pt x="38" y="847"/>
                        <a:pt x="117" y="881"/>
                      </a:cubicBezTo>
                      <a:cubicBezTo>
                        <a:pt x="137" y="891"/>
                        <a:pt x="161" y="894"/>
                        <a:pt x="182" y="894"/>
                      </a:cubicBezTo>
                      <a:cubicBezTo>
                        <a:pt x="243" y="894"/>
                        <a:pt x="301" y="861"/>
                        <a:pt x="325" y="802"/>
                      </a:cubicBezTo>
                      <a:cubicBezTo>
                        <a:pt x="530" y="341"/>
                        <a:pt x="1185" y="317"/>
                        <a:pt x="1198" y="317"/>
                      </a:cubicBezTo>
                      <a:cubicBezTo>
                        <a:pt x="1284" y="314"/>
                        <a:pt x="1352" y="243"/>
                        <a:pt x="1352" y="157"/>
                      </a:cubicBezTo>
                      <a:cubicBezTo>
                        <a:pt x="1349" y="70"/>
                        <a:pt x="1277" y="0"/>
                        <a:pt x="1194" y="0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9" name="Google Shape;789;p19"/>
                <p:cNvSpPr/>
                <p:nvPr/>
              </p:nvSpPr>
              <p:spPr>
                <a:xfrm flipH="1">
                  <a:off x="7376351" y="4725539"/>
                  <a:ext cx="379634" cy="82736"/>
                </a:xfrm>
                <a:custGeom>
                  <a:rect b="b" l="l" r="r" t="t"/>
                  <a:pathLst>
                    <a:path extrusionOk="0" h="1271" w="5832">
                      <a:moveTo>
                        <a:pt x="342" y="1"/>
                      </a:moveTo>
                      <a:cubicBezTo>
                        <a:pt x="342" y="1"/>
                        <a:pt x="127" y="97"/>
                        <a:pt x="137" y="281"/>
                      </a:cubicBezTo>
                      <a:cubicBezTo>
                        <a:pt x="147" y="461"/>
                        <a:pt x="1" y="888"/>
                        <a:pt x="676" y="936"/>
                      </a:cubicBezTo>
                      <a:cubicBezTo>
                        <a:pt x="1285" y="977"/>
                        <a:pt x="3644" y="1271"/>
                        <a:pt x="4668" y="1271"/>
                      </a:cubicBezTo>
                      <a:cubicBezTo>
                        <a:pt x="4840" y="1271"/>
                        <a:pt x="4974" y="1263"/>
                        <a:pt x="5056" y="1244"/>
                      </a:cubicBezTo>
                      <a:cubicBezTo>
                        <a:pt x="5261" y="1226"/>
                        <a:pt x="5663" y="1127"/>
                        <a:pt x="5704" y="943"/>
                      </a:cubicBezTo>
                      <a:cubicBezTo>
                        <a:pt x="5831" y="352"/>
                        <a:pt x="5558" y="264"/>
                        <a:pt x="5558" y="264"/>
                      </a:cubicBezTo>
                      <a:lnTo>
                        <a:pt x="342" y="1"/>
                      </a:lnTo>
                      <a:close/>
                    </a:path>
                  </a:pathLst>
                </a:custGeom>
                <a:solidFill>
                  <a:srgbClr val="E1E5E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0" name="Google Shape;790;p19"/>
                <p:cNvSpPr/>
                <p:nvPr/>
              </p:nvSpPr>
              <p:spPr>
                <a:xfrm flipH="1">
                  <a:off x="7486622" y="4541577"/>
                  <a:ext cx="259599" cy="222299"/>
                </a:xfrm>
                <a:custGeom>
                  <a:rect b="b" l="l" r="r" t="t"/>
                  <a:pathLst>
                    <a:path extrusionOk="0" h="3415" w="3988">
                      <a:moveTo>
                        <a:pt x="2431" y="0"/>
                      </a:moveTo>
                      <a:lnTo>
                        <a:pt x="451" y="137"/>
                      </a:lnTo>
                      <a:cubicBezTo>
                        <a:pt x="451" y="137"/>
                        <a:pt x="516" y="1110"/>
                        <a:pt x="325" y="1813"/>
                      </a:cubicBezTo>
                      <a:cubicBezTo>
                        <a:pt x="131" y="2513"/>
                        <a:pt x="0" y="3233"/>
                        <a:pt x="1042" y="3277"/>
                      </a:cubicBezTo>
                      <a:lnTo>
                        <a:pt x="2855" y="3414"/>
                      </a:lnTo>
                      <a:cubicBezTo>
                        <a:pt x="2855" y="3414"/>
                        <a:pt x="2820" y="1577"/>
                        <a:pt x="3988" y="1472"/>
                      </a:cubicBezTo>
                      <a:cubicBezTo>
                        <a:pt x="3988" y="1472"/>
                        <a:pt x="2502" y="1185"/>
                        <a:pt x="2431" y="0"/>
                      </a:cubicBezTo>
                      <a:close/>
                    </a:path>
                  </a:pathLst>
                </a:custGeom>
                <a:solidFill>
                  <a:srgbClr val="BF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1" name="Google Shape;791;p19"/>
                <p:cNvSpPr/>
                <p:nvPr/>
              </p:nvSpPr>
              <p:spPr>
                <a:xfrm flipH="1">
                  <a:off x="7672598" y="4660898"/>
                  <a:ext cx="52076" cy="68285"/>
                </a:xfrm>
                <a:custGeom>
                  <a:rect b="b" l="l" r="r" t="t"/>
                  <a:pathLst>
                    <a:path extrusionOk="0" h="1049" w="800">
                      <a:moveTo>
                        <a:pt x="373" y="0"/>
                      </a:moveTo>
                      <a:lnTo>
                        <a:pt x="236" y="311"/>
                      </a:lnTo>
                      <a:lnTo>
                        <a:pt x="0" y="311"/>
                      </a:lnTo>
                      <a:lnTo>
                        <a:pt x="141" y="574"/>
                      </a:lnTo>
                      <a:lnTo>
                        <a:pt x="55" y="942"/>
                      </a:lnTo>
                      <a:lnTo>
                        <a:pt x="349" y="731"/>
                      </a:lnTo>
                      <a:lnTo>
                        <a:pt x="608" y="1049"/>
                      </a:lnTo>
                      <a:lnTo>
                        <a:pt x="544" y="584"/>
                      </a:lnTo>
                      <a:lnTo>
                        <a:pt x="799" y="488"/>
                      </a:lnTo>
                      <a:lnTo>
                        <a:pt x="482" y="397"/>
                      </a:lnTo>
                      <a:lnTo>
                        <a:pt x="373" y="0"/>
                      </a:ln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2" name="Google Shape;792;p19"/>
                <p:cNvSpPr/>
                <p:nvPr/>
              </p:nvSpPr>
              <p:spPr>
                <a:xfrm flipH="1">
                  <a:off x="7381946" y="4636682"/>
                  <a:ext cx="189426" cy="141647"/>
                </a:xfrm>
                <a:custGeom>
                  <a:rect b="b" l="l" r="r" t="t"/>
                  <a:pathLst>
                    <a:path extrusionOk="0" h="2176" w="2910">
                      <a:moveTo>
                        <a:pt x="1503" y="1"/>
                      </a:moveTo>
                      <a:cubicBezTo>
                        <a:pt x="1304" y="1"/>
                        <a:pt x="1077" y="59"/>
                        <a:pt x="810" y="178"/>
                      </a:cubicBezTo>
                      <a:cubicBezTo>
                        <a:pt x="1" y="536"/>
                        <a:pt x="100" y="1816"/>
                        <a:pt x="100" y="1816"/>
                      </a:cubicBezTo>
                      <a:cubicBezTo>
                        <a:pt x="116" y="2097"/>
                        <a:pt x="726" y="2176"/>
                        <a:pt x="1318" y="2176"/>
                      </a:cubicBezTo>
                      <a:cubicBezTo>
                        <a:pt x="1762" y="2176"/>
                        <a:pt x="2195" y="2132"/>
                        <a:pt x="2360" y="2097"/>
                      </a:cubicBezTo>
                      <a:cubicBezTo>
                        <a:pt x="2739" y="2015"/>
                        <a:pt x="2909" y="1386"/>
                        <a:pt x="2486" y="704"/>
                      </a:cubicBezTo>
                      <a:cubicBezTo>
                        <a:pt x="2200" y="243"/>
                        <a:pt x="1909" y="1"/>
                        <a:pt x="1503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3" name="Google Shape;793;p19"/>
                <p:cNvSpPr/>
                <p:nvPr/>
              </p:nvSpPr>
              <p:spPr>
                <a:xfrm flipH="1">
                  <a:off x="7518582" y="4553554"/>
                  <a:ext cx="139889" cy="96731"/>
                </a:xfrm>
                <a:custGeom>
                  <a:rect b="b" l="l" r="r" t="t"/>
                  <a:pathLst>
                    <a:path extrusionOk="0" h="1486" w="2149">
                      <a:moveTo>
                        <a:pt x="158" y="1"/>
                      </a:moveTo>
                      <a:lnTo>
                        <a:pt x="1" y="28"/>
                      </a:lnTo>
                      <a:cubicBezTo>
                        <a:pt x="8" y="76"/>
                        <a:pt x="209" y="1206"/>
                        <a:pt x="831" y="1403"/>
                      </a:cubicBezTo>
                      <a:cubicBezTo>
                        <a:pt x="1008" y="1461"/>
                        <a:pt x="1179" y="1485"/>
                        <a:pt x="1332" y="1485"/>
                      </a:cubicBezTo>
                      <a:cubicBezTo>
                        <a:pt x="1718" y="1485"/>
                        <a:pt x="2022" y="1335"/>
                        <a:pt x="2148" y="1141"/>
                      </a:cubicBezTo>
                      <a:lnTo>
                        <a:pt x="2015" y="1052"/>
                      </a:lnTo>
                      <a:cubicBezTo>
                        <a:pt x="1925" y="1191"/>
                        <a:pt x="1678" y="1327"/>
                        <a:pt x="1334" y="1327"/>
                      </a:cubicBezTo>
                      <a:cubicBezTo>
                        <a:pt x="1196" y="1327"/>
                        <a:pt x="1043" y="1305"/>
                        <a:pt x="878" y="1253"/>
                      </a:cubicBezTo>
                      <a:cubicBezTo>
                        <a:pt x="349" y="1086"/>
                        <a:pt x="158" y="11"/>
                        <a:pt x="158" y="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4" name="Google Shape;794;p19"/>
                <p:cNvSpPr/>
                <p:nvPr/>
              </p:nvSpPr>
              <p:spPr>
                <a:xfrm flipH="1">
                  <a:off x="7541039" y="4580439"/>
                  <a:ext cx="99856" cy="74534"/>
                </a:xfrm>
                <a:custGeom>
                  <a:rect b="b" l="l" r="r" t="t"/>
                  <a:pathLst>
                    <a:path extrusionOk="0" h="1145" w="1534">
                      <a:moveTo>
                        <a:pt x="1196" y="1"/>
                      </a:moveTo>
                      <a:cubicBezTo>
                        <a:pt x="882" y="1"/>
                        <a:pt x="279" y="116"/>
                        <a:pt x="28" y="943"/>
                      </a:cubicBezTo>
                      <a:cubicBezTo>
                        <a:pt x="0" y="1025"/>
                        <a:pt x="49" y="1113"/>
                        <a:pt x="131" y="1138"/>
                      </a:cubicBezTo>
                      <a:cubicBezTo>
                        <a:pt x="147" y="1144"/>
                        <a:pt x="161" y="1144"/>
                        <a:pt x="178" y="1144"/>
                      </a:cubicBezTo>
                      <a:cubicBezTo>
                        <a:pt x="246" y="1144"/>
                        <a:pt x="308" y="1103"/>
                        <a:pt x="328" y="1035"/>
                      </a:cubicBezTo>
                      <a:cubicBezTo>
                        <a:pt x="521" y="407"/>
                        <a:pt x="945" y="314"/>
                        <a:pt x="1177" y="314"/>
                      </a:cubicBezTo>
                      <a:cubicBezTo>
                        <a:pt x="1253" y="314"/>
                        <a:pt x="1309" y="324"/>
                        <a:pt x="1329" y="328"/>
                      </a:cubicBezTo>
                      <a:cubicBezTo>
                        <a:pt x="1339" y="330"/>
                        <a:pt x="1350" y="331"/>
                        <a:pt x="1360" y="331"/>
                      </a:cubicBezTo>
                      <a:cubicBezTo>
                        <a:pt x="1433" y="331"/>
                        <a:pt x="1498" y="280"/>
                        <a:pt x="1516" y="205"/>
                      </a:cubicBezTo>
                      <a:cubicBezTo>
                        <a:pt x="1533" y="120"/>
                        <a:pt x="1478" y="35"/>
                        <a:pt x="1393" y="18"/>
                      </a:cubicBezTo>
                      <a:cubicBezTo>
                        <a:pt x="1391" y="17"/>
                        <a:pt x="1314" y="1"/>
                        <a:pt x="1196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5" name="Google Shape;795;p19"/>
                <p:cNvSpPr/>
                <p:nvPr/>
              </p:nvSpPr>
              <p:spPr>
                <a:xfrm flipH="1">
                  <a:off x="7514415" y="4602897"/>
                  <a:ext cx="88269" cy="58520"/>
                </a:xfrm>
                <a:custGeom>
                  <a:rect b="b" l="l" r="r" t="t"/>
                  <a:pathLst>
                    <a:path extrusionOk="0" h="899" w="1356">
                      <a:moveTo>
                        <a:pt x="1192" y="1"/>
                      </a:moveTo>
                      <a:cubicBezTo>
                        <a:pt x="1154" y="4"/>
                        <a:pt x="325" y="28"/>
                        <a:pt x="39" y="673"/>
                      </a:cubicBezTo>
                      <a:cubicBezTo>
                        <a:pt x="1" y="755"/>
                        <a:pt x="39" y="847"/>
                        <a:pt x="117" y="885"/>
                      </a:cubicBezTo>
                      <a:cubicBezTo>
                        <a:pt x="138" y="891"/>
                        <a:pt x="161" y="898"/>
                        <a:pt x="182" y="898"/>
                      </a:cubicBezTo>
                      <a:cubicBezTo>
                        <a:pt x="243" y="898"/>
                        <a:pt x="302" y="861"/>
                        <a:pt x="329" y="803"/>
                      </a:cubicBezTo>
                      <a:cubicBezTo>
                        <a:pt x="533" y="342"/>
                        <a:pt x="1192" y="318"/>
                        <a:pt x="1199" y="318"/>
                      </a:cubicBezTo>
                      <a:cubicBezTo>
                        <a:pt x="1285" y="318"/>
                        <a:pt x="1356" y="243"/>
                        <a:pt x="1353" y="158"/>
                      </a:cubicBezTo>
                      <a:cubicBezTo>
                        <a:pt x="1349" y="69"/>
                        <a:pt x="1277" y="4"/>
                        <a:pt x="1192" y="1"/>
                      </a:cubicBezTo>
                      <a:close/>
                    </a:path>
                  </a:pathLst>
                </a:custGeom>
                <a:solidFill>
                  <a:srgbClr val="E8EEE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6" name="Google Shape;796;p19"/>
                <p:cNvSpPr/>
                <p:nvPr/>
              </p:nvSpPr>
              <p:spPr>
                <a:xfrm flipH="1">
                  <a:off x="7182630" y="2396722"/>
                  <a:ext cx="686231" cy="603366"/>
                </a:xfrm>
                <a:custGeom>
                  <a:rect b="b" l="l" r="r" t="t"/>
                  <a:pathLst>
                    <a:path extrusionOk="0" h="9269" w="10542">
                      <a:moveTo>
                        <a:pt x="6645" y="1"/>
                      </a:moveTo>
                      <a:cubicBezTo>
                        <a:pt x="5506" y="1"/>
                        <a:pt x="4402" y="359"/>
                        <a:pt x="3879" y="520"/>
                      </a:cubicBezTo>
                      <a:cubicBezTo>
                        <a:pt x="2967" y="800"/>
                        <a:pt x="561" y="2227"/>
                        <a:pt x="280" y="4043"/>
                      </a:cubicBezTo>
                      <a:cubicBezTo>
                        <a:pt x="0" y="5862"/>
                        <a:pt x="2288" y="8873"/>
                        <a:pt x="2346" y="9228"/>
                      </a:cubicBezTo>
                      <a:cubicBezTo>
                        <a:pt x="2350" y="9256"/>
                        <a:pt x="2401" y="9269"/>
                        <a:pt x="2490" y="9269"/>
                      </a:cubicBezTo>
                      <a:cubicBezTo>
                        <a:pt x="3555" y="9269"/>
                        <a:pt x="10121" y="7453"/>
                        <a:pt x="10121" y="7453"/>
                      </a:cubicBezTo>
                      <a:cubicBezTo>
                        <a:pt x="10121" y="7453"/>
                        <a:pt x="10542" y="2227"/>
                        <a:pt x="8992" y="800"/>
                      </a:cubicBezTo>
                      <a:cubicBezTo>
                        <a:pt x="8336" y="194"/>
                        <a:pt x="7481" y="1"/>
                        <a:pt x="6645" y="1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7" name="Google Shape;797;p19"/>
                <p:cNvSpPr/>
                <p:nvPr/>
              </p:nvSpPr>
              <p:spPr>
                <a:xfrm flipH="1">
                  <a:off x="7565713" y="2693886"/>
                  <a:ext cx="244692" cy="290259"/>
                </a:xfrm>
                <a:custGeom>
                  <a:rect b="b" l="l" r="r" t="t"/>
                  <a:pathLst>
                    <a:path extrusionOk="0" h="4459" w="3759">
                      <a:moveTo>
                        <a:pt x="1386" y="1"/>
                      </a:moveTo>
                      <a:cubicBezTo>
                        <a:pt x="1302" y="1"/>
                        <a:pt x="1220" y="23"/>
                        <a:pt x="1140" y="72"/>
                      </a:cubicBezTo>
                      <a:cubicBezTo>
                        <a:pt x="93" y="717"/>
                        <a:pt x="0" y="2048"/>
                        <a:pt x="0" y="2048"/>
                      </a:cubicBezTo>
                      <a:lnTo>
                        <a:pt x="1202" y="4458"/>
                      </a:lnTo>
                      <a:lnTo>
                        <a:pt x="3759" y="3400"/>
                      </a:lnTo>
                      <a:cubicBezTo>
                        <a:pt x="3759" y="3400"/>
                        <a:pt x="2416" y="1"/>
                        <a:pt x="1386" y="1"/>
                      </a:cubicBezTo>
                      <a:close/>
                    </a:path>
                  </a:pathLst>
                </a:custGeom>
                <a:solidFill>
                  <a:srgbClr val="FFBD3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8" name="Google Shape;798;p19"/>
                <p:cNvSpPr/>
                <p:nvPr/>
              </p:nvSpPr>
              <p:spPr>
                <a:xfrm flipH="1">
                  <a:off x="7136414" y="2865740"/>
                  <a:ext cx="788886" cy="1573607"/>
                </a:xfrm>
                <a:custGeom>
                  <a:rect b="b" l="l" r="r" t="t"/>
                  <a:pathLst>
                    <a:path extrusionOk="0" h="24174" w="12119">
                      <a:moveTo>
                        <a:pt x="9345" y="1"/>
                      </a:moveTo>
                      <a:cubicBezTo>
                        <a:pt x="6833" y="1"/>
                        <a:pt x="3500" y="1145"/>
                        <a:pt x="2779" y="1590"/>
                      </a:cubicBezTo>
                      <a:cubicBezTo>
                        <a:pt x="2608" y="1696"/>
                        <a:pt x="3213" y="2921"/>
                        <a:pt x="3213" y="2921"/>
                      </a:cubicBezTo>
                      <a:cubicBezTo>
                        <a:pt x="3213" y="2921"/>
                        <a:pt x="219" y="5798"/>
                        <a:pt x="127" y="10270"/>
                      </a:cubicBezTo>
                      <a:cubicBezTo>
                        <a:pt x="0" y="16230"/>
                        <a:pt x="2595" y="23498"/>
                        <a:pt x="2595" y="23498"/>
                      </a:cubicBezTo>
                      <a:cubicBezTo>
                        <a:pt x="2595" y="23498"/>
                        <a:pt x="2803" y="24174"/>
                        <a:pt x="3943" y="24174"/>
                      </a:cubicBezTo>
                      <a:cubicBezTo>
                        <a:pt x="5086" y="24174"/>
                        <a:pt x="5879" y="23662"/>
                        <a:pt x="5879" y="23662"/>
                      </a:cubicBezTo>
                      <a:cubicBezTo>
                        <a:pt x="5929" y="23664"/>
                        <a:pt x="5978" y="23665"/>
                        <a:pt x="6026" y="23665"/>
                      </a:cubicBezTo>
                      <a:cubicBezTo>
                        <a:pt x="7377" y="23665"/>
                        <a:pt x="7506" y="22754"/>
                        <a:pt x="7506" y="22754"/>
                      </a:cubicBezTo>
                      <a:cubicBezTo>
                        <a:pt x="7763" y="21962"/>
                        <a:pt x="10022" y="16534"/>
                        <a:pt x="11070" y="11574"/>
                      </a:cubicBezTo>
                      <a:cubicBezTo>
                        <a:pt x="12119" y="6614"/>
                        <a:pt x="11654" y="1959"/>
                        <a:pt x="11675" y="1655"/>
                      </a:cubicBezTo>
                      <a:cubicBezTo>
                        <a:pt x="11699" y="1351"/>
                        <a:pt x="11675" y="607"/>
                        <a:pt x="11675" y="607"/>
                      </a:cubicBezTo>
                      <a:cubicBezTo>
                        <a:pt x="11147" y="168"/>
                        <a:pt x="10306" y="1"/>
                        <a:pt x="9345" y="1"/>
                      </a:cubicBezTo>
                      <a:close/>
                    </a:path>
                  </a:pathLst>
                </a:custGeom>
                <a:solidFill>
                  <a:srgbClr val="37495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9" name="Google Shape;799;p19"/>
                <p:cNvSpPr/>
                <p:nvPr/>
              </p:nvSpPr>
              <p:spPr>
                <a:xfrm flipH="1">
                  <a:off x="7173050" y="2905839"/>
                  <a:ext cx="105194" cy="252243"/>
                </a:xfrm>
                <a:custGeom>
                  <a:rect b="b" l="l" r="r" t="t"/>
                  <a:pathLst>
                    <a:path extrusionOk="0" h="3875" w="1616">
                      <a:moveTo>
                        <a:pt x="1524" y="1"/>
                      </a:moveTo>
                      <a:cubicBezTo>
                        <a:pt x="1478" y="1"/>
                        <a:pt x="1442" y="35"/>
                        <a:pt x="1445" y="79"/>
                      </a:cubicBezTo>
                      <a:cubicBezTo>
                        <a:pt x="1462" y="1721"/>
                        <a:pt x="1373" y="3486"/>
                        <a:pt x="1196" y="3605"/>
                      </a:cubicBezTo>
                      <a:cubicBezTo>
                        <a:pt x="1043" y="3695"/>
                        <a:pt x="747" y="3719"/>
                        <a:pt x="490" y="3719"/>
                      </a:cubicBezTo>
                      <a:cubicBezTo>
                        <a:pt x="327" y="3719"/>
                        <a:pt x="179" y="3709"/>
                        <a:pt x="93" y="3701"/>
                      </a:cubicBezTo>
                      <a:cubicBezTo>
                        <a:pt x="89" y="3701"/>
                        <a:pt x="84" y="3700"/>
                        <a:pt x="80" y="3700"/>
                      </a:cubicBezTo>
                      <a:cubicBezTo>
                        <a:pt x="42" y="3700"/>
                        <a:pt x="11" y="3729"/>
                        <a:pt x="8" y="3769"/>
                      </a:cubicBezTo>
                      <a:cubicBezTo>
                        <a:pt x="0" y="3813"/>
                        <a:pt x="35" y="3851"/>
                        <a:pt x="76" y="3858"/>
                      </a:cubicBezTo>
                      <a:cubicBezTo>
                        <a:pt x="93" y="3858"/>
                        <a:pt x="274" y="3875"/>
                        <a:pt x="499" y="3875"/>
                      </a:cubicBezTo>
                      <a:cubicBezTo>
                        <a:pt x="766" y="3875"/>
                        <a:pt x="1089" y="3851"/>
                        <a:pt x="1274" y="3742"/>
                      </a:cubicBezTo>
                      <a:cubicBezTo>
                        <a:pt x="1615" y="3547"/>
                        <a:pt x="1612" y="888"/>
                        <a:pt x="1601" y="79"/>
                      </a:cubicBezTo>
                      <a:cubicBezTo>
                        <a:pt x="1601" y="35"/>
                        <a:pt x="1564" y="1"/>
                        <a:pt x="1524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0" name="Google Shape;800;p19"/>
                <p:cNvSpPr/>
                <p:nvPr/>
              </p:nvSpPr>
              <p:spPr>
                <a:xfrm flipH="1">
                  <a:off x="7183334" y="2900306"/>
                  <a:ext cx="26689" cy="56047"/>
                </a:xfrm>
                <a:custGeom>
                  <a:rect b="b" l="l" r="r" t="t"/>
                  <a:pathLst>
                    <a:path extrusionOk="0" h="861" w="410">
                      <a:moveTo>
                        <a:pt x="205" y="0"/>
                      </a:moveTo>
                      <a:cubicBezTo>
                        <a:pt x="93" y="0"/>
                        <a:pt x="0" y="191"/>
                        <a:pt x="0" y="431"/>
                      </a:cubicBezTo>
                      <a:cubicBezTo>
                        <a:pt x="0" y="666"/>
                        <a:pt x="93" y="861"/>
                        <a:pt x="205" y="861"/>
                      </a:cubicBezTo>
                      <a:cubicBezTo>
                        <a:pt x="318" y="861"/>
                        <a:pt x="410" y="666"/>
                        <a:pt x="410" y="431"/>
                      </a:cubicBezTo>
                      <a:cubicBezTo>
                        <a:pt x="410" y="191"/>
                        <a:pt x="318" y="0"/>
                        <a:pt x="205" y="0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1" name="Google Shape;801;p19"/>
                <p:cNvSpPr/>
                <p:nvPr/>
              </p:nvSpPr>
              <p:spPr>
                <a:xfrm flipH="1">
                  <a:off x="7222596" y="2963905"/>
                  <a:ext cx="499409" cy="97122"/>
                </a:xfrm>
                <a:custGeom>
                  <a:rect b="b" l="l" r="r" t="t"/>
                  <a:pathLst>
                    <a:path extrusionOk="0" h="1492" w="7672">
                      <a:moveTo>
                        <a:pt x="6523" y="1"/>
                      </a:moveTo>
                      <a:cubicBezTo>
                        <a:pt x="3032" y="1"/>
                        <a:pt x="90" y="1325"/>
                        <a:pt x="59" y="1341"/>
                      </a:cubicBezTo>
                      <a:cubicBezTo>
                        <a:pt x="18" y="1358"/>
                        <a:pt x="0" y="1406"/>
                        <a:pt x="18" y="1444"/>
                      </a:cubicBezTo>
                      <a:cubicBezTo>
                        <a:pt x="32" y="1475"/>
                        <a:pt x="62" y="1491"/>
                        <a:pt x="90" y="1491"/>
                      </a:cubicBezTo>
                      <a:cubicBezTo>
                        <a:pt x="103" y="1491"/>
                        <a:pt x="113" y="1488"/>
                        <a:pt x="123" y="1484"/>
                      </a:cubicBezTo>
                      <a:cubicBezTo>
                        <a:pt x="155" y="1469"/>
                        <a:pt x="3067" y="158"/>
                        <a:pt x="6523" y="158"/>
                      </a:cubicBezTo>
                      <a:cubicBezTo>
                        <a:pt x="6871" y="158"/>
                        <a:pt x="7225" y="171"/>
                        <a:pt x="7583" y="201"/>
                      </a:cubicBezTo>
                      <a:cubicBezTo>
                        <a:pt x="7585" y="201"/>
                        <a:pt x="7588" y="201"/>
                        <a:pt x="7590" y="201"/>
                      </a:cubicBezTo>
                      <a:cubicBezTo>
                        <a:pt x="7631" y="201"/>
                        <a:pt x="7665" y="171"/>
                        <a:pt x="7668" y="129"/>
                      </a:cubicBezTo>
                      <a:cubicBezTo>
                        <a:pt x="7671" y="85"/>
                        <a:pt x="7640" y="47"/>
                        <a:pt x="7596" y="44"/>
                      </a:cubicBezTo>
                      <a:cubicBezTo>
                        <a:pt x="7234" y="14"/>
                        <a:pt x="6876" y="1"/>
                        <a:pt x="6523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2" name="Google Shape;802;p19"/>
                <p:cNvSpPr/>
                <p:nvPr/>
              </p:nvSpPr>
              <p:spPr>
                <a:xfrm flipH="1">
                  <a:off x="7577688" y="2904081"/>
                  <a:ext cx="90742" cy="135398"/>
                </a:xfrm>
                <a:custGeom>
                  <a:rect b="b" l="l" r="r" t="t"/>
                  <a:pathLst>
                    <a:path extrusionOk="0" h="2080" w="1394">
                      <a:moveTo>
                        <a:pt x="1202" y="1"/>
                      </a:moveTo>
                      <a:lnTo>
                        <a:pt x="263" y="223"/>
                      </a:lnTo>
                      <a:cubicBezTo>
                        <a:pt x="1" y="1393"/>
                        <a:pt x="673" y="2079"/>
                        <a:pt x="673" y="2079"/>
                      </a:cubicBezTo>
                      <a:lnTo>
                        <a:pt x="1394" y="1878"/>
                      </a:lnTo>
                      <a:cubicBezTo>
                        <a:pt x="800" y="1226"/>
                        <a:pt x="1202" y="1"/>
                        <a:pt x="120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3" name="Google Shape;803;p19"/>
                <p:cNvSpPr/>
                <p:nvPr/>
              </p:nvSpPr>
              <p:spPr>
                <a:xfrm flipH="1">
                  <a:off x="7572155" y="2899004"/>
                  <a:ext cx="101613" cy="145552"/>
                </a:xfrm>
                <a:custGeom>
                  <a:rect b="b" l="l" r="r" t="t"/>
                  <a:pathLst>
                    <a:path extrusionOk="0" h="2236" w="1561">
                      <a:moveTo>
                        <a:pt x="1172" y="188"/>
                      </a:moveTo>
                      <a:lnTo>
                        <a:pt x="1172" y="188"/>
                      </a:lnTo>
                      <a:cubicBezTo>
                        <a:pt x="1090" y="512"/>
                        <a:pt x="929" y="1352"/>
                        <a:pt x="1339" y="1911"/>
                      </a:cubicBezTo>
                      <a:lnTo>
                        <a:pt x="779" y="2069"/>
                      </a:lnTo>
                      <a:cubicBezTo>
                        <a:pt x="660" y="1922"/>
                        <a:pt x="219" y="1314"/>
                        <a:pt x="410" y="365"/>
                      </a:cubicBezTo>
                      <a:lnTo>
                        <a:pt x="1172" y="188"/>
                      </a:lnTo>
                      <a:close/>
                      <a:moveTo>
                        <a:pt x="1287" y="1"/>
                      </a:moveTo>
                      <a:cubicBezTo>
                        <a:pt x="1280" y="1"/>
                        <a:pt x="1273" y="2"/>
                        <a:pt x="1267" y="3"/>
                      </a:cubicBezTo>
                      <a:lnTo>
                        <a:pt x="324" y="222"/>
                      </a:lnTo>
                      <a:cubicBezTo>
                        <a:pt x="297" y="228"/>
                        <a:pt x="274" y="252"/>
                        <a:pt x="267" y="283"/>
                      </a:cubicBezTo>
                      <a:cubicBezTo>
                        <a:pt x="1" y="1484"/>
                        <a:pt x="669" y="2181"/>
                        <a:pt x="697" y="2212"/>
                      </a:cubicBezTo>
                      <a:cubicBezTo>
                        <a:pt x="714" y="2226"/>
                        <a:pt x="734" y="2236"/>
                        <a:pt x="755" y="2236"/>
                      </a:cubicBezTo>
                      <a:cubicBezTo>
                        <a:pt x="762" y="2236"/>
                        <a:pt x="768" y="2236"/>
                        <a:pt x="775" y="2232"/>
                      </a:cubicBezTo>
                      <a:lnTo>
                        <a:pt x="1496" y="2031"/>
                      </a:lnTo>
                      <a:cubicBezTo>
                        <a:pt x="1523" y="2024"/>
                        <a:pt x="1544" y="2004"/>
                        <a:pt x="1553" y="1976"/>
                      </a:cubicBezTo>
                      <a:cubicBezTo>
                        <a:pt x="1561" y="1952"/>
                        <a:pt x="1553" y="1922"/>
                        <a:pt x="1533" y="1901"/>
                      </a:cubicBezTo>
                      <a:cubicBezTo>
                        <a:pt x="977" y="1294"/>
                        <a:pt x="1356" y="116"/>
                        <a:pt x="1359" y="102"/>
                      </a:cubicBezTo>
                      <a:cubicBezTo>
                        <a:pt x="1369" y="75"/>
                        <a:pt x="1362" y="47"/>
                        <a:pt x="1345" y="27"/>
                      </a:cubicBezTo>
                      <a:cubicBezTo>
                        <a:pt x="1330" y="9"/>
                        <a:pt x="1308" y="1"/>
                        <a:pt x="1287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4" name="Google Shape;804;p19"/>
                <p:cNvSpPr/>
                <p:nvPr/>
              </p:nvSpPr>
              <p:spPr>
                <a:xfrm flipH="1">
                  <a:off x="7383050" y="2861834"/>
                  <a:ext cx="83387" cy="135658"/>
                </a:xfrm>
                <a:custGeom>
                  <a:rect b="b" l="l" r="r" t="t"/>
                  <a:pathLst>
                    <a:path extrusionOk="0" h="2084" w="1281">
                      <a:moveTo>
                        <a:pt x="1281" y="1"/>
                      </a:moveTo>
                      <a:lnTo>
                        <a:pt x="416" y="127"/>
                      </a:lnTo>
                      <a:cubicBezTo>
                        <a:pt x="416" y="127"/>
                        <a:pt x="0" y="984"/>
                        <a:pt x="403" y="2083"/>
                      </a:cubicBezTo>
                      <a:lnTo>
                        <a:pt x="1141" y="1950"/>
                      </a:lnTo>
                      <a:cubicBezTo>
                        <a:pt x="1141" y="1950"/>
                        <a:pt x="867" y="913"/>
                        <a:pt x="1281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5" name="Google Shape;805;p19"/>
                <p:cNvSpPr/>
                <p:nvPr/>
              </p:nvSpPr>
              <p:spPr>
                <a:xfrm flipH="1">
                  <a:off x="7377713" y="2856691"/>
                  <a:ext cx="94062" cy="146138"/>
                </a:xfrm>
                <a:custGeom>
                  <a:rect b="b" l="l" r="r" t="t"/>
                  <a:pathLst>
                    <a:path extrusionOk="0" h="2245" w="1445">
                      <a:moveTo>
                        <a:pt x="1236" y="179"/>
                      </a:moveTo>
                      <a:lnTo>
                        <a:pt x="1236" y="179"/>
                      </a:lnTo>
                      <a:cubicBezTo>
                        <a:pt x="949" y="926"/>
                        <a:pt x="1072" y="1712"/>
                        <a:pt x="1127" y="1967"/>
                      </a:cubicBezTo>
                      <a:lnTo>
                        <a:pt x="539" y="2073"/>
                      </a:lnTo>
                      <a:cubicBezTo>
                        <a:pt x="232" y="1176"/>
                        <a:pt x="485" y="448"/>
                        <a:pt x="553" y="278"/>
                      </a:cubicBezTo>
                      <a:lnTo>
                        <a:pt x="1236" y="179"/>
                      </a:lnTo>
                      <a:close/>
                      <a:moveTo>
                        <a:pt x="1360" y="0"/>
                      </a:moveTo>
                      <a:cubicBezTo>
                        <a:pt x="1356" y="0"/>
                        <a:pt x="1352" y="1"/>
                        <a:pt x="1349" y="1"/>
                      </a:cubicBezTo>
                      <a:lnTo>
                        <a:pt x="489" y="127"/>
                      </a:lnTo>
                      <a:cubicBezTo>
                        <a:pt x="462" y="131"/>
                        <a:pt x="441" y="148"/>
                        <a:pt x="430" y="172"/>
                      </a:cubicBezTo>
                      <a:cubicBezTo>
                        <a:pt x="410" y="206"/>
                        <a:pt x="0" y="1069"/>
                        <a:pt x="413" y="2189"/>
                      </a:cubicBezTo>
                      <a:cubicBezTo>
                        <a:pt x="424" y="2224"/>
                        <a:pt x="454" y="2244"/>
                        <a:pt x="485" y="2244"/>
                      </a:cubicBezTo>
                      <a:cubicBezTo>
                        <a:pt x="492" y="2244"/>
                        <a:pt x="495" y="2244"/>
                        <a:pt x="503" y="2241"/>
                      </a:cubicBezTo>
                      <a:lnTo>
                        <a:pt x="1236" y="2107"/>
                      </a:lnTo>
                      <a:cubicBezTo>
                        <a:pt x="1256" y="2104"/>
                        <a:pt x="1277" y="2090"/>
                        <a:pt x="1287" y="2073"/>
                      </a:cubicBezTo>
                      <a:cubicBezTo>
                        <a:pt x="1301" y="2053"/>
                        <a:pt x="1305" y="2029"/>
                        <a:pt x="1297" y="2008"/>
                      </a:cubicBezTo>
                      <a:cubicBezTo>
                        <a:pt x="1294" y="1998"/>
                        <a:pt x="1038" y="984"/>
                        <a:pt x="1434" y="111"/>
                      </a:cubicBezTo>
                      <a:cubicBezTo>
                        <a:pt x="1445" y="86"/>
                        <a:pt x="1441" y="56"/>
                        <a:pt x="1424" y="32"/>
                      </a:cubicBezTo>
                      <a:cubicBezTo>
                        <a:pt x="1409" y="11"/>
                        <a:pt x="1386" y="0"/>
                        <a:pt x="1360" y="0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6" name="Google Shape;806;p19"/>
                <p:cNvSpPr/>
                <p:nvPr/>
              </p:nvSpPr>
              <p:spPr>
                <a:xfrm flipH="1">
                  <a:off x="7525940" y="3086676"/>
                  <a:ext cx="249639" cy="249639"/>
                </a:xfrm>
                <a:custGeom>
                  <a:rect b="b" l="l" r="r" t="t"/>
                  <a:pathLst>
                    <a:path extrusionOk="0" h="3835" w="3835">
                      <a:moveTo>
                        <a:pt x="3043" y="1"/>
                      </a:moveTo>
                      <a:cubicBezTo>
                        <a:pt x="3035" y="1"/>
                        <a:pt x="3027" y="2"/>
                        <a:pt x="3019" y="5"/>
                      </a:cubicBezTo>
                      <a:cubicBezTo>
                        <a:pt x="2978" y="15"/>
                        <a:pt x="2950" y="60"/>
                        <a:pt x="2964" y="104"/>
                      </a:cubicBezTo>
                      <a:cubicBezTo>
                        <a:pt x="2994" y="203"/>
                        <a:pt x="3637" y="2595"/>
                        <a:pt x="66" y="3681"/>
                      </a:cubicBezTo>
                      <a:cubicBezTo>
                        <a:pt x="25" y="3695"/>
                        <a:pt x="1" y="3739"/>
                        <a:pt x="15" y="3780"/>
                      </a:cubicBezTo>
                      <a:cubicBezTo>
                        <a:pt x="25" y="3814"/>
                        <a:pt x="56" y="3835"/>
                        <a:pt x="90" y="3835"/>
                      </a:cubicBezTo>
                      <a:cubicBezTo>
                        <a:pt x="97" y="3835"/>
                        <a:pt x="103" y="3835"/>
                        <a:pt x="114" y="3832"/>
                      </a:cubicBezTo>
                      <a:cubicBezTo>
                        <a:pt x="3834" y="2702"/>
                        <a:pt x="3125" y="83"/>
                        <a:pt x="3117" y="60"/>
                      </a:cubicBezTo>
                      <a:cubicBezTo>
                        <a:pt x="3107" y="23"/>
                        <a:pt x="3076" y="1"/>
                        <a:pt x="3043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7" name="Google Shape;807;p19"/>
                <p:cNvSpPr/>
                <p:nvPr/>
              </p:nvSpPr>
              <p:spPr>
                <a:xfrm flipH="1">
                  <a:off x="7661076" y="3039417"/>
                  <a:ext cx="42898" cy="44981"/>
                </a:xfrm>
                <a:custGeom>
                  <a:rect b="b" l="l" r="r" t="t"/>
                  <a:pathLst>
                    <a:path extrusionOk="0" h="691" w="659">
                      <a:moveTo>
                        <a:pt x="123" y="0"/>
                      </a:moveTo>
                      <a:lnTo>
                        <a:pt x="79" y="85"/>
                      </a:lnTo>
                      <a:cubicBezTo>
                        <a:pt x="0" y="233"/>
                        <a:pt x="62" y="564"/>
                        <a:pt x="72" y="628"/>
                      </a:cubicBezTo>
                      <a:cubicBezTo>
                        <a:pt x="79" y="666"/>
                        <a:pt x="113" y="690"/>
                        <a:pt x="150" y="690"/>
                      </a:cubicBezTo>
                      <a:lnTo>
                        <a:pt x="164" y="690"/>
                      </a:lnTo>
                      <a:cubicBezTo>
                        <a:pt x="208" y="683"/>
                        <a:pt x="235" y="638"/>
                        <a:pt x="229" y="597"/>
                      </a:cubicBezTo>
                      <a:cubicBezTo>
                        <a:pt x="208" y="502"/>
                        <a:pt x="194" y="365"/>
                        <a:pt x="199" y="266"/>
                      </a:cubicBezTo>
                      <a:lnTo>
                        <a:pt x="199" y="266"/>
                      </a:lnTo>
                      <a:cubicBezTo>
                        <a:pt x="335" y="386"/>
                        <a:pt x="481" y="543"/>
                        <a:pt x="495" y="625"/>
                      </a:cubicBezTo>
                      <a:cubicBezTo>
                        <a:pt x="501" y="665"/>
                        <a:pt x="535" y="691"/>
                        <a:pt x="574" y="691"/>
                      </a:cubicBezTo>
                      <a:cubicBezTo>
                        <a:pt x="579" y="691"/>
                        <a:pt x="583" y="691"/>
                        <a:pt x="588" y="690"/>
                      </a:cubicBezTo>
                      <a:cubicBezTo>
                        <a:pt x="629" y="683"/>
                        <a:pt x="659" y="642"/>
                        <a:pt x="652" y="597"/>
                      </a:cubicBezTo>
                      <a:cubicBezTo>
                        <a:pt x="618" y="400"/>
                        <a:pt x="270" y="113"/>
                        <a:pt x="199" y="58"/>
                      </a:cubicBezTo>
                      <a:lnTo>
                        <a:pt x="123" y="0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8" name="Google Shape;808;p19"/>
                <p:cNvSpPr/>
                <p:nvPr/>
              </p:nvSpPr>
              <p:spPr>
                <a:xfrm flipH="1">
                  <a:off x="7339956" y="2965597"/>
                  <a:ext cx="24280" cy="37234"/>
                </a:xfrm>
                <a:custGeom>
                  <a:rect b="b" l="l" r="r" t="t"/>
                  <a:pathLst>
                    <a:path extrusionOk="0" h="572" w="373">
                      <a:moveTo>
                        <a:pt x="282" y="1"/>
                      </a:moveTo>
                      <a:cubicBezTo>
                        <a:pt x="267" y="1"/>
                        <a:pt x="251" y="5"/>
                        <a:pt x="236" y="15"/>
                      </a:cubicBezTo>
                      <a:cubicBezTo>
                        <a:pt x="223" y="25"/>
                        <a:pt x="93" y="121"/>
                        <a:pt x="11" y="472"/>
                      </a:cubicBezTo>
                      <a:cubicBezTo>
                        <a:pt x="1" y="516"/>
                        <a:pt x="28" y="557"/>
                        <a:pt x="69" y="568"/>
                      </a:cubicBezTo>
                      <a:cubicBezTo>
                        <a:pt x="75" y="568"/>
                        <a:pt x="83" y="571"/>
                        <a:pt x="86" y="571"/>
                      </a:cubicBezTo>
                      <a:cubicBezTo>
                        <a:pt x="124" y="571"/>
                        <a:pt x="157" y="543"/>
                        <a:pt x="165" y="510"/>
                      </a:cubicBezTo>
                      <a:cubicBezTo>
                        <a:pt x="233" y="223"/>
                        <a:pt x="329" y="144"/>
                        <a:pt x="325" y="144"/>
                      </a:cubicBezTo>
                      <a:cubicBezTo>
                        <a:pt x="362" y="121"/>
                        <a:pt x="373" y="69"/>
                        <a:pt x="346" y="35"/>
                      </a:cubicBezTo>
                      <a:cubicBezTo>
                        <a:pt x="331" y="12"/>
                        <a:pt x="307" y="1"/>
                        <a:pt x="28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9" name="Google Shape;809;p19"/>
                <p:cNvSpPr/>
                <p:nvPr/>
              </p:nvSpPr>
              <p:spPr>
                <a:xfrm flipH="1">
                  <a:off x="7277728" y="3206323"/>
                  <a:ext cx="270470" cy="1204843"/>
                </a:xfrm>
                <a:custGeom>
                  <a:rect b="b" l="l" r="r" t="t"/>
                  <a:pathLst>
                    <a:path extrusionOk="0" h="18509" w="4155">
                      <a:moveTo>
                        <a:pt x="4068" y="1"/>
                      </a:moveTo>
                      <a:cubicBezTo>
                        <a:pt x="4059" y="1"/>
                        <a:pt x="4048" y="3"/>
                        <a:pt x="4039" y="7"/>
                      </a:cubicBezTo>
                      <a:cubicBezTo>
                        <a:pt x="3489" y="222"/>
                        <a:pt x="3349" y="713"/>
                        <a:pt x="3196" y="1437"/>
                      </a:cubicBezTo>
                      <a:cubicBezTo>
                        <a:pt x="3045" y="2154"/>
                        <a:pt x="273" y="15979"/>
                        <a:pt x="7" y="18420"/>
                      </a:cubicBezTo>
                      <a:cubicBezTo>
                        <a:pt x="0" y="18464"/>
                        <a:pt x="31" y="18505"/>
                        <a:pt x="75" y="18508"/>
                      </a:cubicBezTo>
                      <a:lnTo>
                        <a:pt x="86" y="18508"/>
                      </a:lnTo>
                      <a:cubicBezTo>
                        <a:pt x="123" y="18508"/>
                        <a:pt x="157" y="18478"/>
                        <a:pt x="164" y="18440"/>
                      </a:cubicBezTo>
                      <a:cubicBezTo>
                        <a:pt x="423" y="16057"/>
                        <a:pt x="3205" y="2157"/>
                        <a:pt x="3352" y="1471"/>
                      </a:cubicBezTo>
                      <a:cubicBezTo>
                        <a:pt x="3495" y="775"/>
                        <a:pt x="3618" y="341"/>
                        <a:pt x="4097" y="154"/>
                      </a:cubicBezTo>
                      <a:cubicBezTo>
                        <a:pt x="4138" y="140"/>
                        <a:pt x="4155" y="92"/>
                        <a:pt x="4141" y="51"/>
                      </a:cubicBezTo>
                      <a:cubicBezTo>
                        <a:pt x="4128" y="20"/>
                        <a:pt x="4099" y="1"/>
                        <a:pt x="4068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10" name="Google Shape;810;p19"/>
                <p:cNvSpPr/>
                <p:nvPr/>
              </p:nvSpPr>
              <p:spPr>
                <a:xfrm flipH="1">
                  <a:off x="7411308" y="4320445"/>
                  <a:ext cx="378723" cy="247036"/>
                </a:xfrm>
                <a:custGeom>
                  <a:rect b="b" l="l" r="r" t="t"/>
                  <a:pathLst>
                    <a:path extrusionOk="0" h="3795" w="5818">
                      <a:moveTo>
                        <a:pt x="5576" y="1"/>
                      </a:moveTo>
                      <a:lnTo>
                        <a:pt x="5463" y="311"/>
                      </a:lnTo>
                      <a:cubicBezTo>
                        <a:pt x="5463" y="311"/>
                        <a:pt x="5149" y="772"/>
                        <a:pt x="4634" y="858"/>
                      </a:cubicBezTo>
                      <a:cubicBezTo>
                        <a:pt x="4566" y="869"/>
                        <a:pt x="4504" y="874"/>
                        <a:pt x="4446" y="874"/>
                      </a:cubicBezTo>
                      <a:cubicBezTo>
                        <a:pt x="4062" y="874"/>
                        <a:pt x="3889" y="659"/>
                        <a:pt x="3889" y="659"/>
                      </a:cubicBezTo>
                      <a:lnTo>
                        <a:pt x="3848" y="933"/>
                      </a:lnTo>
                      <a:cubicBezTo>
                        <a:pt x="3368" y="1402"/>
                        <a:pt x="2627" y="1597"/>
                        <a:pt x="1953" y="1597"/>
                      </a:cubicBezTo>
                      <a:cubicBezTo>
                        <a:pt x="1587" y="1597"/>
                        <a:pt x="1241" y="1540"/>
                        <a:pt x="968" y="1438"/>
                      </a:cubicBezTo>
                      <a:cubicBezTo>
                        <a:pt x="377" y="1216"/>
                        <a:pt x="431" y="913"/>
                        <a:pt x="431" y="913"/>
                      </a:cubicBezTo>
                      <a:cubicBezTo>
                        <a:pt x="431" y="913"/>
                        <a:pt x="429" y="912"/>
                        <a:pt x="425" y="912"/>
                      </a:cubicBezTo>
                      <a:cubicBezTo>
                        <a:pt x="393" y="912"/>
                        <a:pt x="243" y="921"/>
                        <a:pt x="131" y="1072"/>
                      </a:cubicBezTo>
                      <a:cubicBezTo>
                        <a:pt x="1" y="1247"/>
                        <a:pt x="288" y="2807"/>
                        <a:pt x="346" y="3281"/>
                      </a:cubicBezTo>
                      <a:cubicBezTo>
                        <a:pt x="386" y="3627"/>
                        <a:pt x="974" y="3795"/>
                        <a:pt x="1641" y="3795"/>
                      </a:cubicBezTo>
                      <a:cubicBezTo>
                        <a:pt x="1889" y="3795"/>
                        <a:pt x="2148" y="3771"/>
                        <a:pt x="2394" y="3725"/>
                      </a:cubicBezTo>
                      <a:cubicBezTo>
                        <a:pt x="3298" y="3555"/>
                        <a:pt x="3569" y="2752"/>
                        <a:pt x="3569" y="2752"/>
                      </a:cubicBezTo>
                      <a:cubicBezTo>
                        <a:pt x="3684" y="2880"/>
                        <a:pt x="4000" y="2943"/>
                        <a:pt x="4342" y="2943"/>
                      </a:cubicBezTo>
                      <a:cubicBezTo>
                        <a:pt x="4768" y="2943"/>
                        <a:pt x="5234" y="2845"/>
                        <a:pt x="5405" y="2649"/>
                      </a:cubicBezTo>
                      <a:cubicBezTo>
                        <a:pt x="5682" y="2336"/>
                        <a:pt x="5764" y="786"/>
                        <a:pt x="5791" y="445"/>
                      </a:cubicBezTo>
                      <a:cubicBezTo>
                        <a:pt x="5818" y="100"/>
                        <a:pt x="5576" y="1"/>
                        <a:pt x="5576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11" name="Google Shape;811;p19"/>
                <p:cNvSpPr/>
                <p:nvPr/>
              </p:nvSpPr>
              <p:spPr>
                <a:xfrm flipH="1">
                  <a:off x="7529711" y="4347265"/>
                  <a:ext cx="32938" cy="154601"/>
                </a:xfrm>
                <a:custGeom>
                  <a:rect b="b" l="l" r="r" t="t"/>
                  <a:pathLst>
                    <a:path extrusionOk="0" h="2375" w="506">
                      <a:moveTo>
                        <a:pt x="422" y="1"/>
                      </a:moveTo>
                      <a:cubicBezTo>
                        <a:pt x="382" y="1"/>
                        <a:pt x="348" y="29"/>
                        <a:pt x="342" y="70"/>
                      </a:cubicBezTo>
                      <a:lnTo>
                        <a:pt x="7" y="2282"/>
                      </a:lnTo>
                      <a:cubicBezTo>
                        <a:pt x="0" y="2327"/>
                        <a:pt x="27" y="2368"/>
                        <a:pt x="72" y="2374"/>
                      </a:cubicBezTo>
                      <a:lnTo>
                        <a:pt x="82" y="2374"/>
                      </a:lnTo>
                      <a:cubicBezTo>
                        <a:pt x="123" y="2374"/>
                        <a:pt x="158" y="2347"/>
                        <a:pt x="161" y="2306"/>
                      </a:cubicBezTo>
                      <a:lnTo>
                        <a:pt x="498" y="94"/>
                      </a:lnTo>
                      <a:cubicBezTo>
                        <a:pt x="506" y="50"/>
                        <a:pt x="475" y="9"/>
                        <a:pt x="434" y="2"/>
                      </a:cubicBezTo>
                      <a:cubicBezTo>
                        <a:pt x="430" y="1"/>
                        <a:pt x="426" y="1"/>
                        <a:pt x="422" y="1"/>
                      </a:cubicBez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12" name="Google Shape;812;p19"/>
                <p:cNvSpPr/>
                <p:nvPr/>
              </p:nvSpPr>
              <p:spPr>
                <a:xfrm flipH="1">
                  <a:off x="7782285" y="3168632"/>
                  <a:ext cx="73948" cy="59562"/>
                </a:xfrm>
                <a:custGeom>
                  <a:rect b="b" l="l" r="r" t="t"/>
                  <a:pathLst>
                    <a:path extrusionOk="0" h="915" w="1136">
                      <a:moveTo>
                        <a:pt x="403" y="1"/>
                      </a:moveTo>
                      <a:cubicBezTo>
                        <a:pt x="375" y="1"/>
                        <a:pt x="348" y="6"/>
                        <a:pt x="321" y="19"/>
                      </a:cubicBezTo>
                      <a:cubicBezTo>
                        <a:pt x="0" y="173"/>
                        <a:pt x="344" y="914"/>
                        <a:pt x="635" y="914"/>
                      </a:cubicBezTo>
                      <a:cubicBezTo>
                        <a:pt x="646" y="914"/>
                        <a:pt x="658" y="913"/>
                        <a:pt x="670" y="910"/>
                      </a:cubicBezTo>
                      <a:cubicBezTo>
                        <a:pt x="1136" y="809"/>
                        <a:pt x="734" y="1"/>
                        <a:pt x="403" y="1"/>
                      </a:cubicBezTo>
                      <a:close/>
                    </a:path>
                  </a:pathLst>
                </a:custGeom>
                <a:solidFill>
                  <a:srgbClr val="FFA49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13" name="Google Shape;813;p19"/>
                <p:cNvGrpSpPr/>
                <p:nvPr/>
              </p:nvGrpSpPr>
              <p:grpSpPr>
                <a:xfrm>
                  <a:off x="7744749" y="2988767"/>
                  <a:ext cx="491288" cy="745871"/>
                  <a:chOff x="7564140" y="3213836"/>
                  <a:chExt cx="430539" cy="653642"/>
                </a:xfrm>
              </p:grpSpPr>
              <p:sp>
                <p:nvSpPr>
                  <p:cNvPr id="814" name="Google Shape;814;p19"/>
                  <p:cNvSpPr/>
                  <p:nvPr/>
                </p:nvSpPr>
                <p:spPr>
                  <a:xfrm rot="4341851">
                    <a:off x="7669568" y="3185405"/>
                    <a:ext cx="219684" cy="381933"/>
                  </a:xfrm>
                  <a:custGeom>
                    <a:rect b="b" l="l" r="r" t="t"/>
                    <a:pathLst>
                      <a:path extrusionOk="0" h="9692" w="4647">
                        <a:moveTo>
                          <a:pt x="4178" y="0"/>
                        </a:moveTo>
                        <a:cubicBezTo>
                          <a:pt x="4016" y="0"/>
                          <a:pt x="3864" y="96"/>
                          <a:pt x="3800" y="254"/>
                        </a:cubicBezTo>
                        <a:lnTo>
                          <a:pt x="89" y="9120"/>
                        </a:lnTo>
                        <a:cubicBezTo>
                          <a:pt x="0" y="9328"/>
                          <a:pt x="99" y="9570"/>
                          <a:pt x="311" y="9660"/>
                        </a:cubicBezTo>
                        <a:cubicBezTo>
                          <a:pt x="362" y="9682"/>
                          <a:pt x="416" y="9692"/>
                          <a:pt x="469" y="9692"/>
                        </a:cubicBezTo>
                        <a:cubicBezTo>
                          <a:pt x="630" y="9692"/>
                          <a:pt x="783" y="9596"/>
                          <a:pt x="850" y="9438"/>
                        </a:cubicBezTo>
                        <a:lnTo>
                          <a:pt x="4558" y="572"/>
                        </a:lnTo>
                        <a:cubicBezTo>
                          <a:pt x="4646" y="364"/>
                          <a:pt x="4547" y="122"/>
                          <a:pt x="4339" y="33"/>
                        </a:cubicBezTo>
                        <a:cubicBezTo>
                          <a:pt x="4286" y="11"/>
                          <a:pt x="4231" y="0"/>
                          <a:pt x="4178" y="0"/>
                        </a:cubicBezTo>
                        <a:close/>
                      </a:path>
                    </a:pathLst>
                  </a:custGeom>
                  <a:solidFill>
                    <a:srgbClr val="936F48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815" name="Google Shape;815;p19"/>
                  <p:cNvGrpSpPr/>
                  <p:nvPr/>
                </p:nvGrpSpPr>
                <p:grpSpPr>
                  <a:xfrm>
                    <a:off x="7681173" y="3379746"/>
                    <a:ext cx="276149" cy="487731"/>
                    <a:chOff x="8301873" y="2653371"/>
                    <a:chExt cx="276149" cy="487731"/>
                  </a:xfrm>
                </p:grpSpPr>
                <p:sp>
                  <p:nvSpPr>
                    <p:cNvPr id="816" name="Google Shape;816;p19"/>
                    <p:cNvSpPr/>
                    <p:nvPr/>
                  </p:nvSpPr>
                  <p:spPr>
                    <a:xfrm rot="5400000">
                      <a:off x="8196128" y="2759138"/>
                      <a:ext cx="487660" cy="276128"/>
                    </a:xfrm>
                    <a:custGeom>
                      <a:rect b="b" l="l" r="r" t="t"/>
                      <a:pathLst>
                        <a:path extrusionOk="0" h="16791" w="29654">
                          <a:moveTo>
                            <a:pt x="1" y="1"/>
                          </a:moveTo>
                          <a:lnTo>
                            <a:pt x="1" y="16791"/>
                          </a:lnTo>
                          <a:lnTo>
                            <a:pt x="29654" y="16791"/>
                          </a:lnTo>
                          <a:lnTo>
                            <a:pt x="29654" y="1"/>
                          </a:lnTo>
                          <a:close/>
                        </a:path>
                      </a:pathLst>
                    </a:custGeom>
                    <a:solidFill>
                      <a:srgbClr val="00959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817" name="Google Shape;817;p19"/>
                    <p:cNvSpPr/>
                    <p:nvPr/>
                  </p:nvSpPr>
                  <p:spPr>
                    <a:xfrm rot="5400000">
                      <a:off x="8398783" y="2758774"/>
                      <a:ext cx="82330" cy="276148"/>
                    </a:xfrm>
                    <a:custGeom>
                      <a:rect b="b" l="l" r="r" t="t"/>
                      <a:pathLst>
                        <a:path extrusionOk="0" h="7503" w="2503">
                          <a:moveTo>
                            <a:pt x="1" y="1"/>
                          </a:moveTo>
                          <a:lnTo>
                            <a:pt x="1" y="7503"/>
                          </a:lnTo>
                          <a:lnTo>
                            <a:pt x="2502" y="7503"/>
                          </a:lnTo>
                          <a:lnTo>
                            <a:pt x="2502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818" name="Google Shape;818;p19"/>
                    <p:cNvSpPr/>
                    <p:nvPr/>
                  </p:nvSpPr>
                  <p:spPr>
                    <a:xfrm rot="5400000">
                      <a:off x="8197517" y="2851175"/>
                      <a:ext cx="487730" cy="92123"/>
                    </a:xfrm>
                    <a:custGeom>
                      <a:rect b="b" l="l" r="r" t="t"/>
                      <a:pathLst>
                        <a:path extrusionOk="0" h="2503" w="14828">
                          <a:moveTo>
                            <a:pt x="1" y="1"/>
                          </a:moveTo>
                          <a:lnTo>
                            <a:pt x="1" y="2503"/>
                          </a:lnTo>
                          <a:lnTo>
                            <a:pt x="14827" y="2503"/>
                          </a:lnTo>
                          <a:lnTo>
                            <a:pt x="14827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819" name="Google Shape;819;p19"/>
                    <p:cNvSpPr/>
                    <p:nvPr/>
                  </p:nvSpPr>
                  <p:spPr>
                    <a:xfrm rot="5400000">
                      <a:off x="8196083" y="2759163"/>
                      <a:ext cx="487730" cy="276148"/>
                    </a:xfrm>
                    <a:custGeom>
                      <a:rect b="b" l="l" r="r" t="t"/>
                      <a:pathLst>
                        <a:path extrusionOk="0" h="7503" w="14828">
                          <a:moveTo>
                            <a:pt x="12984" y="1"/>
                          </a:moveTo>
                          <a:lnTo>
                            <a:pt x="1" y="6519"/>
                          </a:lnTo>
                          <a:lnTo>
                            <a:pt x="1" y="7503"/>
                          </a:lnTo>
                          <a:lnTo>
                            <a:pt x="1455" y="7503"/>
                          </a:lnTo>
                          <a:lnTo>
                            <a:pt x="14827" y="788"/>
                          </a:lnTo>
                          <a:lnTo>
                            <a:pt x="14827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820" name="Google Shape;820;p19"/>
                    <p:cNvSpPr/>
                    <p:nvPr/>
                  </p:nvSpPr>
                  <p:spPr>
                    <a:xfrm rot="5400000">
                      <a:off x="8196083" y="2759163"/>
                      <a:ext cx="487730" cy="276148"/>
                    </a:xfrm>
                    <a:custGeom>
                      <a:rect b="b" l="l" r="r" t="t"/>
                      <a:pathLst>
                        <a:path extrusionOk="0" h="7503" w="14828">
                          <a:moveTo>
                            <a:pt x="1" y="1"/>
                          </a:moveTo>
                          <a:lnTo>
                            <a:pt x="1" y="755"/>
                          </a:lnTo>
                          <a:lnTo>
                            <a:pt x="13444" y="7503"/>
                          </a:lnTo>
                          <a:lnTo>
                            <a:pt x="14827" y="7503"/>
                          </a:lnTo>
                          <a:lnTo>
                            <a:pt x="14827" y="6485"/>
                          </a:lnTo>
                          <a:lnTo>
                            <a:pt x="1912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821" name="Google Shape;821;p19"/>
                    <p:cNvSpPr/>
                    <p:nvPr/>
                  </p:nvSpPr>
                  <p:spPr>
                    <a:xfrm rot="5400000">
                      <a:off x="8196819" y="2759899"/>
                      <a:ext cx="487730" cy="274676"/>
                    </a:xfrm>
                    <a:custGeom>
                      <a:rect b="b" l="l" r="r" t="t"/>
                      <a:pathLst>
                        <a:path extrusionOk="0" h="7463" w="14828">
                          <a:moveTo>
                            <a:pt x="6672" y="1"/>
                          </a:moveTo>
                          <a:lnTo>
                            <a:pt x="6672" y="2979"/>
                          </a:lnTo>
                          <a:lnTo>
                            <a:pt x="1" y="2979"/>
                          </a:lnTo>
                          <a:lnTo>
                            <a:pt x="1" y="4372"/>
                          </a:lnTo>
                          <a:lnTo>
                            <a:pt x="6672" y="4372"/>
                          </a:lnTo>
                          <a:lnTo>
                            <a:pt x="6672" y="7462"/>
                          </a:lnTo>
                          <a:lnTo>
                            <a:pt x="8136" y="7462"/>
                          </a:lnTo>
                          <a:lnTo>
                            <a:pt x="8136" y="4372"/>
                          </a:lnTo>
                          <a:lnTo>
                            <a:pt x="14827" y="4372"/>
                          </a:lnTo>
                          <a:lnTo>
                            <a:pt x="14827" y="2979"/>
                          </a:lnTo>
                          <a:lnTo>
                            <a:pt x="8136" y="2979"/>
                          </a:lnTo>
                          <a:lnTo>
                            <a:pt x="8136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822" name="Google Shape;822;p19"/>
                    <p:cNvSpPr/>
                    <p:nvPr/>
                  </p:nvSpPr>
                  <p:spPr>
                    <a:xfrm rot="5400000">
                      <a:off x="8448674" y="2692105"/>
                      <a:ext cx="168081" cy="90614"/>
                    </a:xfrm>
                    <a:custGeom>
                      <a:rect b="b" l="l" r="r" t="t"/>
                      <a:pathLst>
                        <a:path extrusionOk="0" h="2462" w="5110">
                          <a:moveTo>
                            <a:pt x="1" y="1"/>
                          </a:moveTo>
                          <a:lnTo>
                            <a:pt x="1" y="575"/>
                          </a:lnTo>
                          <a:lnTo>
                            <a:pt x="3828" y="2462"/>
                          </a:lnTo>
                          <a:lnTo>
                            <a:pt x="5110" y="2462"/>
                          </a:lnTo>
                          <a:lnTo>
                            <a:pt x="116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823" name="Google Shape;823;p19"/>
                    <p:cNvSpPr/>
                    <p:nvPr/>
                  </p:nvSpPr>
                  <p:spPr>
                    <a:xfrm rot="5400000">
                      <a:off x="8432722" y="2995786"/>
                      <a:ext cx="199986" cy="90614"/>
                    </a:xfrm>
                    <a:custGeom>
                      <a:rect b="b" l="l" r="r" t="t"/>
                      <a:pathLst>
                        <a:path extrusionOk="0" h="2462" w="6080">
                          <a:moveTo>
                            <a:pt x="4994" y="1"/>
                          </a:moveTo>
                          <a:lnTo>
                            <a:pt x="0" y="2462"/>
                          </a:lnTo>
                          <a:lnTo>
                            <a:pt x="1282" y="2462"/>
                          </a:lnTo>
                          <a:lnTo>
                            <a:pt x="6079" y="102"/>
                          </a:lnTo>
                          <a:lnTo>
                            <a:pt x="6079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824" name="Google Shape;824;p19"/>
                    <p:cNvSpPr/>
                    <p:nvPr/>
                  </p:nvSpPr>
                  <p:spPr>
                    <a:xfrm rot="5400000">
                      <a:off x="8271154" y="3016513"/>
                      <a:ext cx="160515" cy="88626"/>
                    </a:xfrm>
                    <a:custGeom>
                      <a:rect b="b" l="l" r="r" t="t"/>
                      <a:pathLst>
                        <a:path extrusionOk="0" h="2408" w="4880">
                          <a:moveTo>
                            <a:pt x="1" y="1"/>
                          </a:moveTo>
                          <a:lnTo>
                            <a:pt x="4879" y="2408"/>
                          </a:lnTo>
                          <a:lnTo>
                            <a:pt x="4879" y="1776"/>
                          </a:lnTo>
                          <a:lnTo>
                            <a:pt x="1282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825" name="Google Shape;825;p19"/>
                    <p:cNvSpPr/>
                    <p:nvPr/>
                  </p:nvSpPr>
                  <p:spPr>
                    <a:xfrm rot="5400000">
                      <a:off x="8245023" y="2710221"/>
                      <a:ext cx="207552" cy="93853"/>
                    </a:xfrm>
                    <a:custGeom>
                      <a:rect b="b" l="l" r="r" t="t"/>
                      <a:pathLst>
                        <a:path extrusionOk="0" h="2550" w="6310">
                          <a:moveTo>
                            <a:pt x="5029" y="1"/>
                          </a:moveTo>
                          <a:lnTo>
                            <a:pt x="1" y="2476"/>
                          </a:lnTo>
                          <a:lnTo>
                            <a:pt x="1" y="2550"/>
                          </a:lnTo>
                          <a:lnTo>
                            <a:pt x="1141" y="2550"/>
                          </a:lnTo>
                          <a:lnTo>
                            <a:pt x="6310" y="1"/>
                          </a:lnTo>
                          <a:close/>
                        </a:path>
                      </a:pathLst>
                    </a:custGeom>
                    <a:solidFill>
                      <a:srgbClr val="FF7C3E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826" name="Google Shape;826;p19"/>
                <p:cNvSpPr/>
                <p:nvPr/>
              </p:nvSpPr>
              <p:spPr>
                <a:xfrm flipH="1">
                  <a:off x="7760673" y="3147151"/>
                  <a:ext cx="74208" cy="59432"/>
                </a:xfrm>
                <a:custGeom>
                  <a:rect b="b" l="l" r="r" t="t"/>
                  <a:pathLst>
                    <a:path extrusionOk="0" h="913" w="1140">
                      <a:moveTo>
                        <a:pt x="406" y="0"/>
                      </a:moveTo>
                      <a:cubicBezTo>
                        <a:pt x="378" y="0"/>
                        <a:pt x="351" y="6"/>
                        <a:pt x="325" y="18"/>
                      </a:cubicBezTo>
                      <a:cubicBezTo>
                        <a:pt x="0" y="172"/>
                        <a:pt x="343" y="912"/>
                        <a:pt x="638" y="912"/>
                      </a:cubicBezTo>
                      <a:cubicBezTo>
                        <a:pt x="650" y="912"/>
                        <a:pt x="662" y="911"/>
                        <a:pt x="673" y="909"/>
                      </a:cubicBezTo>
                      <a:cubicBezTo>
                        <a:pt x="1139" y="808"/>
                        <a:pt x="736" y="0"/>
                        <a:pt x="406" y="0"/>
                      </a:cubicBezTo>
                      <a:close/>
                    </a:path>
                  </a:pathLst>
                </a:custGeom>
                <a:solidFill>
                  <a:srgbClr val="FFA49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7" name="Google Shape;827;p19"/>
                <p:cNvSpPr/>
                <p:nvPr/>
              </p:nvSpPr>
              <p:spPr>
                <a:xfrm flipH="1">
                  <a:off x="7674618" y="3062070"/>
                  <a:ext cx="169117" cy="166448"/>
                </a:xfrm>
                <a:custGeom>
                  <a:rect b="b" l="l" r="r" t="t"/>
                  <a:pathLst>
                    <a:path extrusionOk="0" h="2557" w="2598">
                      <a:moveTo>
                        <a:pt x="1372" y="0"/>
                      </a:moveTo>
                      <a:cubicBezTo>
                        <a:pt x="1226" y="372"/>
                        <a:pt x="768" y="741"/>
                        <a:pt x="406" y="929"/>
                      </a:cubicBezTo>
                      <a:cubicBezTo>
                        <a:pt x="605" y="1735"/>
                        <a:pt x="0" y="2297"/>
                        <a:pt x="293" y="2499"/>
                      </a:cubicBezTo>
                      <a:cubicBezTo>
                        <a:pt x="354" y="2541"/>
                        <a:pt x="416" y="2557"/>
                        <a:pt x="476" y="2557"/>
                      </a:cubicBezTo>
                      <a:cubicBezTo>
                        <a:pt x="642" y="2557"/>
                        <a:pt x="785" y="2434"/>
                        <a:pt x="785" y="2434"/>
                      </a:cubicBezTo>
                      <a:cubicBezTo>
                        <a:pt x="785" y="2434"/>
                        <a:pt x="874" y="2542"/>
                        <a:pt x="1090" y="2542"/>
                      </a:cubicBezTo>
                      <a:cubicBezTo>
                        <a:pt x="1105" y="2542"/>
                        <a:pt x="1121" y="2541"/>
                        <a:pt x="1137" y="2540"/>
                      </a:cubicBezTo>
                      <a:cubicBezTo>
                        <a:pt x="1386" y="2523"/>
                        <a:pt x="1533" y="2223"/>
                        <a:pt x="1533" y="2223"/>
                      </a:cubicBezTo>
                      <a:cubicBezTo>
                        <a:pt x="1533" y="2223"/>
                        <a:pt x="1582" y="2238"/>
                        <a:pt x="1661" y="2238"/>
                      </a:cubicBezTo>
                      <a:cubicBezTo>
                        <a:pt x="1739" y="2238"/>
                        <a:pt x="1845" y="2223"/>
                        <a:pt x="1960" y="2161"/>
                      </a:cubicBezTo>
                      <a:cubicBezTo>
                        <a:pt x="2141" y="2066"/>
                        <a:pt x="2215" y="1656"/>
                        <a:pt x="2215" y="1656"/>
                      </a:cubicBezTo>
                      <a:cubicBezTo>
                        <a:pt x="2215" y="1656"/>
                        <a:pt x="2598" y="1448"/>
                        <a:pt x="2437" y="1147"/>
                      </a:cubicBezTo>
                      <a:cubicBezTo>
                        <a:pt x="2301" y="895"/>
                        <a:pt x="1639" y="287"/>
                        <a:pt x="1372" y="0"/>
                      </a:cubicBezTo>
                      <a:close/>
                    </a:path>
                  </a:pathLst>
                </a:custGeom>
                <a:solidFill>
                  <a:srgbClr val="FFB1AA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8" name="Google Shape;828;p19"/>
                <p:cNvSpPr/>
                <p:nvPr/>
              </p:nvSpPr>
              <p:spPr>
                <a:xfrm flipH="1">
                  <a:off x="7331303" y="2311185"/>
                  <a:ext cx="315125" cy="119449"/>
                </a:xfrm>
                <a:custGeom>
                  <a:rect b="b" l="l" r="r" t="t"/>
                  <a:pathLst>
                    <a:path extrusionOk="0" h="1835" w="4841">
                      <a:moveTo>
                        <a:pt x="3269" y="1"/>
                      </a:moveTo>
                      <a:cubicBezTo>
                        <a:pt x="2709" y="1"/>
                        <a:pt x="1908" y="23"/>
                        <a:pt x="1056" y="134"/>
                      </a:cubicBezTo>
                      <a:cubicBezTo>
                        <a:pt x="0" y="274"/>
                        <a:pt x="462" y="1834"/>
                        <a:pt x="462" y="1834"/>
                      </a:cubicBezTo>
                      <a:cubicBezTo>
                        <a:pt x="462" y="1834"/>
                        <a:pt x="4640" y="1776"/>
                        <a:pt x="4742" y="1584"/>
                      </a:cubicBezTo>
                      <a:cubicBezTo>
                        <a:pt x="4841" y="1394"/>
                        <a:pt x="4786" y="765"/>
                        <a:pt x="4615" y="414"/>
                      </a:cubicBezTo>
                      <a:cubicBezTo>
                        <a:pt x="4492" y="158"/>
                        <a:pt x="4295" y="18"/>
                        <a:pt x="3827" y="7"/>
                      </a:cubicBezTo>
                      <a:cubicBezTo>
                        <a:pt x="3691" y="4"/>
                        <a:pt x="3500" y="1"/>
                        <a:pt x="3269" y="1"/>
                      </a:cubicBezTo>
                      <a:close/>
                    </a:path>
                  </a:pathLst>
                </a:custGeom>
                <a:solidFill>
                  <a:srgbClr val="FAE0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9" name="Google Shape;829;p19"/>
                <p:cNvSpPr/>
                <p:nvPr/>
              </p:nvSpPr>
              <p:spPr>
                <a:xfrm flipH="1">
                  <a:off x="7086927" y="1845617"/>
                  <a:ext cx="52987" cy="27145"/>
                </a:xfrm>
                <a:custGeom>
                  <a:rect b="b" l="l" r="r" t="t"/>
                  <a:pathLst>
                    <a:path extrusionOk="0" h="417" w="814">
                      <a:moveTo>
                        <a:pt x="211" y="1"/>
                      </a:moveTo>
                      <a:cubicBezTo>
                        <a:pt x="141" y="1"/>
                        <a:pt x="87" y="23"/>
                        <a:pt x="67" y="77"/>
                      </a:cubicBezTo>
                      <a:cubicBezTo>
                        <a:pt x="0" y="257"/>
                        <a:pt x="407" y="416"/>
                        <a:pt x="599" y="416"/>
                      </a:cubicBezTo>
                      <a:cubicBezTo>
                        <a:pt x="643" y="416"/>
                        <a:pt x="675" y="408"/>
                        <a:pt x="689" y="391"/>
                      </a:cubicBezTo>
                      <a:cubicBezTo>
                        <a:pt x="814" y="229"/>
                        <a:pt x="435" y="1"/>
                        <a:pt x="211" y="1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0" name="Google Shape;830;p19"/>
                <p:cNvSpPr/>
                <p:nvPr/>
              </p:nvSpPr>
              <p:spPr>
                <a:xfrm flipH="1">
                  <a:off x="7219529" y="2020661"/>
                  <a:ext cx="115153" cy="52141"/>
                </a:xfrm>
                <a:custGeom>
                  <a:rect b="b" l="l" r="r" t="t"/>
                  <a:pathLst>
                    <a:path extrusionOk="0" h="801" w="1769">
                      <a:moveTo>
                        <a:pt x="92" y="0"/>
                      </a:moveTo>
                      <a:cubicBezTo>
                        <a:pt x="83" y="0"/>
                        <a:pt x="74" y="2"/>
                        <a:pt x="65" y="5"/>
                      </a:cubicBezTo>
                      <a:cubicBezTo>
                        <a:pt x="24" y="19"/>
                        <a:pt x="1" y="63"/>
                        <a:pt x="18" y="104"/>
                      </a:cubicBezTo>
                      <a:cubicBezTo>
                        <a:pt x="21" y="115"/>
                        <a:pt x="274" y="801"/>
                        <a:pt x="1162" y="801"/>
                      </a:cubicBezTo>
                      <a:cubicBezTo>
                        <a:pt x="1321" y="801"/>
                        <a:pt x="1499" y="777"/>
                        <a:pt x="1701" y="726"/>
                      </a:cubicBezTo>
                      <a:cubicBezTo>
                        <a:pt x="1742" y="716"/>
                        <a:pt x="1769" y="671"/>
                        <a:pt x="1756" y="630"/>
                      </a:cubicBezTo>
                      <a:cubicBezTo>
                        <a:pt x="1747" y="593"/>
                        <a:pt x="1716" y="570"/>
                        <a:pt x="1679" y="570"/>
                      </a:cubicBezTo>
                      <a:cubicBezTo>
                        <a:pt x="1673" y="570"/>
                        <a:pt x="1666" y="571"/>
                        <a:pt x="1660" y="572"/>
                      </a:cubicBezTo>
                      <a:cubicBezTo>
                        <a:pt x="1470" y="621"/>
                        <a:pt x="1302" y="642"/>
                        <a:pt x="1155" y="642"/>
                      </a:cubicBezTo>
                      <a:cubicBezTo>
                        <a:pt x="389" y="642"/>
                        <a:pt x="176" y="82"/>
                        <a:pt x="165" y="54"/>
                      </a:cubicBezTo>
                      <a:cubicBezTo>
                        <a:pt x="154" y="22"/>
                        <a:pt x="124" y="0"/>
                        <a:pt x="92" y="0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1" name="Google Shape;831;p19"/>
                <p:cNvSpPr/>
                <p:nvPr/>
              </p:nvSpPr>
              <p:spPr>
                <a:xfrm flipH="1">
                  <a:off x="7109710" y="1911625"/>
                  <a:ext cx="30725" cy="53183"/>
                </a:xfrm>
                <a:custGeom>
                  <a:rect b="b" l="l" r="r" t="t"/>
                  <a:pathLst>
                    <a:path extrusionOk="0" h="817" w="472">
                      <a:moveTo>
                        <a:pt x="236" y="1"/>
                      </a:moveTo>
                      <a:cubicBezTo>
                        <a:pt x="106" y="1"/>
                        <a:pt x="0" y="182"/>
                        <a:pt x="0" y="407"/>
                      </a:cubicBezTo>
                      <a:cubicBezTo>
                        <a:pt x="0" y="636"/>
                        <a:pt x="106" y="817"/>
                        <a:pt x="236" y="817"/>
                      </a:cubicBezTo>
                      <a:cubicBezTo>
                        <a:pt x="365" y="817"/>
                        <a:pt x="472" y="636"/>
                        <a:pt x="472" y="407"/>
                      </a:cubicBezTo>
                      <a:cubicBezTo>
                        <a:pt x="472" y="182"/>
                        <a:pt x="365" y="1"/>
                        <a:pt x="236" y="1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2" name="Google Shape;832;p19"/>
                <p:cNvSpPr/>
                <p:nvPr/>
              </p:nvSpPr>
              <p:spPr>
                <a:xfrm flipH="1">
                  <a:off x="7113095" y="1920478"/>
                  <a:ext cx="7811" cy="13475"/>
                </a:xfrm>
                <a:custGeom>
                  <a:rect b="b" l="l" r="r" t="t"/>
                  <a:pathLst>
                    <a:path extrusionOk="0" h="207" w="120">
                      <a:moveTo>
                        <a:pt x="51" y="1"/>
                      </a:moveTo>
                      <a:cubicBezTo>
                        <a:pt x="49" y="1"/>
                        <a:pt x="47" y="1"/>
                        <a:pt x="45" y="2"/>
                      </a:cubicBezTo>
                      <a:cubicBezTo>
                        <a:pt x="18" y="5"/>
                        <a:pt x="0" y="53"/>
                        <a:pt x="8" y="107"/>
                      </a:cubicBezTo>
                      <a:cubicBezTo>
                        <a:pt x="14" y="163"/>
                        <a:pt x="39" y="207"/>
                        <a:pt x="69" y="207"/>
                      </a:cubicBezTo>
                      <a:cubicBezTo>
                        <a:pt x="70" y="207"/>
                        <a:pt x="71" y="207"/>
                        <a:pt x="72" y="206"/>
                      </a:cubicBezTo>
                      <a:cubicBezTo>
                        <a:pt x="99" y="203"/>
                        <a:pt x="120" y="152"/>
                        <a:pt x="110" y="97"/>
                      </a:cubicBezTo>
                      <a:cubicBezTo>
                        <a:pt x="103" y="43"/>
                        <a:pt x="79" y="1"/>
                        <a:pt x="5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3" name="Google Shape;833;p19"/>
                <p:cNvSpPr/>
                <p:nvPr/>
              </p:nvSpPr>
              <p:spPr>
                <a:xfrm flipH="1">
                  <a:off x="7387281" y="1938119"/>
                  <a:ext cx="44916" cy="67373"/>
                </a:xfrm>
                <a:custGeom>
                  <a:rect b="b" l="l" r="r" t="t"/>
                  <a:pathLst>
                    <a:path extrusionOk="0" h="1035" w="690">
                      <a:moveTo>
                        <a:pt x="345" y="0"/>
                      </a:moveTo>
                      <a:cubicBezTo>
                        <a:pt x="153" y="0"/>
                        <a:pt x="0" y="233"/>
                        <a:pt x="0" y="520"/>
                      </a:cubicBezTo>
                      <a:cubicBezTo>
                        <a:pt x="0" y="802"/>
                        <a:pt x="153" y="1035"/>
                        <a:pt x="345" y="1035"/>
                      </a:cubicBezTo>
                      <a:cubicBezTo>
                        <a:pt x="533" y="1035"/>
                        <a:pt x="689" y="802"/>
                        <a:pt x="689" y="520"/>
                      </a:cubicBezTo>
                      <a:cubicBezTo>
                        <a:pt x="689" y="233"/>
                        <a:pt x="533" y="0"/>
                        <a:pt x="345" y="0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4" name="Google Shape;834;p19"/>
                <p:cNvSpPr/>
                <p:nvPr/>
              </p:nvSpPr>
              <p:spPr>
                <a:xfrm flipH="1">
                  <a:off x="7393725" y="1951398"/>
                  <a:ext cx="8918" cy="15297"/>
                </a:xfrm>
                <a:custGeom>
                  <a:rect b="b" l="l" r="r" t="t"/>
                  <a:pathLst>
                    <a:path extrusionOk="0" h="235" w="137">
                      <a:moveTo>
                        <a:pt x="58" y="1"/>
                      </a:moveTo>
                      <a:cubicBezTo>
                        <a:pt x="57" y="1"/>
                        <a:pt x="56" y="1"/>
                        <a:pt x="55" y="1"/>
                      </a:cubicBezTo>
                      <a:cubicBezTo>
                        <a:pt x="21" y="4"/>
                        <a:pt x="0" y="62"/>
                        <a:pt x="10" y="124"/>
                      </a:cubicBezTo>
                      <a:cubicBezTo>
                        <a:pt x="17" y="185"/>
                        <a:pt x="47" y="234"/>
                        <a:pt x="77" y="234"/>
                      </a:cubicBezTo>
                      <a:cubicBezTo>
                        <a:pt x="78" y="234"/>
                        <a:pt x="80" y="234"/>
                        <a:pt x="82" y="234"/>
                      </a:cubicBezTo>
                      <a:cubicBezTo>
                        <a:pt x="116" y="230"/>
                        <a:pt x="137" y="175"/>
                        <a:pt x="126" y="111"/>
                      </a:cubicBezTo>
                      <a:cubicBezTo>
                        <a:pt x="120" y="47"/>
                        <a:pt x="88" y="1"/>
                        <a:pt x="5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5" name="Google Shape;835;p19"/>
                <p:cNvSpPr/>
                <p:nvPr/>
              </p:nvSpPr>
              <p:spPr>
                <a:xfrm flipH="1" rot="-618055">
                  <a:off x="7355127" y="1852313"/>
                  <a:ext cx="100310" cy="60277"/>
                </a:xfrm>
                <a:custGeom>
                  <a:rect b="b" l="l" r="r" t="t"/>
                  <a:pathLst>
                    <a:path extrusionOk="0" h="926" w="1541">
                      <a:moveTo>
                        <a:pt x="1325" y="0"/>
                      </a:moveTo>
                      <a:cubicBezTo>
                        <a:pt x="994" y="0"/>
                        <a:pt x="1" y="706"/>
                        <a:pt x="144" y="864"/>
                      </a:cubicBezTo>
                      <a:cubicBezTo>
                        <a:pt x="178" y="905"/>
                        <a:pt x="233" y="925"/>
                        <a:pt x="301" y="925"/>
                      </a:cubicBezTo>
                      <a:cubicBezTo>
                        <a:pt x="704" y="925"/>
                        <a:pt x="1540" y="239"/>
                        <a:pt x="1417" y="38"/>
                      </a:cubicBezTo>
                      <a:cubicBezTo>
                        <a:pt x="1400" y="10"/>
                        <a:pt x="1369" y="0"/>
                        <a:pt x="1325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6" name="Google Shape;836;p19"/>
                <p:cNvSpPr/>
                <p:nvPr/>
              </p:nvSpPr>
              <p:spPr>
                <a:xfrm flipH="1">
                  <a:off x="7290808" y="2020531"/>
                  <a:ext cx="43874" cy="44265"/>
                </a:xfrm>
                <a:custGeom>
                  <a:rect b="b" l="l" r="r" t="t"/>
                  <a:pathLst>
                    <a:path extrusionOk="0" h="680" w="674">
                      <a:moveTo>
                        <a:pt x="92" y="1"/>
                      </a:moveTo>
                      <a:cubicBezTo>
                        <a:pt x="83" y="1"/>
                        <a:pt x="72" y="4"/>
                        <a:pt x="65" y="7"/>
                      </a:cubicBezTo>
                      <a:cubicBezTo>
                        <a:pt x="24" y="21"/>
                        <a:pt x="1" y="65"/>
                        <a:pt x="18" y="106"/>
                      </a:cubicBezTo>
                      <a:cubicBezTo>
                        <a:pt x="18" y="114"/>
                        <a:pt x="158" y="486"/>
                        <a:pt x="581" y="680"/>
                      </a:cubicBezTo>
                      <a:cubicBezTo>
                        <a:pt x="612" y="639"/>
                        <a:pt x="642" y="595"/>
                        <a:pt x="673" y="554"/>
                      </a:cubicBezTo>
                      <a:cubicBezTo>
                        <a:pt x="294" y="393"/>
                        <a:pt x="174" y="76"/>
                        <a:pt x="165" y="56"/>
                      </a:cubicBezTo>
                      <a:cubicBezTo>
                        <a:pt x="154" y="21"/>
                        <a:pt x="124" y="1"/>
                        <a:pt x="92" y="1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7" name="Google Shape;837;p19"/>
                <p:cNvSpPr/>
                <p:nvPr/>
              </p:nvSpPr>
              <p:spPr>
                <a:xfrm flipH="1">
                  <a:off x="7387281" y="1938119"/>
                  <a:ext cx="44916" cy="67373"/>
                </a:xfrm>
                <a:custGeom>
                  <a:rect b="b" l="l" r="r" t="t"/>
                  <a:pathLst>
                    <a:path extrusionOk="0" h="1035" w="690">
                      <a:moveTo>
                        <a:pt x="512" y="205"/>
                      </a:moveTo>
                      <a:cubicBezTo>
                        <a:pt x="543" y="205"/>
                        <a:pt x="574" y="253"/>
                        <a:pt x="580" y="315"/>
                      </a:cubicBezTo>
                      <a:cubicBezTo>
                        <a:pt x="591" y="379"/>
                        <a:pt x="570" y="434"/>
                        <a:pt x="536" y="438"/>
                      </a:cubicBezTo>
                      <a:lnTo>
                        <a:pt x="533" y="438"/>
                      </a:lnTo>
                      <a:cubicBezTo>
                        <a:pt x="502" y="438"/>
                        <a:pt x="471" y="393"/>
                        <a:pt x="464" y="328"/>
                      </a:cubicBezTo>
                      <a:cubicBezTo>
                        <a:pt x="454" y="266"/>
                        <a:pt x="475" y="208"/>
                        <a:pt x="509" y="205"/>
                      </a:cubicBezTo>
                      <a:close/>
                      <a:moveTo>
                        <a:pt x="345" y="0"/>
                      </a:moveTo>
                      <a:cubicBezTo>
                        <a:pt x="153" y="0"/>
                        <a:pt x="0" y="233"/>
                        <a:pt x="0" y="520"/>
                      </a:cubicBezTo>
                      <a:cubicBezTo>
                        <a:pt x="0" y="802"/>
                        <a:pt x="153" y="1035"/>
                        <a:pt x="345" y="1035"/>
                      </a:cubicBezTo>
                      <a:cubicBezTo>
                        <a:pt x="533" y="1035"/>
                        <a:pt x="689" y="802"/>
                        <a:pt x="689" y="520"/>
                      </a:cubicBezTo>
                      <a:cubicBezTo>
                        <a:pt x="689" y="233"/>
                        <a:pt x="533" y="0"/>
                        <a:pt x="345" y="0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8" name="Google Shape;838;p19"/>
                <p:cNvSpPr/>
                <p:nvPr/>
              </p:nvSpPr>
              <p:spPr>
                <a:xfrm flipH="1">
                  <a:off x="7393725" y="1951398"/>
                  <a:ext cx="8918" cy="15232"/>
                </a:xfrm>
                <a:custGeom>
                  <a:rect b="b" l="l" r="r" t="t"/>
                  <a:pathLst>
                    <a:path extrusionOk="0" h="234" w="137">
                      <a:moveTo>
                        <a:pt x="55" y="1"/>
                      </a:moveTo>
                      <a:cubicBezTo>
                        <a:pt x="21" y="4"/>
                        <a:pt x="0" y="62"/>
                        <a:pt x="10" y="124"/>
                      </a:cubicBezTo>
                      <a:cubicBezTo>
                        <a:pt x="17" y="189"/>
                        <a:pt x="48" y="234"/>
                        <a:pt x="79" y="234"/>
                      </a:cubicBezTo>
                      <a:lnTo>
                        <a:pt x="82" y="234"/>
                      </a:lnTo>
                      <a:cubicBezTo>
                        <a:pt x="116" y="230"/>
                        <a:pt x="137" y="175"/>
                        <a:pt x="126" y="111"/>
                      </a:cubicBezTo>
                      <a:cubicBezTo>
                        <a:pt x="120" y="49"/>
                        <a:pt x="89" y="1"/>
                        <a:pt x="58" y="1"/>
                      </a:cubicBezTo>
                      <a:close/>
                    </a:path>
                  </a:pathLst>
                </a:custGeom>
                <a:solidFill>
                  <a:srgbClr val="D1DBD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9" name="Google Shape;839;p19"/>
                <p:cNvSpPr/>
                <p:nvPr/>
              </p:nvSpPr>
              <p:spPr>
                <a:xfrm flipH="1">
                  <a:off x="7710160" y="2149486"/>
                  <a:ext cx="122964" cy="78700"/>
                </a:xfrm>
                <a:custGeom>
                  <a:rect b="b" l="l" r="r" t="t"/>
                  <a:pathLst>
                    <a:path extrusionOk="0" h="1209" w="1889">
                      <a:moveTo>
                        <a:pt x="977" y="0"/>
                      </a:moveTo>
                      <a:cubicBezTo>
                        <a:pt x="867" y="0"/>
                        <a:pt x="770" y="18"/>
                        <a:pt x="697" y="38"/>
                      </a:cubicBezTo>
                      <a:cubicBezTo>
                        <a:pt x="360" y="133"/>
                        <a:pt x="76" y="392"/>
                        <a:pt x="12" y="673"/>
                      </a:cubicBezTo>
                      <a:cubicBezTo>
                        <a:pt x="1" y="714"/>
                        <a:pt x="28" y="758"/>
                        <a:pt x="69" y="764"/>
                      </a:cubicBezTo>
                      <a:cubicBezTo>
                        <a:pt x="77" y="767"/>
                        <a:pt x="85" y="768"/>
                        <a:pt x="92" y="768"/>
                      </a:cubicBezTo>
                      <a:cubicBezTo>
                        <a:pt x="127" y="768"/>
                        <a:pt x="157" y="743"/>
                        <a:pt x="165" y="706"/>
                      </a:cubicBezTo>
                      <a:cubicBezTo>
                        <a:pt x="220" y="484"/>
                        <a:pt x="458" y="269"/>
                        <a:pt x="738" y="191"/>
                      </a:cubicBezTo>
                      <a:cubicBezTo>
                        <a:pt x="800" y="173"/>
                        <a:pt x="882" y="158"/>
                        <a:pt x="975" y="158"/>
                      </a:cubicBezTo>
                      <a:cubicBezTo>
                        <a:pt x="1118" y="158"/>
                        <a:pt x="1288" y="194"/>
                        <a:pt x="1462" y="314"/>
                      </a:cubicBezTo>
                      <a:cubicBezTo>
                        <a:pt x="1277" y="324"/>
                        <a:pt x="1028" y="365"/>
                        <a:pt x="878" y="505"/>
                      </a:cubicBezTo>
                      <a:cubicBezTo>
                        <a:pt x="790" y="591"/>
                        <a:pt x="749" y="700"/>
                        <a:pt x="755" y="829"/>
                      </a:cubicBezTo>
                      <a:cubicBezTo>
                        <a:pt x="762" y="983"/>
                        <a:pt x="817" y="1092"/>
                        <a:pt x="919" y="1157"/>
                      </a:cubicBezTo>
                      <a:cubicBezTo>
                        <a:pt x="984" y="1194"/>
                        <a:pt x="1059" y="1208"/>
                        <a:pt x="1131" y="1208"/>
                      </a:cubicBezTo>
                      <a:cubicBezTo>
                        <a:pt x="1291" y="1208"/>
                        <a:pt x="1441" y="1144"/>
                        <a:pt x="1466" y="1133"/>
                      </a:cubicBezTo>
                      <a:cubicBezTo>
                        <a:pt x="1503" y="1116"/>
                        <a:pt x="1523" y="1068"/>
                        <a:pt x="1503" y="1027"/>
                      </a:cubicBezTo>
                      <a:cubicBezTo>
                        <a:pt x="1491" y="1000"/>
                        <a:pt x="1462" y="982"/>
                        <a:pt x="1432" y="982"/>
                      </a:cubicBezTo>
                      <a:cubicBezTo>
                        <a:pt x="1421" y="982"/>
                        <a:pt x="1410" y="984"/>
                        <a:pt x="1400" y="990"/>
                      </a:cubicBezTo>
                      <a:cubicBezTo>
                        <a:pt x="1353" y="1011"/>
                        <a:pt x="1235" y="1051"/>
                        <a:pt x="1130" y="1051"/>
                      </a:cubicBezTo>
                      <a:cubicBezTo>
                        <a:pt x="1082" y="1051"/>
                        <a:pt x="1036" y="1043"/>
                        <a:pt x="1001" y="1021"/>
                      </a:cubicBezTo>
                      <a:cubicBezTo>
                        <a:pt x="946" y="986"/>
                        <a:pt x="916" y="922"/>
                        <a:pt x="913" y="822"/>
                      </a:cubicBezTo>
                      <a:cubicBezTo>
                        <a:pt x="909" y="737"/>
                        <a:pt x="933" y="673"/>
                        <a:pt x="987" y="621"/>
                      </a:cubicBezTo>
                      <a:cubicBezTo>
                        <a:pt x="1116" y="498"/>
                        <a:pt x="1380" y="469"/>
                        <a:pt x="1554" y="469"/>
                      </a:cubicBezTo>
                      <a:cubicBezTo>
                        <a:pt x="1603" y="469"/>
                        <a:pt x="1644" y="471"/>
                        <a:pt x="1674" y="474"/>
                      </a:cubicBezTo>
                      <a:lnTo>
                        <a:pt x="1888" y="495"/>
                      </a:lnTo>
                      <a:lnTo>
                        <a:pt x="1888" y="495"/>
                      </a:lnTo>
                      <a:lnTo>
                        <a:pt x="1735" y="341"/>
                      </a:lnTo>
                      <a:cubicBezTo>
                        <a:pt x="1471" y="71"/>
                        <a:pt x="1196" y="0"/>
                        <a:pt x="977" y="0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0" name="Google Shape;840;p19"/>
                <p:cNvSpPr/>
                <p:nvPr/>
              </p:nvSpPr>
              <p:spPr>
                <a:xfrm flipH="1">
                  <a:off x="7065054" y="1779935"/>
                  <a:ext cx="25387" cy="162412"/>
                </a:xfrm>
                <a:custGeom>
                  <a:rect b="b" l="l" r="r" t="t"/>
                  <a:pathLst>
                    <a:path extrusionOk="0" h="2495" w="390">
                      <a:moveTo>
                        <a:pt x="0" y="0"/>
                      </a:moveTo>
                      <a:cubicBezTo>
                        <a:pt x="93" y="451"/>
                        <a:pt x="106" y="987"/>
                        <a:pt x="24" y="1622"/>
                      </a:cubicBezTo>
                      <a:cubicBezTo>
                        <a:pt x="0" y="1877"/>
                        <a:pt x="52" y="2171"/>
                        <a:pt x="126" y="2495"/>
                      </a:cubicBezTo>
                      <a:cubicBezTo>
                        <a:pt x="137" y="2444"/>
                        <a:pt x="150" y="2389"/>
                        <a:pt x="161" y="2338"/>
                      </a:cubicBezTo>
                      <a:cubicBezTo>
                        <a:pt x="175" y="2256"/>
                        <a:pt x="191" y="2171"/>
                        <a:pt x="205" y="2089"/>
                      </a:cubicBezTo>
                      <a:cubicBezTo>
                        <a:pt x="328" y="1389"/>
                        <a:pt x="389" y="679"/>
                        <a:pt x="338" y="10"/>
                      </a:cubicBezTo>
                      <a:cubicBezTo>
                        <a:pt x="249" y="3"/>
                        <a:pt x="157" y="0"/>
                        <a:pt x="58" y="0"/>
                      </a:cubicBezTo>
                      <a:close/>
                    </a:path>
                  </a:pathLst>
                </a:custGeom>
                <a:solidFill>
                  <a:srgbClr val="60524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1" name="Google Shape;841;p19"/>
                <p:cNvSpPr/>
                <p:nvPr/>
              </p:nvSpPr>
              <p:spPr>
                <a:xfrm flipH="1">
                  <a:off x="7083542" y="1779935"/>
                  <a:ext cx="22913" cy="105584"/>
                </a:xfrm>
                <a:custGeom>
                  <a:rect b="b" l="l" r="r" t="t"/>
                  <a:pathLst>
                    <a:path extrusionOk="0" h="1622" w="352">
                      <a:moveTo>
                        <a:pt x="246" y="0"/>
                      </a:moveTo>
                      <a:cubicBezTo>
                        <a:pt x="175" y="0"/>
                        <a:pt x="103" y="3"/>
                        <a:pt x="24" y="10"/>
                      </a:cubicBezTo>
                      <a:lnTo>
                        <a:pt x="0" y="10"/>
                      </a:lnTo>
                      <a:cubicBezTo>
                        <a:pt x="260" y="604"/>
                        <a:pt x="311" y="1191"/>
                        <a:pt x="270" y="1622"/>
                      </a:cubicBezTo>
                      <a:cubicBezTo>
                        <a:pt x="352" y="987"/>
                        <a:pt x="339" y="451"/>
                        <a:pt x="246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2" name="Google Shape;842;p19"/>
                <p:cNvSpPr/>
                <p:nvPr/>
              </p:nvSpPr>
              <p:spPr>
                <a:xfrm flipH="1">
                  <a:off x="7086797" y="1845682"/>
                  <a:ext cx="52987" cy="26949"/>
                </a:xfrm>
                <a:custGeom>
                  <a:rect b="b" l="l" r="r" t="t"/>
                  <a:pathLst>
                    <a:path extrusionOk="0" h="414" w="814">
                      <a:moveTo>
                        <a:pt x="208" y="0"/>
                      </a:moveTo>
                      <a:cubicBezTo>
                        <a:pt x="140" y="0"/>
                        <a:pt x="86" y="21"/>
                        <a:pt x="65" y="76"/>
                      </a:cubicBezTo>
                      <a:cubicBezTo>
                        <a:pt x="0" y="256"/>
                        <a:pt x="403" y="413"/>
                        <a:pt x="594" y="413"/>
                      </a:cubicBezTo>
                      <a:cubicBezTo>
                        <a:pt x="639" y="413"/>
                        <a:pt x="673" y="407"/>
                        <a:pt x="687" y="390"/>
                      </a:cubicBezTo>
                      <a:cubicBezTo>
                        <a:pt x="813" y="229"/>
                        <a:pt x="434" y="0"/>
                        <a:pt x="208" y="0"/>
                      </a:cubicBezTo>
                      <a:close/>
                    </a:path>
                  </a:pathLst>
                </a:custGeom>
                <a:solidFill>
                  <a:srgbClr val="493A3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3" name="Google Shape;843;p19"/>
                <p:cNvSpPr/>
                <p:nvPr/>
              </p:nvSpPr>
              <p:spPr>
                <a:xfrm flipH="1">
                  <a:off x="7062841" y="1962074"/>
                  <a:ext cx="14516" cy="97382"/>
                </a:xfrm>
                <a:custGeom>
                  <a:rect b="b" l="l" r="r" t="t"/>
                  <a:pathLst>
                    <a:path extrusionOk="0" h="1496" w="223">
                      <a:moveTo>
                        <a:pt x="223" y="1493"/>
                      </a:moveTo>
                      <a:lnTo>
                        <a:pt x="223" y="1496"/>
                      </a:lnTo>
                      <a:lnTo>
                        <a:pt x="223" y="1493"/>
                      </a:lnTo>
                      <a:close/>
                      <a:moveTo>
                        <a:pt x="223" y="1486"/>
                      </a:moveTo>
                      <a:lnTo>
                        <a:pt x="223" y="1493"/>
                      </a:lnTo>
                      <a:lnTo>
                        <a:pt x="223" y="1486"/>
                      </a:lnTo>
                      <a:close/>
                      <a:moveTo>
                        <a:pt x="199" y="1045"/>
                      </a:moveTo>
                      <a:lnTo>
                        <a:pt x="199" y="1045"/>
                      </a:lnTo>
                      <a:lnTo>
                        <a:pt x="199" y="1045"/>
                      </a:lnTo>
                      <a:close/>
                      <a:moveTo>
                        <a:pt x="199" y="1039"/>
                      </a:moveTo>
                      <a:lnTo>
                        <a:pt x="199" y="1039"/>
                      </a:lnTo>
                      <a:lnTo>
                        <a:pt x="199" y="1039"/>
                      </a:lnTo>
                      <a:close/>
                      <a:moveTo>
                        <a:pt x="199" y="1032"/>
                      </a:moveTo>
                      <a:lnTo>
                        <a:pt x="199" y="1032"/>
                      </a:lnTo>
                      <a:lnTo>
                        <a:pt x="199" y="1032"/>
                      </a:lnTo>
                      <a:close/>
                      <a:moveTo>
                        <a:pt x="199" y="1025"/>
                      </a:moveTo>
                      <a:lnTo>
                        <a:pt x="199" y="1028"/>
                      </a:lnTo>
                      <a:lnTo>
                        <a:pt x="199" y="1025"/>
                      </a:lnTo>
                      <a:close/>
                      <a:moveTo>
                        <a:pt x="195" y="1018"/>
                      </a:moveTo>
                      <a:lnTo>
                        <a:pt x="195" y="1022"/>
                      </a:lnTo>
                      <a:lnTo>
                        <a:pt x="195" y="1018"/>
                      </a:lnTo>
                      <a:close/>
                      <a:moveTo>
                        <a:pt x="195" y="1015"/>
                      </a:moveTo>
                      <a:lnTo>
                        <a:pt x="195" y="1015"/>
                      </a:lnTo>
                      <a:lnTo>
                        <a:pt x="195" y="1015"/>
                      </a:lnTo>
                      <a:close/>
                      <a:moveTo>
                        <a:pt x="195" y="1008"/>
                      </a:moveTo>
                      <a:lnTo>
                        <a:pt x="195" y="1008"/>
                      </a:lnTo>
                      <a:lnTo>
                        <a:pt x="195" y="1008"/>
                      </a:lnTo>
                      <a:close/>
                      <a:moveTo>
                        <a:pt x="195" y="1001"/>
                      </a:moveTo>
                      <a:lnTo>
                        <a:pt x="195" y="1004"/>
                      </a:lnTo>
                      <a:lnTo>
                        <a:pt x="195" y="1001"/>
                      </a:lnTo>
                      <a:close/>
                      <a:moveTo>
                        <a:pt x="195" y="995"/>
                      </a:moveTo>
                      <a:lnTo>
                        <a:pt x="195" y="998"/>
                      </a:lnTo>
                      <a:lnTo>
                        <a:pt x="195" y="995"/>
                      </a:lnTo>
                      <a:close/>
                      <a:moveTo>
                        <a:pt x="192" y="987"/>
                      </a:moveTo>
                      <a:cubicBezTo>
                        <a:pt x="192" y="991"/>
                        <a:pt x="192" y="991"/>
                        <a:pt x="195" y="991"/>
                      </a:cubicBezTo>
                      <a:cubicBezTo>
                        <a:pt x="192" y="991"/>
                        <a:pt x="192" y="991"/>
                        <a:pt x="192" y="987"/>
                      </a:cubicBezTo>
                      <a:close/>
                      <a:moveTo>
                        <a:pt x="192" y="981"/>
                      </a:moveTo>
                      <a:lnTo>
                        <a:pt x="192" y="987"/>
                      </a:lnTo>
                      <a:lnTo>
                        <a:pt x="192" y="981"/>
                      </a:lnTo>
                      <a:close/>
                      <a:moveTo>
                        <a:pt x="192" y="977"/>
                      </a:moveTo>
                      <a:lnTo>
                        <a:pt x="192" y="981"/>
                      </a:lnTo>
                      <a:lnTo>
                        <a:pt x="192" y="977"/>
                      </a:lnTo>
                      <a:close/>
                      <a:moveTo>
                        <a:pt x="192" y="971"/>
                      </a:moveTo>
                      <a:lnTo>
                        <a:pt x="192" y="974"/>
                      </a:lnTo>
                      <a:lnTo>
                        <a:pt x="192" y="971"/>
                      </a:lnTo>
                      <a:close/>
                      <a:moveTo>
                        <a:pt x="192" y="963"/>
                      </a:moveTo>
                      <a:lnTo>
                        <a:pt x="192" y="971"/>
                      </a:lnTo>
                      <a:lnTo>
                        <a:pt x="192" y="963"/>
                      </a:lnTo>
                      <a:close/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72" y="302"/>
                        <a:pt x="147" y="626"/>
                        <a:pt x="192" y="963"/>
                      </a:cubicBezTo>
                      <a:cubicBezTo>
                        <a:pt x="147" y="626"/>
                        <a:pt x="72" y="302"/>
                        <a:pt x="1" y="1"/>
                      </a:cubicBezTo>
                      <a:close/>
                    </a:path>
                  </a:pathLst>
                </a:custGeom>
                <a:solidFill>
                  <a:srgbClr val="D2CDB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4" name="Google Shape;844;p19"/>
                <p:cNvSpPr/>
                <p:nvPr/>
              </p:nvSpPr>
              <p:spPr>
                <a:xfrm flipH="1">
                  <a:off x="7109710" y="1911625"/>
                  <a:ext cx="30725" cy="53183"/>
                </a:xfrm>
                <a:custGeom>
                  <a:rect b="b" l="l" r="r" t="t"/>
                  <a:pathLst>
                    <a:path extrusionOk="0" h="817" w="472">
                      <a:moveTo>
                        <a:pt x="349" y="134"/>
                      </a:moveTo>
                      <a:cubicBezTo>
                        <a:pt x="379" y="134"/>
                        <a:pt x="403" y="179"/>
                        <a:pt x="410" y="233"/>
                      </a:cubicBezTo>
                      <a:cubicBezTo>
                        <a:pt x="420" y="288"/>
                        <a:pt x="399" y="339"/>
                        <a:pt x="372" y="342"/>
                      </a:cubicBezTo>
                      <a:lnTo>
                        <a:pt x="369" y="342"/>
                      </a:lnTo>
                      <a:cubicBezTo>
                        <a:pt x="341" y="342"/>
                        <a:pt x="314" y="298"/>
                        <a:pt x="308" y="243"/>
                      </a:cubicBezTo>
                      <a:cubicBezTo>
                        <a:pt x="300" y="189"/>
                        <a:pt x="318" y="141"/>
                        <a:pt x="345" y="138"/>
                      </a:cubicBezTo>
                      <a:lnTo>
                        <a:pt x="349" y="134"/>
                      </a:lnTo>
                      <a:close/>
                      <a:moveTo>
                        <a:pt x="236" y="1"/>
                      </a:moveTo>
                      <a:cubicBezTo>
                        <a:pt x="106" y="1"/>
                        <a:pt x="0" y="182"/>
                        <a:pt x="0" y="407"/>
                      </a:cubicBezTo>
                      <a:cubicBezTo>
                        <a:pt x="0" y="636"/>
                        <a:pt x="106" y="817"/>
                        <a:pt x="236" y="817"/>
                      </a:cubicBezTo>
                      <a:cubicBezTo>
                        <a:pt x="365" y="817"/>
                        <a:pt x="472" y="636"/>
                        <a:pt x="472" y="407"/>
                      </a:cubicBezTo>
                      <a:cubicBezTo>
                        <a:pt x="472" y="182"/>
                        <a:pt x="365" y="1"/>
                        <a:pt x="236" y="1"/>
                      </a:cubicBezTo>
                      <a:close/>
                    </a:path>
                  </a:pathLst>
                </a:custGeom>
                <a:solidFill>
                  <a:srgbClr val="3A2D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5" name="Google Shape;845;p19"/>
                <p:cNvSpPr/>
                <p:nvPr/>
              </p:nvSpPr>
              <p:spPr>
                <a:xfrm flipH="1">
                  <a:off x="7113095" y="1920348"/>
                  <a:ext cx="7811" cy="13605"/>
                </a:xfrm>
                <a:custGeom>
                  <a:rect b="b" l="l" r="r" t="t"/>
                  <a:pathLst>
                    <a:path extrusionOk="0" h="209" w="120">
                      <a:moveTo>
                        <a:pt x="49" y="0"/>
                      </a:moveTo>
                      <a:lnTo>
                        <a:pt x="45" y="4"/>
                      </a:lnTo>
                      <a:cubicBezTo>
                        <a:pt x="18" y="7"/>
                        <a:pt x="0" y="55"/>
                        <a:pt x="8" y="109"/>
                      </a:cubicBezTo>
                      <a:cubicBezTo>
                        <a:pt x="14" y="164"/>
                        <a:pt x="41" y="208"/>
                        <a:pt x="69" y="208"/>
                      </a:cubicBezTo>
                      <a:lnTo>
                        <a:pt x="72" y="208"/>
                      </a:lnTo>
                      <a:cubicBezTo>
                        <a:pt x="99" y="205"/>
                        <a:pt x="120" y="154"/>
                        <a:pt x="110" y="99"/>
                      </a:cubicBezTo>
                      <a:cubicBezTo>
                        <a:pt x="103" y="45"/>
                        <a:pt x="79" y="0"/>
                        <a:pt x="49" y="0"/>
                      </a:cubicBezTo>
                      <a:close/>
                    </a:path>
                  </a:pathLst>
                </a:custGeom>
                <a:solidFill>
                  <a:srgbClr val="D1DBD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6" name="Google Shape;846;p19"/>
                <p:cNvSpPr/>
                <p:nvPr/>
              </p:nvSpPr>
              <p:spPr>
                <a:xfrm flipH="1">
                  <a:off x="7174052" y="1925434"/>
                  <a:ext cx="62387" cy="109231"/>
                </a:xfrm>
                <a:custGeom>
                  <a:rect b="b" l="l" r="r" t="t"/>
                  <a:pathLst>
                    <a:path extrusionOk="0" h="2218" w="1267">
                      <a:moveTo>
                        <a:pt x="97" y="1"/>
                      </a:moveTo>
                      <a:cubicBezTo>
                        <a:pt x="58" y="1"/>
                        <a:pt x="21" y="34"/>
                        <a:pt x="21" y="76"/>
                      </a:cubicBezTo>
                      <a:cubicBezTo>
                        <a:pt x="14" y="370"/>
                        <a:pt x="0" y="1343"/>
                        <a:pt x="167" y="1507"/>
                      </a:cubicBezTo>
                      <a:cubicBezTo>
                        <a:pt x="197" y="1533"/>
                        <a:pt x="229" y="1542"/>
                        <a:pt x="252" y="1542"/>
                      </a:cubicBezTo>
                      <a:cubicBezTo>
                        <a:pt x="256" y="1542"/>
                        <a:pt x="260" y="1542"/>
                        <a:pt x="263" y="1541"/>
                      </a:cubicBezTo>
                      <a:cubicBezTo>
                        <a:pt x="339" y="1537"/>
                        <a:pt x="427" y="1496"/>
                        <a:pt x="523" y="1455"/>
                      </a:cubicBezTo>
                      <a:cubicBezTo>
                        <a:pt x="663" y="1394"/>
                        <a:pt x="764" y="1357"/>
                        <a:pt x="836" y="1357"/>
                      </a:cubicBezTo>
                      <a:cubicBezTo>
                        <a:pt x="892" y="1357"/>
                        <a:pt x="931" y="1379"/>
                        <a:pt x="960" y="1428"/>
                      </a:cubicBezTo>
                      <a:cubicBezTo>
                        <a:pt x="1028" y="1548"/>
                        <a:pt x="703" y="1882"/>
                        <a:pt x="441" y="2077"/>
                      </a:cubicBezTo>
                      <a:cubicBezTo>
                        <a:pt x="407" y="2101"/>
                        <a:pt x="400" y="2152"/>
                        <a:pt x="424" y="2186"/>
                      </a:cubicBezTo>
                      <a:cubicBezTo>
                        <a:pt x="441" y="2207"/>
                        <a:pt x="465" y="2217"/>
                        <a:pt x="489" y="2217"/>
                      </a:cubicBezTo>
                      <a:cubicBezTo>
                        <a:pt x="506" y="2217"/>
                        <a:pt x="523" y="2213"/>
                        <a:pt x="536" y="2203"/>
                      </a:cubicBezTo>
                      <a:cubicBezTo>
                        <a:pt x="659" y="2111"/>
                        <a:pt x="1267" y="1640"/>
                        <a:pt x="1097" y="1346"/>
                      </a:cubicBezTo>
                      <a:cubicBezTo>
                        <a:pt x="1031" y="1236"/>
                        <a:pt x="938" y="1199"/>
                        <a:pt x="837" y="1199"/>
                      </a:cubicBezTo>
                      <a:cubicBezTo>
                        <a:pt x="708" y="1199"/>
                        <a:pt x="567" y="1261"/>
                        <a:pt x="457" y="1309"/>
                      </a:cubicBezTo>
                      <a:cubicBezTo>
                        <a:pt x="389" y="1340"/>
                        <a:pt x="318" y="1373"/>
                        <a:pt x="270" y="1381"/>
                      </a:cubicBezTo>
                      <a:cubicBezTo>
                        <a:pt x="195" y="1271"/>
                        <a:pt x="164" y="633"/>
                        <a:pt x="178" y="80"/>
                      </a:cubicBezTo>
                      <a:cubicBezTo>
                        <a:pt x="181" y="39"/>
                        <a:pt x="147" y="1"/>
                        <a:pt x="103" y="1"/>
                      </a:cubicBezTo>
                      <a:cubicBezTo>
                        <a:pt x="101" y="1"/>
                        <a:pt x="99" y="1"/>
                        <a:pt x="97" y="1"/>
                      </a:cubicBezTo>
                      <a:close/>
                    </a:path>
                  </a:pathLst>
                </a:custGeom>
                <a:solidFill>
                  <a:srgbClr val="DD837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7" name="Google Shape;847;p19"/>
                <p:cNvSpPr/>
                <p:nvPr/>
              </p:nvSpPr>
              <p:spPr>
                <a:xfrm>
                  <a:off x="7369813" y="2034668"/>
                  <a:ext cx="139800" cy="97200"/>
                </a:xfrm>
                <a:prstGeom prst="ellipse">
                  <a:avLst/>
                </a:prstGeom>
                <a:solidFill>
                  <a:srgbClr val="DD837F">
                    <a:alpha val="5372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8" name="Google Shape;848;p19"/>
                <p:cNvSpPr/>
                <p:nvPr/>
              </p:nvSpPr>
              <p:spPr>
                <a:xfrm>
                  <a:off x="7069912" y="1988752"/>
                  <a:ext cx="105000" cy="73200"/>
                </a:xfrm>
                <a:prstGeom prst="ellipse">
                  <a:avLst/>
                </a:prstGeom>
                <a:solidFill>
                  <a:srgbClr val="DD837F">
                    <a:alpha val="5372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49" name="Google Shape;849;p19"/>
                <p:cNvGrpSpPr/>
                <p:nvPr/>
              </p:nvGrpSpPr>
              <p:grpSpPr>
                <a:xfrm>
                  <a:off x="7012971" y="1528088"/>
                  <a:ext cx="905770" cy="1418398"/>
                  <a:chOff x="6922849" y="1933773"/>
                  <a:chExt cx="793769" cy="1243009"/>
                </a:xfrm>
              </p:grpSpPr>
              <p:sp>
                <p:nvSpPr>
                  <p:cNvPr id="850" name="Google Shape;850;p19"/>
                  <p:cNvSpPr/>
                  <p:nvPr/>
                </p:nvSpPr>
                <p:spPr>
                  <a:xfrm rot="-2696998">
                    <a:off x="7293202" y="1935809"/>
                    <a:ext cx="242891" cy="573181"/>
                  </a:xfrm>
                  <a:prstGeom prst="ellipse">
                    <a:avLst/>
                  </a:prstGeom>
                  <a:solidFill>
                    <a:srgbClr val="C6775C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851" name="Google Shape;851;p19"/>
                  <p:cNvGrpSpPr/>
                  <p:nvPr/>
                </p:nvGrpSpPr>
                <p:grpSpPr>
                  <a:xfrm>
                    <a:off x="6922849" y="1958437"/>
                    <a:ext cx="793769" cy="1218345"/>
                    <a:chOff x="6922849" y="1958437"/>
                    <a:chExt cx="793769" cy="1218345"/>
                  </a:xfrm>
                </p:grpSpPr>
                <p:sp>
                  <p:nvSpPr>
                    <p:cNvPr id="852" name="Google Shape;852;p19"/>
                    <p:cNvSpPr/>
                    <p:nvPr/>
                  </p:nvSpPr>
                  <p:spPr>
                    <a:xfrm flipH="1">
                      <a:off x="6940923" y="1958437"/>
                      <a:ext cx="775695" cy="1218345"/>
                    </a:xfrm>
                    <a:custGeom>
                      <a:rect b="b" l="l" r="r" t="t"/>
                      <a:pathLst>
                        <a:path extrusionOk="0" h="25127" w="15997">
                          <a:moveTo>
                            <a:pt x="11095" y="0"/>
                          </a:moveTo>
                          <a:cubicBezTo>
                            <a:pt x="9524" y="0"/>
                            <a:pt x="8312" y="569"/>
                            <a:pt x="8312" y="569"/>
                          </a:cubicBezTo>
                          <a:cubicBezTo>
                            <a:pt x="8312" y="569"/>
                            <a:pt x="7603" y="326"/>
                            <a:pt x="6604" y="326"/>
                          </a:cubicBezTo>
                          <a:cubicBezTo>
                            <a:pt x="4605" y="326"/>
                            <a:pt x="1443" y="1296"/>
                            <a:pt x="464" y="7116"/>
                          </a:cubicBezTo>
                          <a:cubicBezTo>
                            <a:pt x="0" y="9877"/>
                            <a:pt x="369" y="25119"/>
                            <a:pt x="369" y="25119"/>
                          </a:cubicBezTo>
                          <a:lnTo>
                            <a:pt x="4089" y="25126"/>
                          </a:lnTo>
                          <a:lnTo>
                            <a:pt x="4089" y="25126"/>
                          </a:lnTo>
                          <a:cubicBezTo>
                            <a:pt x="4010" y="24860"/>
                            <a:pt x="2877" y="21060"/>
                            <a:pt x="3840" y="17159"/>
                          </a:cubicBezTo>
                          <a:cubicBezTo>
                            <a:pt x="3963" y="16667"/>
                            <a:pt x="4154" y="16196"/>
                            <a:pt x="4335" y="15722"/>
                          </a:cubicBezTo>
                          <a:cubicBezTo>
                            <a:pt x="4581" y="15076"/>
                            <a:pt x="4806" y="14432"/>
                            <a:pt x="4803" y="13745"/>
                          </a:cubicBezTo>
                          <a:cubicBezTo>
                            <a:pt x="4799" y="13274"/>
                            <a:pt x="4717" y="12809"/>
                            <a:pt x="4608" y="12349"/>
                          </a:cubicBezTo>
                          <a:cubicBezTo>
                            <a:pt x="4468" y="11748"/>
                            <a:pt x="4287" y="11150"/>
                            <a:pt x="4178" y="10543"/>
                          </a:cubicBezTo>
                          <a:cubicBezTo>
                            <a:pt x="3933" y="9195"/>
                            <a:pt x="4055" y="7805"/>
                            <a:pt x="4297" y="6457"/>
                          </a:cubicBezTo>
                          <a:cubicBezTo>
                            <a:pt x="4386" y="5965"/>
                            <a:pt x="4499" y="5456"/>
                            <a:pt x="4813" y="5067"/>
                          </a:cubicBezTo>
                          <a:cubicBezTo>
                            <a:pt x="5089" y="4723"/>
                            <a:pt x="5499" y="4511"/>
                            <a:pt x="5912" y="4355"/>
                          </a:cubicBezTo>
                          <a:cubicBezTo>
                            <a:pt x="7219" y="3859"/>
                            <a:pt x="8602" y="3757"/>
                            <a:pt x="9640" y="2822"/>
                          </a:cubicBezTo>
                          <a:cubicBezTo>
                            <a:pt x="9984" y="2515"/>
                            <a:pt x="10490" y="2070"/>
                            <a:pt x="10660" y="1678"/>
                          </a:cubicBezTo>
                          <a:cubicBezTo>
                            <a:pt x="10660" y="1678"/>
                            <a:pt x="13217" y="1818"/>
                            <a:pt x="14306" y="3412"/>
                          </a:cubicBezTo>
                          <a:cubicBezTo>
                            <a:pt x="14446" y="3613"/>
                            <a:pt x="14490" y="3747"/>
                            <a:pt x="14631" y="4084"/>
                          </a:cubicBezTo>
                          <a:cubicBezTo>
                            <a:pt x="14651" y="4136"/>
                            <a:pt x="14695" y="4194"/>
                            <a:pt x="14706" y="4269"/>
                          </a:cubicBezTo>
                          <a:cubicBezTo>
                            <a:pt x="14719" y="4306"/>
                            <a:pt x="14743" y="4355"/>
                            <a:pt x="14757" y="4391"/>
                          </a:cubicBezTo>
                          <a:cubicBezTo>
                            <a:pt x="14774" y="4443"/>
                            <a:pt x="14788" y="4491"/>
                            <a:pt x="14801" y="4542"/>
                          </a:cubicBezTo>
                          <a:cubicBezTo>
                            <a:pt x="15026" y="5371"/>
                            <a:pt x="14886" y="6337"/>
                            <a:pt x="15746" y="6798"/>
                          </a:cubicBezTo>
                          <a:cubicBezTo>
                            <a:pt x="15828" y="6843"/>
                            <a:pt x="15914" y="6904"/>
                            <a:pt x="15996" y="6976"/>
                          </a:cubicBezTo>
                          <a:cubicBezTo>
                            <a:pt x="15976" y="4350"/>
                            <a:pt x="15552" y="1729"/>
                            <a:pt x="14026" y="797"/>
                          </a:cubicBezTo>
                          <a:cubicBezTo>
                            <a:pt x="13039" y="192"/>
                            <a:pt x="12007" y="0"/>
                            <a:pt x="11095" y="0"/>
                          </a:cubicBezTo>
                          <a:close/>
                          <a:moveTo>
                            <a:pt x="4089" y="25126"/>
                          </a:moveTo>
                          <a:cubicBezTo>
                            <a:pt x="4089" y="25126"/>
                            <a:pt x="4089" y="25126"/>
                            <a:pt x="4089" y="25126"/>
                          </a:cubicBezTo>
                          <a:lnTo>
                            <a:pt x="4100" y="25126"/>
                          </a:lnTo>
                          <a:lnTo>
                            <a:pt x="4089" y="25126"/>
                          </a:lnTo>
                          <a:close/>
                        </a:path>
                      </a:pathLst>
                    </a:custGeom>
                    <a:solidFill>
                      <a:srgbClr val="C6775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853" name="Google Shape;853;p19"/>
                    <p:cNvSpPr/>
                    <p:nvPr/>
                  </p:nvSpPr>
                  <p:spPr>
                    <a:xfrm>
                      <a:off x="7498619" y="2133475"/>
                      <a:ext cx="49650" cy="457100"/>
                    </a:xfrm>
                    <a:custGeom>
                      <a:rect b="b" l="l" r="r" t="t"/>
                      <a:pathLst>
                        <a:path extrusionOk="0" h="18284" w="1986">
                          <a:moveTo>
                            <a:pt x="421" y="0"/>
                          </a:moveTo>
                          <a:cubicBezTo>
                            <a:pt x="-1066" y="5933"/>
                            <a:pt x="1986" y="12167"/>
                            <a:pt x="1986" y="18284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854" name="Google Shape;854;p19"/>
                    <p:cNvSpPr/>
                    <p:nvPr/>
                  </p:nvSpPr>
                  <p:spPr>
                    <a:xfrm>
                      <a:off x="7556950" y="2674900"/>
                      <a:ext cx="52900" cy="455300"/>
                    </a:xfrm>
                    <a:custGeom>
                      <a:rect b="b" l="l" r="r" t="t"/>
                      <a:pathLst>
                        <a:path extrusionOk="0" h="18212" w="2116">
                          <a:moveTo>
                            <a:pt x="0" y="0"/>
                          </a:moveTo>
                          <a:cubicBezTo>
                            <a:pt x="1480" y="5907"/>
                            <a:pt x="3030" y="12339"/>
                            <a:pt x="1423" y="18212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855" name="Google Shape;855;p19"/>
                    <p:cNvSpPr/>
                    <p:nvPr/>
                  </p:nvSpPr>
                  <p:spPr>
                    <a:xfrm rot="2921729">
                      <a:off x="7034752" y="1940542"/>
                      <a:ext cx="95446" cy="341119"/>
                    </a:xfrm>
                    <a:prstGeom prst="ellipse">
                      <a:avLst/>
                    </a:prstGeom>
                    <a:solidFill>
                      <a:srgbClr val="C6775C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856" name="Google Shape;856;p19"/>
                    <p:cNvSpPr/>
                    <p:nvPr/>
                  </p:nvSpPr>
                  <p:spPr>
                    <a:xfrm>
                      <a:off x="6993175" y="2010775"/>
                      <a:ext cx="188525" cy="126275"/>
                    </a:xfrm>
                    <a:custGeom>
                      <a:rect b="b" l="l" r="r" t="t"/>
                      <a:pathLst>
                        <a:path extrusionOk="0" h="5051" w="7541">
                          <a:moveTo>
                            <a:pt x="7541" y="0"/>
                          </a:moveTo>
                          <a:cubicBezTo>
                            <a:pt x="4697" y="1032"/>
                            <a:pt x="540" y="2074"/>
                            <a:pt x="0" y="5051"/>
                          </a:cubicBezTo>
                        </a:path>
                      </a:pathLst>
                    </a:custGeom>
                    <a:noFill/>
                    <a:ln cap="flat" cmpd="sng" w="9525">
                      <a:solidFill>
                        <a:srgbClr val="8C5245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</p:grpSp>
          </p:grpSp>
        </p:grpSp>
      </p:grpSp>
      <p:sp>
        <p:nvSpPr>
          <p:cNvPr id="857" name="Google Shape;857;p19"/>
          <p:cNvSpPr txBox="1"/>
          <p:nvPr/>
        </p:nvSpPr>
        <p:spPr>
          <a:xfrm>
            <a:off x="5352042" y="183226"/>
            <a:ext cx="3384376" cy="954107"/>
          </a:xfrm>
          <a:prstGeom prst="rect">
            <a:avLst/>
          </a:prstGeom>
          <a:solidFill>
            <a:schemeClr val="accen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PE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VOLUNTEERS TO SAY THE ANSWERS ☺ </a:t>
            </a:r>
            <a:endParaRPr b="0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p19"/>
          <p:cNvSpPr/>
          <p:nvPr/>
        </p:nvSpPr>
        <p:spPr>
          <a:xfrm>
            <a:off x="1115615" y="843558"/>
            <a:ext cx="2451673" cy="41993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had been travelling abroad for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9" name="Google Shape;859;p19"/>
          <p:cNvSpPr/>
          <p:nvPr/>
        </p:nvSpPr>
        <p:spPr>
          <a:xfrm>
            <a:off x="3322176" y="1861662"/>
            <a:ext cx="1548732" cy="26845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used to tell </a:t>
            </a:r>
            <a:endParaRPr/>
          </a:p>
        </p:txBody>
      </p:sp>
      <p:sp>
        <p:nvSpPr>
          <p:cNvPr id="860" name="Google Shape;860;p19"/>
          <p:cNvSpPr/>
          <p:nvPr/>
        </p:nvSpPr>
        <p:spPr>
          <a:xfrm>
            <a:off x="1132086" y="2822704"/>
            <a:ext cx="2296793" cy="26845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were having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19"/>
          <p:cNvSpPr/>
          <p:nvPr/>
        </p:nvSpPr>
        <p:spPr>
          <a:xfrm>
            <a:off x="738538" y="3767818"/>
            <a:ext cx="2296793" cy="24914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was thinking of taking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19"/>
          <p:cNvSpPr/>
          <p:nvPr/>
        </p:nvSpPr>
        <p:spPr>
          <a:xfrm>
            <a:off x="695712" y="4700001"/>
            <a:ext cx="2339619" cy="29760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BA7C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PE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have had this table since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Language School Newsletter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