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embeddedFontLst>
    <p:embeddedFont>
      <p:font typeface="Eater" panose="020B0604020202020204" charset="0"/>
      <p:regular r:id="rId12"/>
    </p:embeddedFont>
    <p:embeddedFont>
      <p:font typeface="Arial Black" panose="020B0A04020102020204" pitchFamily="34" charset="0"/>
      <p:bold r:id="rId13"/>
    </p:embeddedFont>
    <p:embeddedFont>
      <p:font typeface="Libre Franklin" panose="00000500000000000000" charset="0"/>
      <p:regular r:id="rId14"/>
      <p:bold r:id="rId15"/>
      <p:italic r:id="rId16"/>
      <p:boldItalic r:id="rId17"/>
    </p:embeddedFont>
    <p:embeddedFont>
      <p:font typeface="Raleway"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4" roundtripDataSignature="AMtx7miSo9uRLhRlsbKOIdg3sHJVDouNY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4.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74792059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1778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003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5962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2341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0" name="Google Shape;15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4452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01203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92703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3676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32479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a de título" type="title">
  <p:cSld name="TITLE">
    <p:bg>
      <p:bgPr>
        <a:solidFill>
          <a:schemeClr val="accent1"/>
        </a:solidFill>
        <a:effectLst/>
      </p:bgPr>
    </p:bg>
    <p:spTree>
      <p:nvGrpSpPr>
        <p:cNvPr id="1" name="Shape 12"/>
        <p:cNvGrpSpPr/>
        <p:nvPr/>
      </p:nvGrpSpPr>
      <p:grpSpPr>
        <a:xfrm>
          <a:off x="0" y="0"/>
          <a:ext cx="0" cy="0"/>
          <a:chOff x="0" y="0"/>
          <a:chExt cx="0" cy="0"/>
        </a:xfrm>
      </p:grpSpPr>
      <p:sp>
        <p:nvSpPr>
          <p:cNvPr id="13" name="Google Shape;13;p1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lvl="0" algn="ctr">
              <a:lnSpc>
                <a:spcPct val="89000"/>
              </a:lnSpc>
              <a:spcBef>
                <a:spcPts val="0"/>
              </a:spcBef>
              <a:spcAft>
                <a:spcPts val="0"/>
              </a:spcAft>
              <a:buClr>
                <a:schemeClr val="dk2"/>
              </a:buClr>
              <a:buSzPts val="7200"/>
              <a:buFont typeface="Libre Franklin"/>
              <a:buNone/>
              <a:defRPr sz="7200" cap="none">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11"/>
          <p:cNvSpPr txBox="1">
            <a:spLocks noGrp="1"/>
          </p:cNvSpPr>
          <p:nvPr>
            <p:ph type="subTitle" idx="1"/>
          </p:nvPr>
        </p:nvSpPr>
        <p:spPr>
          <a:xfrm>
            <a:off x="2679906" y="3956279"/>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chemeClr val="lt2"/>
              </a:buClr>
              <a:buSzPts val="2300"/>
              <a:buNone/>
              <a:defRPr sz="2300">
                <a:solidFill>
                  <a:schemeClr val="lt2"/>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15" name="Google Shape;15;p11"/>
          <p:cNvSpPr txBox="1">
            <a:spLocks noGrp="1"/>
          </p:cNvSpPr>
          <p:nvPr>
            <p:ph type="dt" idx="10"/>
          </p:nvPr>
        </p:nvSpPr>
        <p:spPr>
          <a:xfrm>
            <a:off x="752858" y="6453386"/>
            <a:ext cx="1607944"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1"/>
          <p:cNvSpPr txBox="1">
            <a:spLocks noGrp="1"/>
          </p:cNvSpPr>
          <p:nvPr>
            <p:ph type="ftr" idx="11"/>
          </p:nvPr>
        </p:nvSpPr>
        <p:spPr>
          <a:xfrm>
            <a:off x="2584054"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chemeClr val="dk2"/>
                </a:solidFill>
                <a:latin typeface="Libre Franklin"/>
                <a:ea typeface="Libre Franklin"/>
                <a:cs typeface="Libre Franklin"/>
                <a:sym typeface="Libre Franklin"/>
              </a:defRPr>
            </a:lvl1pPr>
            <a:lvl2pPr marL="0" lvl="1" indent="0" algn="r">
              <a:spcBef>
                <a:spcPts val="0"/>
              </a:spcBef>
              <a:buNone/>
              <a:defRPr sz="1200" b="0" i="0" u="none" strike="noStrike" cap="none">
                <a:solidFill>
                  <a:schemeClr val="dk2"/>
                </a:solidFill>
                <a:latin typeface="Libre Franklin"/>
                <a:ea typeface="Libre Franklin"/>
                <a:cs typeface="Libre Franklin"/>
                <a:sym typeface="Libre Franklin"/>
              </a:defRPr>
            </a:lvl2pPr>
            <a:lvl3pPr marL="0" lvl="2" indent="0" algn="r">
              <a:spcBef>
                <a:spcPts val="0"/>
              </a:spcBef>
              <a:buNone/>
              <a:defRPr sz="1200" b="0" i="0" u="none" strike="noStrike" cap="none">
                <a:solidFill>
                  <a:schemeClr val="dk2"/>
                </a:solidFill>
                <a:latin typeface="Libre Franklin"/>
                <a:ea typeface="Libre Franklin"/>
                <a:cs typeface="Libre Franklin"/>
                <a:sym typeface="Libre Franklin"/>
              </a:defRPr>
            </a:lvl3pPr>
            <a:lvl4pPr marL="0" lvl="3" indent="0" algn="r">
              <a:spcBef>
                <a:spcPts val="0"/>
              </a:spcBef>
              <a:buNone/>
              <a:defRPr sz="1200" b="0" i="0" u="none" strike="noStrike" cap="none">
                <a:solidFill>
                  <a:schemeClr val="dk2"/>
                </a:solidFill>
                <a:latin typeface="Libre Franklin"/>
                <a:ea typeface="Libre Franklin"/>
                <a:cs typeface="Libre Franklin"/>
                <a:sym typeface="Libre Franklin"/>
              </a:defRPr>
            </a:lvl4pPr>
            <a:lvl5pPr marL="0" lvl="4" indent="0" algn="r">
              <a:spcBef>
                <a:spcPts val="0"/>
              </a:spcBef>
              <a:buNone/>
              <a:defRPr sz="1200" b="0" i="0" u="none" strike="noStrike" cap="none">
                <a:solidFill>
                  <a:schemeClr val="dk2"/>
                </a:solidFill>
                <a:latin typeface="Libre Franklin"/>
                <a:ea typeface="Libre Franklin"/>
                <a:cs typeface="Libre Franklin"/>
                <a:sym typeface="Libre Franklin"/>
              </a:defRPr>
            </a:lvl5pPr>
            <a:lvl6pPr marL="0" lvl="5" indent="0" algn="r">
              <a:spcBef>
                <a:spcPts val="0"/>
              </a:spcBef>
              <a:buNone/>
              <a:defRPr sz="1200" b="0" i="0" u="none" strike="noStrike" cap="none">
                <a:solidFill>
                  <a:schemeClr val="dk2"/>
                </a:solidFill>
                <a:latin typeface="Libre Franklin"/>
                <a:ea typeface="Libre Franklin"/>
                <a:cs typeface="Libre Franklin"/>
                <a:sym typeface="Libre Franklin"/>
              </a:defRPr>
            </a:lvl6pPr>
            <a:lvl7pPr marL="0" lvl="6" indent="0" algn="r">
              <a:spcBef>
                <a:spcPts val="0"/>
              </a:spcBef>
              <a:buNone/>
              <a:defRPr sz="1200" b="0" i="0" u="none" strike="noStrike" cap="none">
                <a:solidFill>
                  <a:schemeClr val="dk2"/>
                </a:solidFill>
                <a:latin typeface="Libre Franklin"/>
                <a:ea typeface="Libre Franklin"/>
                <a:cs typeface="Libre Franklin"/>
                <a:sym typeface="Libre Franklin"/>
              </a:defRPr>
            </a:lvl7pPr>
            <a:lvl8pPr marL="0" lvl="7" indent="0" algn="r">
              <a:spcBef>
                <a:spcPts val="0"/>
              </a:spcBef>
              <a:buNone/>
              <a:defRPr sz="1200" b="0" i="0" u="none" strike="noStrike" cap="none">
                <a:solidFill>
                  <a:schemeClr val="dk2"/>
                </a:solidFill>
                <a:latin typeface="Libre Franklin"/>
                <a:ea typeface="Libre Franklin"/>
                <a:cs typeface="Libre Franklin"/>
                <a:sym typeface="Libre Franklin"/>
              </a:defRPr>
            </a:lvl8pPr>
            <a:lvl9pPr marL="0" lvl="8" indent="0" algn="r">
              <a:spcBef>
                <a:spcPts val="0"/>
              </a:spcBef>
              <a:buNone/>
              <a:defRPr sz="1200" b="0" i="0" u="none" strike="noStrike" cap="none">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s-MX"/>
              <a:t>‹Nº›</a:t>
            </a:fld>
            <a:endParaRPr/>
          </a:p>
        </p:txBody>
      </p:sp>
      <p:grpSp>
        <p:nvGrpSpPr>
          <p:cNvPr id="18" name="Google Shape;18;p11"/>
          <p:cNvGrpSpPr/>
          <p:nvPr/>
        </p:nvGrpSpPr>
        <p:grpSpPr>
          <a:xfrm>
            <a:off x="752858" y="744469"/>
            <a:ext cx="10674116" cy="5349671"/>
            <a:chOff x="752858" y="744469"/>
            <a:chExt cx="10674116" cy="5349671"/>
          </a:xfrm>
        </p:grpSpPr>
        <p:sp>
          <p:nvSpPr>
            <p:cNvPr id="19" name="Google Shape;19;p1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chemeClr val="dk2"/>
            </a:solidFill>
            <a:ln>
              <a:noFill/>
            </a:ln>
          </p:spPr>
        </p:sp>
        <p:sp>
          <p:nvSpPr>
            <p:cNvPr id="20" name="Google Shape;20;p1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0"/>
          <p:cNvSpPr txBox="1">
            <a:spLocks noGrp="1"/>
          </p:cNvSpPr>
          <p:nvPr>
            <p:ph type="body" idx="1"/>
          </p:nvPr>
        </p:nvSpPr>
        <p:spPr>
          <a:xfrm rot="5400000">
            <a:off x="4386262" y="-719138"/>
            <a:ext cx="3571875" cy="9601200"/>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80" name="Google Shape;80;p2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0"/>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83"/>
        <p:cNvGrpSpPr/>
        <p:nvPr/>
      </p:nvGrpSpPr>
      <p:grpSpPr>
        <a:xfrm>
          <a:off x="0" y="0"/>
          <a:ext cx="0" cy="0"/>
          <a:chOff x="0" y="0"/>
          <a:chExt cx="0" cy="0"/>
        </a:xfrm>
      </p:grpSpPr>
      <p:sp>
        <p:nvSpPr>
          <p:cNvPr id="84" name="Google Shape;84;p21"/>
          <p:cNvSpPr txBox="1">
            <a:spLocks noGrp="1"/>
          </p:cNvSpPr>
          <p:nvPr>
            <p:ph type="title"/>
          </p:nvPr>
        </p:nvSpPr>
        <p:spPr>
          <a:xfrm rot="5400000">
            <a:off x="7757822" y="2462895"/>
            <a:ext cx="5243244" cy="1565766"/>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1"/>
          <p:cNvSpPr txBox="1">
            <a:spLocks noGrp="1"/>
          </p:cNvSpPr>
          <p:nvPr>
            <p:ph type="body" idx="1"/>
          </p:nvPr>
        </p:nvSpPr>
        <p:spPr>
          <a:xfrm rot="5400000">
            <a:off x="2839798" y="-844042"/>
            <a:ext cx="5243244" cy="817964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86" name="Google Shape;86;p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1"/>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1"/>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24" name="Google Shape;24;p1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Encabezado de sección" type="secHead">
  <p:cSld name="SECTION_HEADER">
    <p:bg>
      <p:bgPr>
        <a:solidFill>
          <a:schemeClr val="dk2"/>
        </a:solidFill>
        <a:effectLst/>
      </p:bgPr>
    </p:bg>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65025" y="1301360"/>
            <a:ext cx="9612971" cy="2852737"/>
          </a:xfrm>
          <a:prstGeom prst="rect">
            <a:avLst/>
          </a:prstGeom>
          <a:noFill/>
          <a:ln>
            <a:noFill/>
          </a:ln>
        </p:spPr>
        <p:txBody>
          <a:bodyPr spcFirstLastPara="1" wrap="square" lIns="91425" tIns="45700" rIns="91425" bIns="45700" anchor="b" anchorCtr="0">
            <a:normAutofit/>
          </a:bodyPr>
          <a:lstStyle>
            <a:lvl1pPr lvl="0" algn="r">
              <a:lnSpc>
                <a:spcPct val="89000"/>
              </a:lnSpc>
              <a:spcBef>
                <a:spcPts val="0"/>
              </a:spcBef>
              <a:spcAft>
                <a:spcPts val="0"/>
              </a:spcAft>
              <a:buClr>
                <a:schemeClr val="accent1"/>
              </a:buClr>
              <a:buSzPts val="7200"/>
              <a:buFont typeface="Libre Franklin"/>
              <a:buNone/>
              <a:defRPr sz="72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65025" y="4216328"/>
            <a:ext cx="9612971" cy="1143324"/>
          </a:xfrm>
          <a:prstGeom prst="rect">
            <a:avLst/>
          </a:prstGeom>
          <a:noFill/>
          <a:ln>
            <a:noFill/>
          </a:ln>
        </p:spPr>
        <p:txBody>
          <a:bodyPr spcFirstLastPara="1" wrap="square" lIns="91425" tIns="45700" rIns="91425" bIns="45700" anchor="t" anchorCtr="0">
            <a:normAutofit/>
          </a:bodyPr>
          <a:lstStyle>
            <a:lvl1pPr marL="457200" lvl="0" indent="-228600" algn="r">
              <a:lnSpc>
                <a:spcPct val="112000"/>
              </a:lnSpc>
              <a:spcBef>
                <a:spcPts val="0"/>
              </a:spcBef>
              <a:spcAft>
                <a:spcPts val="0"/>
              </a:spcAft>
              <a:buClr>
                <a:schemeClr val="lt2"/>
              </a:buClr>
              <a:buSzPts val="2400"/>
              <a:buNone/>
              <a:defRPr sz="2400">
                <a:solidFill>
                  <a:schemeClr val="lt2"/>
                </a:solidFill>
              </a:defRPr>
            </a:lvl1pPr>
            <a:lvl2pPr marL="914400" lvl="1" indent="-228600" algn="l">
              <a:lnSpc>
                <a:spcPct val="94000"/>
              </a:lnSpc>
              <a:spcBef>
                <a:spcPts val="500"/>
              </a:spcBef>
              <a:spcAft>
                <a:spcPts val="0"/>
              </a:spcAft>
              <a:buClr>
                <a:schemeClr val="lt1"/>
              </a:buClr>
              <a:buSzPts val="2000"/>
              <a:buNone/>
              <a:defRPr sz="2000">
                <a:solidFill>
                  <a:schemeClr val="lt1"/>
                </a:solidFill>
              </a:defRPr>
            </a:lvl2pPr>
            <a:lvl3pPr marL="1371600" lvl="2" indent="-228600" algn="l">
              <a:lnSpc>
                <a:spcPct val="94000"/>
              </a:lnSpc>
              <a:spcBef>
                <a:spcPts val="500"/>
              </a:spcBef>
              <a:spcAft>
                <a:spcPts val="0"/>
              </a:spcAft>
              <a:buClr>
                <a:schemeClr val="lt1"/>
              </a:buClr>
              <a:buSzPts val="1800"/>
              <a:buNone/>
              <a:defRPr sz="1800">
                <a:solidFill>
                  <a:schemeClr val="lt1"/>
                </a:solidFill>
              </a:defRPr>
            </a:lvl3pPr>
            <a:lvl4pPr marL="1828800" lvl="3" indent="-228600" algn="l">
              <a:lnSpc>
                <a:spcPct val="94000"/>
              </a:lnSpc>
              <a:spcBef>
                <a:spcPts val="500"/>
              </a:spcBef>
              <a:spcAft>
                <a:spcPts val="0"/>
              </a:spcAft>
              <a:buClr>
                <a:schemeClr val="lt1"/>
              </a:buClr>
              <a:buSzPts val="1600"/>
              <a:buNone/>
              <a:defRPr sz="1600">
                <a:solidFill>
                  <a:schemeClr val="lt1"/>
                </a:solidFill>
              </a:defRPr>
            </a:lvl4pPr>
            <a:lvl5pPr marL="2286000" lvl="4" indent="-228600" algn="l">
              <a:lnSpc>
                <a:spcPct val="94000"/>
              </a:lnSpc>
              <a:spcBef>
                <a:spcPts val="500"/>
              </a:spcBef>
              <a:spcAft>
                <a:spcPts val="0"/>
              </a:spcAft>
              <a:buClr>
                <a:schemeClr val="lt1"/>
              </a:buClr>
              <a:buSzPts val="1600"/>
              <a:buNone/>
              <a:defRPr sz="1600">
                <a:solidFill>
                  <a:schemeClr val="lt1"/>
                </a:solidFill>
              </a:defRPr>
            </a:lvl5pPr>
            <a:lvl6pPr marL="2743200" lvl="5" indent="-228600" algn="l">
              <a:lnSpc>
                <a:spcPct val="94000"/>
              </a:lnSpc>
              <a:spcBef>
                <a:spcPts val="500"/>
              </a:spcBef>
              <a:spcAft>
                <a:spcPts val="0"/>
              </a:spcAft>
              <a:buClr>
                <a:schemeClr val="lt1"/>
              </a:buClr>
              <a:buSzPts val="1600"/>
              <a:buNone/>
              <a:defRPr sz="1600">
                <a:solidFill>
                  <a:schemeClr val="lt1"/>
                </a:solidFill>
              </a:defRPr>
            </a:lvl6pPr>
            <a:lvl7pPr marL="3200400" lvl="6" indent="-228600" algn="l">
              <a:lnSpc>
                <a:spcPct val="94000"/>
              </a:lnSpc>
              <a:spcBef>
                <a:spcPts val="500"/>
              </a:spcBef>
              <a:spcAft>
                <a:spcPts val="0"/>
              </a:spcAft>
              <a:buClr>
                <a:schemeClr val="lt1"/>
              </a:buClr>
              <a:buSzPts val="1600"/>
              <a:buNone/>
              <a:defRPr sz="1600">
                <a:solidFill>
                  <a:schemeClr val="lt1"/>
                </a:solidFill>
              </a:defRPr>
            </a:lvl7pPr>
            <a:lvl8pPr marL="3657600" lvl="7" indent="-228600" algn="l">
              <a:lnSpc>
                <a:spcPct val="94000"/>
              </a:lnSpc>
              <a:spcBef>
                <a:spcPts val="500"/>
              </a:spcBef>
              <a:spcAft>
                <a:spcPts val="0"/>
              </a:spcAft>
              <a:buClr>
                <a:schemeClr val="lt1"/>
              </a:buClr>
              <a:buSzPts val="1600"/>
              <a:buNone/>
              <a:defRPr sz="1600">
                <a:solidFill>
                  <a:schemeClr val="lt1"/>
                </a:solidFill>
              </a:defRPr>
            </a:lvl8pPr>
            <a:lvl9pPr marL="4114800" lvl="8" indent="-228600" algn="l">
              <a:lnSpc>
                <a:spcPct val="94000"/>
              </a:lnSpc>
              <a:spcBef>
                <a:spcPts val="500"/>
              </a:spcBef>
              <a:spcAft>
                <a:spcPts val="200"/>
              </a:spcAft>
              <a:buClr>
                <a:schemeClr val="lt1"/>
              </a:buClr>
              <a:buSzPts val="1600"/>
              <a:buNone/>
              <a:defRPr sz="1600">
                <a:solidFill>
                  <a:schemeClr val="lt1"/>
                </a:solidFill>
              </a:defRPr>
            </a:lvl9pPr>
          </a:lstStyle>
          <a:p>
            <a:endParaRPr/>
          </a:p>
        </p:txBody>
      </p:sp>
      <p:sp>
        <p:nvSpPr>
          <p:cNvPr id="30" name="Google Shape;30;p13"/>
          <p:cNvSpPr txBox="1">
            <a:spLocks noGrp="1"/>
          </p:cNvSpPr>
          <p:nvPr>
            <p:ph type="dt" idx="10"/>
          </p:nvPr>
        </p:nvSpPr>
        <p:spPr>
          <a:xfrm>
            <a:off x="738908" y="6453386"/>
            <a:ext cx="1622409"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2584312"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Libre Franklin"/>
                <a:ea typeface="Libre Franklin"/>
                <a:cs typeface="Libre Franklin"/>
                <a:sym typeface="Libre Franklin"/>
              </a:defRPr>
            </a:lvl1pPr>
            <a:lvl2pPr marL="0" lvl="1" indent="0" algn="r">
              <a:spcBef>
                <a:spcPts val="0"/>
              </a:spcBef>
              <a:buNone/>
              <a:defRPr sz="1200">
                <a:solidFill>
                  <a:schemeClr val="lt2"/>
                </a:solidFill>
                <a:latin typeface="Libre Franklin"/>
                <a:ea typeface="Libre Franklin"/>
                <a:cs typeface="Libre Franklin"/>
                <a:sym typeface="Libre Franklin"/>
              </a:defRPr>
            </a:lvl2pPr>
            <a:lvl3pPr marL="0" lvl="2" indent="0" algn="r">
              <a:spcBef>
                <a:spcPts val="0"/>
              </a:spcBef>
              <a:buNone/>
              <a:defRPr sz="1200">
                <a:solidFill>
                  <a:schemeClr val="lt2"/>
                </a:solidFill>
                <a:latin typeface="Libre Franklin"/>
                <a:ea typeface="Libre Franklin"/>
                <a:cs typeface="Libre Franklin"/>
                <a:sym typeface="Libre Franklin"/>
              </a:defRPr>
            </a:lvl3pPr>
            <a:lvl4pPr marL="0" lvl="3" indent="0" algn="r">
              <a:spcBef>
                <a:spcPts val="0"/>
              </a:spcBef>
              <a:buNone/>
              <a:defRPr sz="1200">
                <a:solidFill>
                  <a:schemeClr val="lt2"/>
                </a:solidFill>
                <a:latin typeface="Libre Franklin"/>
                <a:ea typeface="Libre Franklin"/>
                <a:cs typeface="Libre Franklin"/>
                <a:sym typeface="Libre Franklin"/>
              </a:defRPr>
            </a:lvl4pPr>
            <a:lvl5pPr marL="0" lvl="4" indent="0" algn="r">
              <a:spcBef>
                <a:spcPts val="0"/>
              </a:spcBef>
              <a:buNone/>
              <a:defRPr sz="1200">
                <a:solidFill>
                  <a:schemeClr val="lt2"/>
                </a:solidFill>
                <a:latin typeface="Libre Franklin"/>
                <a:ea typeface="Libre Franklin"/>
                <a:cs typeface="Libre Franklin"/>
                <a:sym typeface="Libre Franklin"/>
              </a:defRPr>
            </a:lvl5pPr>
            <a:lvl6pPr marL="0" lvl="5" indent="0" algn="r">
              <a:spcBef>
                <a:spcPts val="0"/>
              </a:spcBef>
              <a:buNone/>
              <a:defRPr sz="1200">
                <a:solidFill>
                  <a:schemeClr val="lt2"/>
                </a:solidFill>
                <a:latin typeface="Libre Franklin"/>
                <a:ea typeface="Libre Franklin"/>
                <a:cs typeface="Libre Franklin"/>
                <a:sym typeface="Libre Franklin"/>
              </a:defRPr>
            </a:lvl6pPr>
            <a:lvl7pPr marL="0" lvl="6" indent="0" algn="r">
              <a:spcBef>
                <a:spcPts val="0"/>
              </a:spcBef>
              <a:buNone/>
              <a:defRPr sz="1200">
                <a:solidFill>
                  <a:schemeClr val="lt2"/>
                </a:solidFill>
                <a:latin typeface="Libre Franklin"/>
                <a:ea typeface="Libre Franklin"/>
                <a:cs typeface="Libre Franklin"/>
                <a:sym typeface="Libre Franklin"/>
              </a:defRPr>
            </a:lvl7pPr>
            <a:lvl8pPr marL="0" lvl="7" indent="0" algn="r">
              <a:spcBef>
                <a:spcPts val="0"/>
              </a:spcBef>
              <a:buNone/>
              <a:defRPr sz="1200">
                <a:solidFill>
                  <a:schemeClr val="lt2"/>
                </a:solidFill>
                <a:latin typeface="Libre Franklin"/>
                <a:ea typeface="Libre Franklin"/>
                <a:cs typeface="Libre Franklin"/>
                <a:sym typeface="Libre Franklin"/>
              </a:defRPr>
            </a:lvl8pPr>
            <a:lvl9pPr marL="0" lvl="8" indent="0" algn="r">
              <a:spcBef>
                <a:spcPts val="0"/>
              </a:spcBef>
              <a:buNone/>
              <a:defRPr sz="1200">
                <a:solidFill>
                  <a:schemeClr val="lt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s-MX"/>
              <a:t>‹Nº›</a:t>
            </a:fld>
            <a:endParaRPr/>
          </a:p>
        </p:txBody>
      </p:sp>
      <p:sp>
        <p:nvSpPr>
          <p:cNvPr id="33" name="Google Shape;33;p13" title="Crop Mark"/>
          <p:cNvSpPr/>
          <p:nvPr/>
        </p:nvSpPr>
        <p:spPr>
          <a:xfrm>
            <a:off x="8151962" y="1685652"/>
            <a:ext cx="3275013" cy="4408488"/>
          </a:xfrm>
          <a:custGeom>
            <a:avLst/>
            <a:gdLst/>
            <a:ahLst/>
            <a:cxnLst/>
            <a:rect l="l" t="t" r="r" b="b"/>
            <a:pathLst>
              <a:path w="4125" h="5554" extrusionOk="0">
                <a:moveTo>
                  <a:pt x="3614" y="0"/>
                </a:moveTo>
                <a:lnTo>
                  <a:pt x="4125" y="0"/>
                </a:lnTo>
                <a:lnTo>
                  <a:pt x="4125" y="5554"/>
                </a:lnTo>
                <a:lnTo>
                  <a:pt x="0" y="5554"/>
                </a:lnTo>
                <a:lnTo>
                  <a:pt x="0" y="5074"/>
                </a:lnTo>
                <a:lnTo>
                  <a:pt x="3614" y="5074"/>
                </a:lnTo>
                <a:lnTo>
                  <a:pt x="3614" y="0"/>
                </a:lnTo>
                <a:close/>
              </a:path>
            </a:pathLst>
          </a:custGeom>
          <a:solidFill>
            <a:schemeClr val="accent1"/>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4"/>
        <p:cNvGrpSpPr/>
        <p:nvPr/>
      </p:nvGrpSpPr>
      <p:grpSpPr>
        <a:xfrm>
          <a:off x="0" y="0"/>
          <a:ext cx="0" cy="0"/>
          <a:chOff x="0" y="0"/>
          <a:chExt cx="0" cy="0"/>
        </a:xfrm>
      </p:grpSpPr>
      <p:sp>
        <p:nvSpPr>
          <p:cNvPr id="35" name="Google Shape;35;p14"/>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4"/>
          <p:cNvSpPr txBox="1">
            <a:spLocks noGrp="1"/>
          </p:cNvSpPr>
          <p:nvPr>
            <p:ph type="body" idx="1"/>
          </p:nvPr>
        </p:nvSpPr>
        <p:spPr>
          <a:xfrm>
            <a:off x="1371600" y="2285999"/>
            <a:ext cx="4447786" cy="358140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7" name="Google Shape;37;p14"/>
          <p:cNvSpPr txBox="1">
            <a:spLocks noGrp="1"/>
          </p:cNvSpPr>
          <p:nvPr>
            <p:ph type="body" idx="2"/>
          </p:nvPr>
        </p:nvSpPr>
        <p:spPr>
          <a:xfrm>
            <a:off x="6525403" y="2285999"/>
            <a:ext cx="4447786" cy="358140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1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4"/>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1"/>
        <p:cNvGrpSpPr/>
        <p:nvPr/>
      </p:nvGrpSpPr>
      <p:grpSpPr>
        <a:xfrm>
          <a:off x="0" y="0"/>
          <a:ext cx="0" cy="0"/>
          <a:chOff x="0" y="0"/>
          <a:chExt cx="0" cy="0"/>
        </a:xfrm>
      </p:grpSpPr>
      <p:sp>
        <p:nvSpPr>
          <p:cNvPr id="42" name="Google Shape;42;p15"/>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5"/>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44" name="Google Shape;44;p15"/>
          <p:cNvSpPr txBox="1">
            <a:spLocks noGrp="1"/>
          </p:cNvSpPr>
          <p:nvPr>
            <p:ph type="body" idx="2"/>
          </p:nvPr>
        </p:nvSpPr>
        <p:spPr>
          <a:xfrm>
            <a:off x="1371600" y="3305207"/>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5" name="Google Shape;45;p15"/>
          <p:cNvSpPr txBox="1">
            <a:spLocks noGrp="1"/>
          </p:cNvSpPr>
          <p:nvPr>
            <p:ph type="body" idx="3"/>
          </p:nvPr>
        </p:nvSpPr>
        <p:spPr>
          <a:xfrm>
            <a:off x="6525014"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46" name="Google Shape;46;p15"/>
          <p:cNvSpPr txBox="1">
            <a:spLocks noGrp="1"/>
          </p:cNvSpPr>
          <p:nvPr>
            <p:ph type="body" idx="4"/>
          </p:nvPr>
        </p:nvSpPr>
        <p:spPr>
          <a:xfrm>
            <a:off x="6525014" y="3305207"/>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15"/>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5"/>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50"/>
        <p:cNvGrpSpPr/>
        <p:nvPr/>
      </p:nvGrpSpPr>
      <p:grpSpPr>
        <a:xfrm>
          <a:off x="0" y="0"/>
          <a:ext cx="0" cy="0"/>
          <a:chOff x="0" y="0"/>
          <a:chExt cx="0" cy="0"/>
        </a:xfrm>
      </p:grpSpPr>
      <p:sp>
        <p:nvSpPr>
          <p:cNvPr id="51" name="Google Shape;51;p16"/>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1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6"/>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5"/>
        <p:cNvGrpSpPr/>
        <p:nvPr/>
      </p:nvGrpSpPr>
      <p:grpSpPr>
        <a:xfrm>
          <a:off x="0" y="0"/>
          <a:ext cx="0" cy="0"/>
          <a:chOff x="0" y="0"/>
          <a:chExt cx="0" cy="0"/>
        </a:xfrm>
      </p:grpSpPr>
      <p:sp>
        <p:nvSpPr>
          <p:cNvPr id="56" name="Google Shape;56;p1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7"/>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ido con título" type="objTx">
  <p:cSld name="OBJECT_WITH_CAPTION_TEXT">
    <p:spTree>
      <p:nvGrpSpPr>
        <p:cNvPr id="1" name="Shape 59"/>
        <p:cNvGrpSpPr/>
        <p:nvPr/>
      </p:nvGrpSpPr>
      <p:grpSpPr>
        <a:xfrm>
          <a:off x="0" y="0"/>
          <a:ext cx="0" cy="0"/>
          <a:chOff x="0" y="0"/>
          <a:chExt cx="0" cy="0"/>
        </a:xfrm>
      </p:grpSpPr>
      <p:sp>
        <p:nvSpPr>
          <p:cNvPr id="60" name="Google Shape;60;p18" title="Background Shape"/>
          <p:cNvSpPr/>
          <p:nvPr/>
        </p:nvSpPr>
        <p:spPr>
          <a:xfrm>
            <a:off x="0" y="376"/>
            <a:ext cx="5303520" cy="6857624"/>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8"/>
          <p:cNvSpPr txBox="1">
            <a:spLocks noGrp="1"/>
          </p:cNvSpPr>
          <p:nvPr>
            <p:ph type="title"/>
          </p:nvPr>
        </p:nvSpPr>
        <p:spPr>
          <a:xfrm>
            <a:off x="723900" y="685800"/>
            <a:ext cx="3855720" cy="2157884"/>
          </a:xfrm>
          <a:prstGeom prst="rect">
            <a:avLst/>
          </a:prstGeom>
          <a:noFill/>
          <a:ln>
            <a:noFill/>
          </a:ln>
        </p:spPr>
        <p:txBody>
          <a:bodyPr spcFirstLastPara="1" wrap="square" lIns="91425" tIns="45700" rIns="91425" bIns="45700" anchor="t" anchorCtr="0">
            <a:noAutofit/>
          </a:bodyPr>
          <a:lstStyle>
            <a:lvl1pPr lvl="0" algn="l">
              <a:lnSpc>
                <a:spcPct val="84000"/>
              </a:lnSpc>
              <a:spcBef>
                <a:spcPts val="0"/>
              </a:spcBef>
              <a:spcAft>
                <a:spcPts val="0"/>
              </a:spcAft>
              <a:buClr>
                <a:schemeClr val="dk2"/>
              </a:buClr>
              <a:buSzPts val="4800"/>
              <a:buFont typeface="Libre Franklin"/>
              <a:buNone/>
              <a:defRPr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8"/>
          <p:cNvSpPr txBox="1">
            <a:spLocks noGrp="1"/>
          </p:cNvSpPr>
          <p:nvPr>
            <p:ph type="body" idx="1"/>
          </p:nvPr>
        </p:nvSpPr>
        <p:spPr>
          <a:xfrm>
            <a:off x="6256020" y="685801"/>
            <a:ext cx="5212080" cy="5175250"/>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sp>
        <p:nvSpPr>
          <p:cNvPr id="63" name="Google Shape;63;p18"/>
          <p:cNvSpPr txBox="1">
            <a:spLocks noGrp="1"/>
          </p:cNvSpPr>
          <p:nvPr>
            <p:ph type="body" idx="2"/>
          </p:nvPr>
        </p:nvSpPr>
        <p:spPr>
          <a:xfrm>
            <a:off x="723900" y="2856344"/>
            <a:ext cx="3855720" cy="3011056"/>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dk2"/>
              </a:buClr>
              <a:buSzPts val="1600"/>
              <a:buNone/>
              <a:defRPr sz="1600"/>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4" name="Google Shape;64;p18"/>
          <p:cNvSpPr txBox="1">
            <a:spLocks noGrp="1"/>
          </p:cNvSpPr>
          <p:nvPr>
            <p:ph type="dt" idx="10"/>
          </p:nvPr>
        </p:nvSpPr>
        <p:spPr>
          <a:xfrm>
            <a:off x="72390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8"/>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sldNum" idx="12"/>
          </p:nvPr>
        </p:nvSpPr>
        <p:spPr>
          <a:xfrm>
            <a:off x="9883140"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dk2"/>
                </a:solidFill>
                <a:latin typeface="Libre Franklin"/>
                <a:ea typeface="Libre Franklin"/>
                <a:cs typeface="Libre Franklin"/>
                <a:sym typeface="Libre Franklin"/>
              </a:defRPr>
            </a:lvl1pPr>
            <a:lvl2pPr marL="0" lvl="1" indent="0" algn="r">
              <a:spcBef>
                <a:spcPts val="0"/>
              </a:spcBef>
              <a:buNone/>
              <a:defRPr sz="1200">
                <a:solidFill>
                  <a:schemeClr val="dk2"/>
                </a:solidFill>
                <a:latin typeface="Libre Franklin"/>
                <a:ea typeface="Libre Franklin"/>
                <a:cs typeface="Libre Franklin"/>
                <a:sym typeface="Libre Franklin"/>
              </a:defRPr>
            </a:lvl2pPr>
            <a:lvl3pPr marL="0" lvl="2" indent="0" algn="r">
              <a:spcBef>
                <a:spcPts val="0"/>
              </a:spcBef>
              <a:buNone/>
              <a:defRPr sz="1200">
                <a:solidFill>
                  <a:schemeClr val="dk2"/>
                </a:solidFill>
                <a:latin typeface="Libre Franklin"/>
                <a:ea typeface="Libre Franklin"/>
                <a:cs typeface="Libre Franklin"/>
                <a:sym typeface="Libre Franklin"/>
              </a:defRPr>
            </a:lvl3pPr>
            <a:lvl4pPr marL="0" lvl="3" indent="0" algn="r">
              <a:spcBef>
                <a:spcPts val="0"/>
              </a:spcBef>
              <a:buNone/>
              <a:defRPr sz="1200">
                <a:solidFill>
                  <a:schemeClr val="dk2"/>
                </a:solidFill>
                <a:latin typeface="Libre Franklin"/>
                <a:ea typeface="Libre Franklin"/>
                <a:cs typeface="Libre Franklin"/>
                <a:sym typeface="Libre Franklin"/>
              </a:defRPr>
            </a:lvl4pPr>
            <a:lvl5pPr marL="0" lvl="4" indent="0" algn="r">
              <a:spcBef>
                <a:spcPts val="0"/>
              </a:spcBef>
              <a:buNone/>
              <a:defRPr sz="1200">
                <a:solidFill>
                  <a:schemeClr val="dk2"/>
                </a:solidFill>
                <a:latin typeface="Libre Franklin"/>
                <a:ea typeface="Libre Franklin"/>
                <a:cs typeface="Libre Franklin"/>
                <a:sym typeface="Libre Franklin"/>
              </a:defRPr>
            </a:lvl5pPr>
            <a:lvl6pPr marL="0" lvl="5" indent="0" algn="r">
              <a:spcBef>
                <a:spcPts val="0"/>
              </a:spcBef>
              <a:buNone/>
              <a:defRPr sz="1200">
                <a:solidFill>
                  <a:schemeClr val="dk2"/>
                </a:solidFill>
                <a:latin typeface="Libre Franklin"/>
                <a:ea typeface="Libre Franklin"/>
                <a:cs typeface="Libre Franklin"/>
                <a:sym typeface="Libre Franklin"/>
              </a:defRPr>
            </a:lvl6pPr>
            <a:lvl7pPr marL="0" lvl="6" indent="0" algn="r">
              <a:spcBef>
                <a:spcPts val="0"/>
              </a:spcBef>
              <a:buNone/>
              <a:defRPr sz="1200">
                <a:solidFill>
                  <a:schemeClr val="dk2"/>
                </a:solidFill>
                <a:latin typeface="Libre Franklin"/>
                <a:ea typeface="Libre Franklin"/>
                <a:cs typeface="Libre Franklin"/>
                <a:sym typeface="Libre Franklin"/>
              </a:defRPr>
            </a:lvl7pPr>
            <a:lvl8pPr marL="0" lvl="7" indent="0" algn="r">
              <a:spcBef>
                <a:spcPts val="0"/>
              </a:spcBef>
              <a:buNone/>
              <a:defRPr sz="1200">
                <a:solidFill>
                  <a:schemeClr val="dk2"/>
                </a:solidFill>
                <a:latin typeface="Libre Franklin"/>
                <a:ea typeface="Libre Franklin"/>
                <a:cs typeface="Libre Franklin"/>
                <a:sym typeface="Libre Franklin"/>
              </a:defRPr>
            </a:lvl8pPr>
            <a:lvl9pPr marL="0" lvl="8" indent="0" algn="r">
              <a:spcBef>
                <a:spcPts val="0"/>
              </a:spcBef>
              <a:buNone/>
              <a:defRPr sz="1200">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s-MX"/>
              <a:t>‹Nº›</a:t>
            </a:fld>
            <a:endParaRPr/>
          </a:p>
        </p:txBody>
      </p:sp>
      <p:sp>
        <p:nvSpPr>
          <p:cNvPr id="67" name="Google Shape;67;p18" title="Divider Bar"/>
          <p:cNvSpPr/>
          <p:nvPr/>
        </p:nvSpPr>
        <p:spPr>
          <a:xfrm>
            <a:off x="5303520"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Imagen con título" type="picTx">
  <p:cSld name="PICTURE_WITH_CAPTION_TEXT">
    <p:spTree>
      <p:nvGrpSpPr>
        <p:cNvPr id="1" name="Shape 68"/>
        <p:cNvGrpSpPr/>
        <p:nvPr/>
      </p:nvGrpSpPr>
      <p:grpSpPr>
        <a:xfrm>
          <a:off x="0" y="0"/>
          <a:ext cx="0" cy="0"/>
          <a:chOff x="0" y="0"/>
          <a:chExt cx="0" cy="0"/>
        </a:xfrm>
      </p:grpSpPr>
      <p:sp>
        <p:nvSpPr>
          <p:cNvPr id="69" name="Google Shape;69;p19" title="Background Shape"/>
          <p:cNvSpPr/>
          <p:nvPr/>
        </p:nvSpPr>
        <p:spPr>
          <a:xfrm>
            <a:off x="0" y="376"/>
            <a:ext cx="5303520" cy="6857624"/>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9"/>
          <p:cNvSpPr txBox="1">
            <a:spLocks noGrp="1"/>
          </p:cNvSpPr>
          <p:nvPr>
            <p:ph type="title"/>
          </p:nvPr>
        </p:nvSpPr>
        <p:spPr>
          <a:xfrm>
            <a:off x="723900" y="685800"/>
            <a:ext cx="3855720" cy="2157884"/>
          </a:xfrm>
          <a:prstGeom prst="rect">
            <a:avLst/>
          </a:prstGeom>
          <a:noFill/>
          <a:ln>
            <a:noFill/>
          </a:ln>
        </p:spPr>
        <p:txBody>
          <a:bodyPr spcFirstLastPara="1" wrap="square" lIns="91425" tIns="45700" rIns="91425" bIns="45700" anchor="t" anchorCtr="0">
            <a:normAutofit/>
          </a:bodyPr>
          <a:lstStyle>
            <a:lvl1pPr lvl="0" algn="l">
              <a:lnSpc>
                <a:spcPct val="84000"/>
              </a:lnSpc>
              <a:spcBef>
                <a:spcPts val="0"/>
              </a:spcBef>
              <a:spcAft>
                <a:spcPts val="0"/>
              </a:spcAft>
              <a:buClr>
                <a:schemeClr val="dk2"/>
              </a:buClr>
              <a:buSzPts val="4800"/>
              <a:buFont typeface="Libre Franklin"/>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19"/>
          <p:cNvSpPr>
            <a:spLocks noGrp="1"/>
          </p:cNvSpPr>
          <p:nvPr>
            <p:ph type="pic" idx="2"/>
          </p:nvPr>
        </p:nvSpPr>
        <p:spPr>
          <a:xfrm>
            <a:off x="5532120" y="0"/>
            <a:ext cx="6659880" cy="6857999"/>
          </a:xfrm>
          <a:prstGeom prst="rect">
            <a:avLst/>
          </a:prstGeom>
          <a:noFill/>
          <a:ln>
            <a:noFill/>
          </a:ln>
        </p:spPr>
        <p:txBody>
          <a:bodyPr spcFirstLastPara="1" wrap="square" lIns="91425" tIns="45700" rIns="91425" bIns="45700" anchor="t" anchorCtr="0">
            <a:normAutofit/>
          </a:bodyPr>
          <a:lstStyle>
            <a:lvl1pPr marR="0" lvl="0" algn="l" rtl="0">
              <a:lnSpc>
                <a:spcPct val="94000"/>
              </a:lnSpc>
              <a:spcBef>
                <a:spcPts val="1000"/>
              </a:spcBef>
              <a:spcAft>
                <a:spcPts val="0"/>
              </a:spcAft>
              <a:buClr>
                <a:schemeClr val="dk2"/>
              </a:buClr>
              <a:buSzPts val="2000"/>
              <a:buFont typeface="Libre Franklin"/>
              <a:buNone/>
              <a:defRPr sz="2000" b="0" i="0" u="none" strike="noStrike" cap="none">
                <a:solidFill>
                  <a:schemeClr val="dk2"/>
                </a:solidFill>
                <a:latin typeface="Libre Franklin"/>
                <a:ea typeface="Libre Franklin"/>
                <a:cs typeface="Libre Franklin"/>
                <a:sym typeface="Libre Franklin"/>
              </a:defRPr>
            </a:lvl1pPr>
            <a:lvl2pPr marR="0" lvl="1" algn="l" rtl="0">
              <a:lnSpc>
                <a:spcPct val="94000"/>
              </a:lnSpc>
              <a:spcBef>
                <a:spcPts val="500"/>
              </a:spcBef>
              <a:spcAft>
                <a:spcPts val="0"/>
              </a:spcAft>
              <a:buClr>
                <a:schemeClr val="dk2"/>
              </a:buClr>
              <a:buSzPts val="2000"/>
              <a:buFont typeface="Libre Franklin"/>
              <a:buNone/>
              <a:defRPr sz="2000" b="0" i="1" u="none" strike="noStrike" cap="none">
                <a:solidFill>
                  <a:schemeClr val="dk2"/>
                </a:solidFill>
                <a:latin typeface="Libre Franklin"/>
                <a:ea typeface="Libre Franklin"/>
                <a:cs typeface="Libre Franklin"/>
                <a:sym typeface="Libre Franklin"/>
              </a:defRPr>
            </a:lvl2pPr>
            <a:lvl3pPr marR="0" lvl="2" algn="l" rtl="0">
              <a:lnSpc>
                <a:spcPct val="94000"/>
              </a:lnSpc>
              <a:spcBef>
                <a:spcPts val="500"/>
              </a:spcBef>
              <a:spcAft>
                <a:spcPts val="0"/>
              </a:spcAft>
              <a:buClr>
                <a:schemeClr val="dk2"/>
              </a:buClr>
              <a:buSzPts val="2000"/>
              <a:buFont typeface="Libre Franklin"/>
              <a:buNone/>
              <a:defRPr sz="2000" b="0" i="0" u="none" strike="noStrike" cap="none">
                <a:solidFill>
                  <a:schemeClr val="dk2"/>
                </a:solidFill>
                <a:latin typeface="Libre Franklin"/>
                <a:ea typeface="Libre Franklin"/>
                <a:cs typeface="Libre Franklin"/>
                <a:sym typeface="Libre Franklin"/>
              </a:defRPr>
            </a:lvl3pPr>
            <a:lvl4pPr marR="0" lvl="3" algn="l" rtl="0">
              <a:lnSpc>
                <a:spcPct val="94000"/>
              </a:lnSpc>
              <a:spcBef>
                <a:spcPts val="500"/>
              </a:spcBef>
              <a:spcAft>
                <a:spcPts val="0"/>
              </a:spcAft>
              <a:buClr>
                <a:schemeClr val="dk2"/>
              </a:buClr>
              <a:buSzPts val="2000"/>
              <a:buFont typeface="Libre Franklin"/>
              <a:buNone/>
              <a:defRPr sz="2000" b="0" i="1" u="none" strike="noStrike" cap="none">
                <a:solidFill>
                  <a:schemeClr val="dk2"/>
                </a:solidFill>
                <a:latin typeface="Libre Franklin"/>
                <a:ea typeface="Libre Franklin"/>
                <a:cs typeface="Libre Franklin"/>
                <a:sym typeface="Libre Franklin"/>
              </a:defRPr>
            </a:lvl4pPr>
            <a:lvl5pPr marR="0" lvl="4" algn="l" rtl="0">
              <a:lnSpc>
                <a:spcPct val="94000"/>
              </a:lnSpc>
              <a:spcBef>
                <a:spcPts val="500"/>
              </a:spcBef>
              <a:spcAft>
                <a:spcPts val="0"/>
              </a:spcAft>
              <a:buClr>
                <a:schemeClr val="dk2"/>
              </a:buClr>
              <a:buSzPts val="2000"/>
              <a:buFont typeface="Libre Franklin"/>
              <a:buNone/>
              <a:defRPr sz="2000" b="0" i="0" u="none" strike="noStrike" cap="none">
                <a:solidFill>
                  <a:schemeClr val="dk2"/>
                </a:solidFill>
                <a:latin typeface="Libre Franklin"/>
                <a:ea typeface="Libre Franklin"/>
                <a:cs typeface="Libre Franklin"/>
                <a:sym typeface="Libre Franklin"/>
              </a:defRPr>
            </a:lvl5pPr>
            <a:lvl6pPr marR="0" lvl="5" algn="l" rtl="0">
              <a:lnSpc>
                <a:spcPct val="94000"/>
              </a:lnSpc>
              <a:spcBef>
                <a:spcPts val="500"/>
              </a:spcBef>
              <a:spcAft>
                <a:spcPts val="0"/>
              </a:spcAft>
              <a:buClr>
                <a:schemeClr val="dk2"/>
              </a:buClr>
              <a:buSzPts val="2000"/>
              <a:buFont typeface="Libre Franklin"/>
              <a:buNone/>
              <a:defRPr sz="2000" b="0" i="1" u="none" strike="noStrike" cap="none">
                <a:solidFill>
                  <a:schemeClr val="dk2"/>
                </a:solidFill>
                <a:latin typeface="Libre Franklin"/>
                <a:ea typeface="Libre Franklin"/>
                <a:cs typeface="Libre Franklin"/>
                <a:sym typeface="Libre Franklin"/>
              </a:defRPr>
            </a:lvl6pPr>
            <a:lvl7pPr marR="0" lvl="6" algn="l" rtl="0">
              <a:lnSpc>
                <a:spcPct val="94000"/>
              </a:lnSpc>
              <a:spcBef>
                <a:spcPts val="500"/>
              </a:spcBef>
              <a:spcAft>
                <a:spcPts val="0"/>
              </a:spcAft>
              <a:buClr>
                <a:schemeClr val="dk2"/>
              </a:buClr>
              <a:buSzPts val="2000"/>
              <a:buFont typeface="Libre Franklin"/>
              <a:buNone/>
              <a:defRPr sz="2000" b="0" i="0" u="none" strike="noStrike" cap="none">
                <a:solidFill>
                  <a:schemeClr val="dk2"/>
                </a:solidFill>
                <a:latin typeface="Libre Franklin"/>
                <a:ea typeface="Libre Franklin"/>
                <a:cs typeface="Libre Franklin"/>
                <a:sym typeface="Libre Franklin"/>
              </a:defRPr>
            </a:lvl7pPr>
            <a:lvl8pPr marR="0" lvl="7" algn="l" rtl="0">
              <a:lnSpc>
                <a:spcPct val="94000"/>
              </a:lnSpc>
              <a:spcBef>
                <a:spcPts val="500"/>
              </a:spcBef>
              <a:spcAft>
                <a:spcPts val="0"/>
              </a:spcAft>
              <a:buClr>
                <a:schemeClr val="dk2"/>
              </a:buClr>
              <a:buSzPts val="2000"/>
              <a:buFont typeface="Libre Franklin"/>
              <a:buNone/>
              <a:defRPr sz="2000" b="0" i="1" u="none" strike="noStrike" cap="none">
                <a:solidFill>
                  <a:schemeClr val="dk2"/>
                </a:solidFill>
                <a:latin typeface="Libre Franklin"/>
                <a:ea typeface="Libre Franklin"/>
                <a:cs typeface="Libre Franklin"/>
                <a:sym typeface="Libre Franklin"/>
              </a:defRPr>
            </a:lvl8pPr>
            <a:lvl9pPr marR="0" lvl="8" algn="l" rtl="0">
              <a:lnSpc>
                <a:spcPct val="94000"/>
              </a:lnSpc>
              <a:spcBef>
                <a:spcPts val="500"/>
              </a:spcBef>
              <a:spcAft>
                <a:spcPts val="200"/>
              </a:spcAft>
              <a:buClr>
                <a:schemeClr val="dk2"/>
              </a:buClr>
              <a:buSzPts val="2000"/>
              <a:buFont typeface="Libre Franklin"/>
              <a:buNone/>
              <a:defRPr sz="2000" b="0" i="0" u="none" strike="noStrike" cap="none">
                <a:solidFill>
                  <a:schemeClr val="dk2"/>
                </a:solidFill>
                <a:latin typeface="Libre Franklin"/>
                <a:ea typeface="Libre Franklin"/>
                <a:cs typeface="Libre Franklin"/>
                <a:sym typeface="Libre Franklin"/>
              </a:defRPr>
            </a:lvl9pPr>
          </a:lstStyle>
          <a:p>
            <a:endParaRPr/>
          </a:p>
        </p:txBody>
      </p:sp>
      <p:sp>
        <p:nvSpPr>
          <p:cNvPr id="72" name="Google Shape;72;p19"/>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dk2"/>
              </a:buClr>
              <a:buSzPts val="1600"/>
              <a:buNone/>
              <a:defRPr sz="1600"/>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73" name="Google Shape;73;p19"/>
          <p:cNvSpPr txBox="1">
            <a:spLocks noGrp="1"/>
          </p:cNvSpPr>
          <p:nvPr>
            <p:ph type="dt" idx="10"/>
          </p:nvPr>
        </p:nvSpPr>
        <p:spPr>
          <a:xfrm>
            <a:off x="72390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9"/>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19"/>
          <p:cNvSpPr txBox="1">
            <a:spLocks noGrp="1"/>
          </p:cNvSpPr>
          <p:nvPr>
            <p:ph type="sldNum" idx="12"/>
          </p:nvPr>
        </p:nvSpPr>
        <p:spPr>
          <a:xfrm>
            <a:off x="9883140"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dk2"/>
                </a:solidFill>
                <a:latin typeface="Libre Franklin"/>
                <a:ea typeface="Libre Franklin"/>
                <a:cs typeface="Libre Franklin"/>
                <a:sym typeface="Libre Franklin"/>
              </a:defRPr>
            </a:lvl1pPr>
            <a:lvl2pPr marL="0" lvl="1" indent="0" algn="r">
              <a:spcBef>
                <a:spcPts val="0"/>
              </a:spcBef>
              <a:buNone/>
              <a:defRPr sz="1200">
                <a:solidFill>
                  <a:schemeClr val="dk2"/>
                </a:solidFill>
                <a:latin typeface="Libre Franklin"/>
                <a:ea typeface="Libre Franklin"/>
                <a:cs typeface="Libre Franklin"/>
                <a:sym typeface="Libre Franklin"/>
              </a:defRPr>
            </a:lvl2pPr>
            <a:lvl3pPr marL="0" lvl="2" indent="0" algn="r">
              <a:spcBef>
                <a:spcPts val="0"/>
              </a:spcBef>
              <a:buNone/>
              <a:defRPr sz="1200">
                <a:solidFill>
                  <a:schemeClr val="dk2"/>
                </a:solidFill>
                <a:latin typeface="Libre Franklin"/>
                <a:ea typeface="Libre Franklin"/>
                <a:cs typeface="Libre Franklin"/>
                <a:sym typeface="Libre Franklin"/>
              </a:defRPr>
            </a:lvl3pPr>
            <a:lvl4pPr marL="0" lvl="3" indent="0" algn="r">
              <a:spcBef>
                <a:spcPts val="0"/>
              </a:spcBef>
              <a:buNone/>
              <a:defRPr sz="1200">
                <a:solidFill>
                  <a:schemeClr val="dk2"/>
                </a:solidFill>
                <a:latin typeface="Libre Franklin"/>
                <a:ea typeface="Libre Franklin"/>
                <a:cs typeface="Libre Franklin"/>
                <a:sym typeface="Libre Franklin"/>
              </a:defRPr>
            </a:lvl4pPr>
            <a:lvl5pPr marL="0" lvl="4" indent="0" algn="r">
              <a:spcBef>
                <a:spcPts val="0"/>
              </a:spcBef>
              <a:buNone/>
              <a:defRPr sz="1200">
                <a:solidFill>
                  <a:schemeClr val="dk2"/>
                </a:solidFill>
                <a:latin typeface="Libre Franklin"/>
                <a:ea typeface="Libre Franklin"/>
                <a:cs typeface="Libre Franklin"/>
                <a:sym typeface="Libre Franklin"/>
              </a:defRPr>
            </a:lvl5pPr>
            <a:lvl6pPr marL="0" lvl="5" indent="0" algn="r">
              <a:spcBef>
                <a:spcPts val="0"/>
              </a:spcBef>
              <a:buNone/>
              <a:defRPr sz="1200">
                <a:solidFill>
                  <a:schemeClr val="dk2"/>
                </a:solidFill>
                <a:latin typeface="Libre Franklin"/>
                <a:ea typeface="Libre Franklin"/>
                <a:cs typeface="Libre Franklin"/>
                <a:sym typeface="Libre Franklin"/>
              </a:defRPr>
            </a:lvl6pPr>
            <a:lvl7pPr marL="0" lvl="6" indent="0" algn="r">
              <a:spcBef>
                <a:spcPts val="0"/>
              </a:spcBef>
              <a:buNone/>
              <a:defRPr sz="1200">
                <a:solidFill>
                  <a:schemeClr val="dk2"/>
                </a:solidFill>
                <a:latin typeface="Libre Franklin"/>
                <a:ea typeface="Libre Franklin"/>
                <a:cs typeface="Libre Franklin"/>
                <a:sym typeface="Libre Franklin"/>
              </a:defRPr>
            </a:lvl7pPr>
            <a:lvl8pPr marL="0" lvl="7" indent="0" algn="r">
              <a:spcBef>
                <a:spcPts val="0"/>
              </a:spcBef>
              <a:buNone/>
              <a:defRPr sz="1200">
                <a:solidFill>
                  <a:schemeClr val="dk2"/>
                </a:solidFill>
                <a:latin typeface="Libre Franklin"/>
                <a:ea typeface="Libre Franklin"/>
                <a:cs typeface="Libre Franklin"/>
                <a:sym typeface="Libre Franklin"/>
              </a:defRPr>
            </a:lvl8pPr>
            <a:lvl9pPr marL="0" lvl="8" indent="0" algn="r">
              <a:spcBef>
                <a:spcPts val="0"/>
              </a:spcBef>
              <a:buNone/>
              <a:defRPr sz="1200">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s-MX"/>
              <a:t>‹Nº›</a:t>
            </a:fld>
            <a:endParaRPr/>
          </a:p>
        </p:txBody>
      </p:sp>
      <p:sp>
        <p:nvSpPr>
          <p:cNvPr id="76" name="Google Shape;76;p19" title="Divider Bar"/>
          <p:cNvSpPr/>
          <p:nvPr/>
        </p:nvSpPr>
        <p:spPr>
          <a:xfrm>
            <a:off x="5303520"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marR="0" lvl="0" algn="l" rtl="0">
              <a:lnSpc>
                <a:spcPct val="89000"/>
              </a:lnSpc>
              <a:spcBef>
                <a:spcPts val="0"/>
              </a:spcBef>
              <a:spcAft>
                <a:spcPts val="0"/>
              </a:spcAft>
              <a:buClr>
                <a:schemeClr val="dk2"/>
              </a:buClr>
              <a:buSzPts val="4400"/>
              <a:buFont typeface="Libre Franklin"/>
              <a:buNone/>
              <a:defRPr sz="4400" b="0" i="0" u="none" strike="noStrike" cap="none">
                <a:solidFill>
                  <a:schemeClr val="dk2"/>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8" name="Google Shape;8;p1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2"/>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9" name="Google Shape;9;p10"/>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2"/>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 name="Google Shape;10;p10"/>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dk2"/>
                </a:solidFill>
                <a:latin typeface="Libre Franklin"/>
                <a:ea typeface="Libre Franklin"/>
                <a:cs typeface="Libre Franklin"/>
                <a:sym typeface="Libre Franklin"/>
              </a:defRPr>
            </a:lvl1pPr>
            <a:lvl2pPr marL="0" marR="0" lvl="1" indent="0" algn="r" rtl="0">
              <a:spcBef>
                <a:spcPts val="0"/>
              </a:spcBef>
              <a:buNone/>
              <a:defRPr sz="1200" b="0" i="0" u="none" strike="noStrike" cap="none">
                <a:solidFill>
                  <a:schemeClr val="dk2"/>
                </a:solidFill>
                <a:latin typeface="Libre Franklin"/>
                <a:ea typeface="Libre Franklin"/>
                <a:cs typeface="Libre Franklin"/>
                <a:sym typeface="Libre Franklin"/>
              </a:defRPr>
            </a:lvl2pPr>
            <a:lvl3pPr marL="0" marR="0" lvl="2" indent="0" algn="r" rtl="0">
              <a:spcBef>
                <a:spcPts val="0"/>
              </a:spcBef>
              <a:buNone/>
              <a:defRPr sz="1200" b="0" i="0" u="none" strike="noStrike" cap="none">
                <a:solidFill>
                  <a:schemeClr val="dk2"/>
                </a:solidFill>
                <a:latin typeface="Libre Franklin"/>
                <a:ea typeface="Libre Franklin"/>
                <a:cs typeface="Libre Franklin"/>
                <a:sym typeface="Libre Franklin"/>
              </a:defRPr>
            </a:lvl3pPr>
            <a:lvl4pPr marL="0" marR="0" lvl="3" indent="0" algn="r" rtl="0">
              <a:spcBef>
                <a:spcPts val="0"/>
              </a:spcBef>
              <a:buNone/>
              <a:defRPr sz="1200" b="0" i="0" u="none" strike="noStrike" cap="none">
                <a:solidFill>
                  <a:schemeClr val="dk2"/>
                </a:solidFill>
                <a:latin typeface="Libre Franklin"/>
                <a:ea typeface="Libre Franklin"/>
                <a:cs typeface="Libre Franklin"/>
                <a:sym typeface="Libre Franklin"/>
              </a:defRPr>
            </a:lvl4pPr>
            <a:lvl5pPr marL="0" marR="0" lvl="4" indent="0" algn="r" rtl="0">
              <a:spcBef>
                <a:spcPts val="0"/>
              </a:spcBef>
              <a:buNone/>
              <a:defRPr sz="1200" b="0" i="0" u="none" strike="noStrike" cap="none">
                <a:solidFill>
                  <a:schemeClr val="dk2"/>
                </a:solidFill>
                <a:latin typeface="Libre Franklin"/>
                <a:ea typeface="Libre Franklin"/>
                <a:cs typeface="Libre Franklin"/>
                <a:sym typeface="Libre Franklin"/>
              </a:defRPr>
            </a:lvl5pPr>
            <a:lvl6pPr marL="0" marR="0" lvl="5" indent="0" algn="r" rtl="0">
              <a:spcBef>
                <a:spcPts val="0"/>
              </a:spcBef>
              <a:buNone/>
              <a:defRPr sz="1200" b="0" i="0" u="none" strike="noStrike" cap="none">
                <a:solidFill>
                  <a:schemeClr val="dk2"/>
                </a:solidFill>
                <a:latin typeface="Libre Franklin"/>
                <a:ea typeface="Libre Franklin"/>
                <a:cs typeface="Libre Franklin"/>
                <a:sym typeface="Libre Franklin"/>
              </a:defRPr>
            </a:lvl6pPr>
            <a:lvl7pPr marL="0" marR="0" lvl="6" indent="0" algn="r" rtl="0">
              <a:spcBef>
                <a:spcPts val="0"/>
              </a:spcBef>
              <a:buNone/>
              <a:defRPr sz="1200" b="0" i="0" u="none" strike="noStrike" cap="none">
                <a:solidFill>
                  <a:schemeClr val="dk2"/>
                </a:solidFill>
                <a:latin typeface="Libre Franklin"/>
                <a:ea typeface="Libre Franklin"/>
                <a:cs typeface="Libre Franklin"/>
                <a:sym typeface="Libre Franklin"/>
              </a:defRPr>
            </a:lvl7pPr>
            <a:lvl8pPr marL="0" marR="0" lvl="7" indent="0" algn="r" rtl="0">
              <a:spcBef>
                <a:spcPts val="0"/>
              </a:spcBef>
              <a:buNone/>
              <a:defRPr sz="1200" b="0" i="0" u="none" strike="noStrike" cap="none">
                <a:solidFill>
                  <a:schemeClr val="dk2"/>
                </a:solidFill>
                <a:latin typeface="Libre Franklin"/>
                <a:ea typeface="Libre Franklin"/>
                <a:cs typeface="Libre Franklin"/>
                <a:sym typeface="Libre Franklin"/>
              </a:defRPr>
            </a:lvl8pPr>
            <a:lvl9pPr marL="0" marR="0" lvl="8" indent="0" algn="r" rtl="0">
              <a:spcBef>
                <a:spcPts val="0"/>
              </a:spcBef>
              <a:buNone/>
              <a:defRPr sz="1200" b="0" i="0" u="none" strike="noStrike" cap="none">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s-MX"/>
              <a:t>‹Nº›</a:t>
            </a:fld>
            <a:endParaRPr/>
          </a:p>
        </p:txBody>
      </p:sp>
      <p:sp>
        <p:nvSpPr>
          <p:cNvPr id="11" name="Google Shape;11;p10" title="Side bar"/>
          <p:cNvSpPr/>
          <p:nvPr/>
        </p:nvSpPr>
        <p:spPr>
          <a:xfrm>
            <a:off x="478095"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pqs.pe/actualidad/noticias/negocios-innovadores-en-el-peru"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peru21.pe/peru/coronavirus-en-el-peru-y-el-mundo-empresas-se-solidarizan-ante-la-crisis-mundial-del-covid-19-pandemia-notici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1551316" y="1858053"/>
            <a:ext cx="9339597" cy="2098226"/>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chemeClr val="dk2"/>
              </a:buClr>
              <a:buSzPts val="13800"/>
              <a:buFont typeface="Eater"/>
              <a:buNone/>
            </a:pPr>
            <a:r>
              <a:rPr lang="es-MX" sz="11500" dirty="0">
                <a:latin typeface="Eater"/>
                <a:ea typeface="Eater"/>
                <a:cs typeface="Eater"/>
                <a:sym typeface="Eater"/>
              </a:rPr>
              <a:t>INNOVACIÓN</a:t>
            </a:r>
            <a:r>
              <a:rPr lang="es-MX" sz="13800" dirty="0">
                <a:latin typeface="Eater"/>
                <a:ea typeface="Eater"/>
                <a:cs typeface="Eater"/>
                <a:sym typeface="Eater"/>
              </a:rPr>
              <a:t> </a:t>
            </a:r>
            <a:endParaRPr sz="13800" dirty="0">
              <a:latin typeface="Eater"/>
              <a:ea typeface="Eater"/>
              <a:cs typeface="Eater"/>
              <a:sym typeface="Eater"/>
            </a:endParaRPr>
          </a:p>
        </p:txBody>
      </p:sp>
      <p:sp>
        <p:nvSpPr>
          <p:cNvPr id="94" name="Google Shape;94;p1"/>
          <p:cNvSpPr txBox="1">
            <a:spLocks noGrp="1"/>
          </p:cNvSpPr>
          <p:nvPr>
            <p:ph type="subTitle" idx="1"/>
          </p:nvPr>
        </p:nvSpPr>
        <p:spPr>
          <a:xfrm>
            <a:off x="2679906" y="3956279"/>
            <a:ext cx="6831673" cy="1086237"/>
          </a:xfrm>
          <a:prstGeom prst="rect">
            <a:avLst/>
          </a:prstGeom>
          <a:noFill/>
          <a:ln>
            <a:noFill/>
          </a:ln>
        </p:spPr>
        <p:txBody>
          <a:bodyPr spcFirstLastPara="1" wrap="square" lIns="91425" tIns="45700" rIns="91425" bIns="45700" anchor="t" anchorCtr="0">
            <a:normAutofit/>
          </a:bodyPr>
          <a:lstStyle/>
          <a:p>
            <a:pPr marL="0" lvl="0" indent="0" algn="ctr" rtl="0">
              <a:lnSpc>
                <a:spcPct val="112000"/>
              </a:lnSpc>
              <a:spcBef>
                <a:spcPts val="0"/>
              </a:spcBef>
              <a:spcAft>
                <a:spcPts val="0"/>
              </a:spcAft>
              <a:buClr>
                <a:schemeClr val="dk1"/>
              </a:buClr>
              <a:buSzPts val="4400"/>
              <a:buNone/>
            </a:pPr>
            <a:r>
              <a:rPr lang="es-MX" sz="4400" b="1" dirty="0">
                <a:solidFill>
                  <a:schemeClr val="dk1"/>
                </a:solidFill>
                <a:latin typeface="Arial"/>
                <a:ea typeface="Arial"/>
                <a:cs typeface="Arial"/>
                <a:sym typeface="Arial"/>
              </a:rPr>
              <a:t>#</a:t>
            </a:r>
            <a:r>
              <a:rPr lang="es-MX" sz="4400" b="1" dirty="0" err="1" smtClean="0">
                <a:solidFill>
                  <a:schemeClr val="dk1"/>
                </a:solidFill>
                <a:latin typeface="Arial"/>
                <a:ea typeface="Arial"/>
                <a:cs typeface="Arial"/>
                <a:sym typeface="Arial"/>
              </a:rPr>
              <a:t>SeguimosAprendiendo</a:t>
            </a:r>
            <a:endParaRPr sz="5400" b="1" dirty="0">
              <a:solidFill>
                <a:schemeClr val="dk1"/>
              </a:solidFill>
              <a:latin typeface="Raleway"/>
              <a:ea typeface="Raleway"/>
              <a:cs typeface="Raleway"/>
              <a:sym typeface="Raleway"/>
            </a:endParaRPr>
          </a:p>
          <a:p>
            <a:pPr marL="0" lvl="0" indent="0" algn="ctr" rtl="0">
              <a:lnSpc>
                <a:spcPct val="112000"/>
              </a:lnSpc>
              <a:spcBef>
                <a:spcPts val="0"/>
              </a:spcBef>
              <a:spcAft>
                <a:spcPts val="0"/>
              </a:spcAft>
              <a:buClr>
                <a:schemeClr val="lt2"/>
              </a:buClr>
              <a:buSzPts val="4400"/>
              <a:buNone/>
            </a:pPr>
            <a:endParaRPr sz="4400" dirty="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grpSp>
        <p:nvGrpSpPr>
          <p:cNvPr id="99" name="Google Shape;99;p2"/>
          <p:cNvGrpSpPr/>
          <p:nvPr/>
        </p:nvGrpSpPr>
        <p:grpSpPr>
          <a:xfrm>
            <a:off x="1195497" y="1168140"/>
            <a:ext cx="9512225" cy="5454423"/>
            <a:chOff x="639744" y="-36062"/>
            <a:chExt cx="9512225" cy="5454423"/>
          </a:xfrm>
        </p:grpSpPr>
        <p:sp>
          <p:nvSpPr>
            <p:cNvPr id="100" name="Google Shape;100;p2"/>
            <p:cNvSpPr/>
            <p:nvPr/>
          </p:nvSpPr>
          <p:spPr>
            <a:xfrm rot="5400000">
              <a:off x="266116" y="1230093"/>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709069" y="304"/>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txBox="1"/>
            <p:nvPr/>
          </p:nvSpPr>
          <p:spPr>
            <a:xfrm>
              <a:off x="754409" y="45644"/>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Times New Roman"/>
                  <a:ea typeface="Times New Roman"/>
                  <a:cs typeface="Times New Roman"/>
                  <a:sym typeface="Times New Roman"/>
                </a:rPr>
                <a:t>ÁREA O CURSO: Aprender a emprender </a:t>
              </a:r>
              <a:endParaRPr sz="1300" b="0" i="0" u="none" strike="noStrike" cap="none" dirty="0">
                <a:solidFill>
                  <a:schemeClr val="tx1"/>
                </a:solidFill>
                <a:latin typeface="Libre Franklin"/>
                <a:ea typeface="Libre Franklin"/>
                <a:cs typeface="Libre Franklin"/>
                <a:sym typeface="Libre Franklin"/>
              </a:endParaRPr>
            </a:p>
          </p:txBody>
        </p:sp>
        <p:sp>
          <p:nvSpPr>
            <p:cNvPr id="103" name="Google Shape;103;p2"/>
            <p:cNvSpPr/>
            <p:nvPr/>
          </p:nvSpPr>
          <p:spPr>
            <a:xfrm rot="5400000">
              <a:off x="266116" y="3165114"/>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709069" y="193532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txBox="1"/>
            <p:nvPr/>
          </p:nvSpPr>
          <p:spPr>
            <a:xfrm>
              <a:off x="639744" y="1849631"/>
              <a:ext cx="2743223" cy="1719615"/>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200" b="0" i="0" u="none" strike="noStrike" cap="none" dirty="0">
                  <a:solidFill>
                    <a:schemeClr val="tx1"/>
                  </a:solidFill>
                  <a:latin typeface="Libre Franklin"/>
                  <a:ea typeface="Libre Franklin"/>
                  <a:cs typeface="Libre Franklin"/>
                  <a:sym typeface="Libre Franklin"/>
                </a:rPr>
                <a:t>Querido estudiante agustino: Espero que te encuentres bien de salud y resguardado con tus seres queridos en casa. Continuando con nuestro trabajo académico #</a:t>
              </a:r>
              <a:r>
                <a:rPr lang="es-MX" sz="1200" b="0" i="0" u="none" strike="noStrike" cap="none" dirty="0" err="1">
                  <a:solidFill>
                    <a:schemeClr val="tx1"/>
                  </a:solidFill>
                  <a:latin typeface="Libre Franklin"/>
                  <a:ea typeface="Libre Franklin"/>
                  <a:cs typeface="Libre Franklin"/>
                  <a:sym typeface="Libre Franklin"/>
                </a:rPr>
                <a:t>SeguimosAprendiendo</a:t>
              </a:r>
              <a:r>
                <a:rPr lang="es-MX" sz="1200" b="0" i="0" u="none" strike="noStrike" cap="none" dirty="0">
                  <a:solidFill>
                    <a:schemeClr val="tx1"/>
                  </a:solidFill>
                  <a:latin typeface="Libre Franklin"/>
                  <a:ea typeface="Libre Franklin"/>
                  <a:cs typeface="Libre Franklin"/>
                  <a:sym typeface="Libre Franklin"/>
                </a:rPr>
                <a:t>, he programado del 30 marzo al 8 de abril las siguientes actividades</a:t>
              </a:r>
              <a:endParaRPr sz="1200" b="0" i="0" u="none" strike="noStrike" cap="none" dirty="0">
                <a:solidFill>
                  <a:schemeClr val="tx1"/>
                </a:solidFill>
                <a:latin typeface="Libre Franklin"/>
                <a:ea typeface="Libre Franklin"/>
                <a:cs typeface="Libre Franklin"/>
                <a:sym typeface="Libre Franklin"/>
              </a:endParaRPr>
            </a:p>
          </p:txBody>
        </p:sp>
        <p:sp>
          <p:nvSpPr>
            <p:cNvPr id="106" name="Google Shape;106;p2"/>
            <p:cNvSpPr/>
            <p:nvPr/>
          </p:nvSpPr>
          <p:spPr>
            <a:xfrm>
              <a:off x="1233627" y="4132624"/>
              <a:ext cx="3422884"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709069" y="387034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txBox="1"/>
            <p:nvPr/>
          </p:nvSpPr>
          <p:spPr>
            <a:xfrm>
              <a:off x="754409" y="3915685"/>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Te </a:t>
              </a:r>
              <a:r>
                <a:rPr lang="es-MX" sz="1300" b="0" i="0" u="none" strike="noStrike" cap="none" dirty="0" smtClean="0">
                  <a:solidFill>
                    <a:schemeClr val="tx1"/>
                  </a:solidFill>
                  <a:latin typeface="Libre Franklin"/>
                  <a:ea typeface="Libre Franklin"/>
                  <a:cs typeface="Libre Franklin"/>
                  <a:sym typeface="Libre Franklin"/>
                </a:rPr>
                <a:t>animo </a:t>
              </a:r>
              <a:r>
                <a:rPr lang="es-MX" sz="1300" b="0" i="0" u="none" strike="noStrike" cap="none" dirty="0">
                  <a:solidFill>
                    <a:schemeClr val="tx1"/>
                  </a:solidFill>
                  <a:latin typeface="Libre Franklin"/>
                  <a:ea typeface="Libre Franklin"/>
                  <a:cs typeface="Libre Franklin"/>
                  <a:sym typeface="Libre Franklin"/>
                </a:rPr>
                <a:t>a que sigas poniendo todo tu </a:t>
              </a:r>
              <a:r>
                <a:rPr lang="es-MX" sz="1300" b="0" i="0" u="none" strike="noStrike" cap="none" dirty="0" smtClean="0">
                  <a:solidFill>
                    <a:schemeClr val="tx1"/>
                  </a:solidFill>
                  <a:latin typeface="Libre Franklin"/>
                  <a:ea typeface="Libre Franklin"/>
                  <a:cs typeface="Libre Franklin"/>
                  <a:sym typeface="Libre Franklin"/>
                </a:rPr>
                <a:t>empeño </a:t>
              </a:r>
              <a:r>
                <a:rPr lang="es-MX" sz="1300" b="0" i="0" u="none" strike="noStrike" cap="none" dirty="0">
                  <a:solidFill>
                    <a:schemeClr val="tx1"/>
                  </a:solidFill>
                  <a:latin typeface="Libre Franklin"/>
                  <a:ea typeface="Libre Franklin"/>
                  <a:cs typeface="Libre Franklin"/>
                  <a:sym typeface="Libre Franklin"/>
                </a:rPr>
                <a:t>y responsabilidad en este nuevo aprendizaje</a:t>
              </a:r>
              <a:endParaRPr sz="1300" b="0" i="0" u="none" strike="noStrike" cap="none" dirty="0">
                <a:solidFill>
                  <a:schemeClr val="tx1"/>
                </a:solidFill>
                <a:latin typeface="Libre Franklin"/>
                <a:ea typeface="Libre Franklin"/>
                <a:cs typeface="Libre Franklin"/>
                <a:sym typeface="Libre Franklin"/>
              </a:endParaRPr>
            </a:p>
          </p:txBody>
        </p:sp>
        <p:sp>
          <p:nvSpPr>
            <p:cNvPr id="109" name="Google Shape;109;p2"/>
            <p:cNvSpPr/>
            <p:nvPr/>
          </p:nvSpPr>
          <p:spPr>
            <a:xfrm rot="-5400000">
              <a:off x="3697553" y="3165114"/>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4140506" y="387034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txBox="1"/>
            <p:nvPr/>
          </p:nvSpPr>
          <p:spPr>
            <a:xfrm>
              <a:off x="4185846" y="3915685"/>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En este PPT, encontrarás actividades que deberás realizar y solo una tarea que deberás retornarla por el </a:t>
              </a:r>
              <a:r>
                <a:rPr lang="es-MX" sz="1300" b="0" i="0" u="none" strike="noStrike" cap="none" dirty="0" err="1">
                  <a:solidFill>
                    <a:schemeClr val="tx1"/>
                  </a:solidFill>
                  <a:latin typeface="Libre Franklin"/>
                  <a:ea typeface="Libre Franklin"/>
                  <a:cs typeface="Libre Franklin"/>
                  <a:sym typeface="Libre Franklin"/>
                </a:rPr>
                <a:t>Sieweb</a:t>
              </a:r>
              <a:r>
                <a:rPr lang="es-MX" sz="1300" b="0" i="0" u="none" strike="noStrike" cap="none" dirty="0">
                  <a:solidFill>
                    <a:schemeClr val="tx1"/>
                  </a:solidFill>
                  <a:latin typeface="Libre Franklin"/>
                  <a:ea typeface="Libre Franklin"/>
                  <a:cs typeface="Libre Franklin"/>
                  <a:sym typeface="Libre Franklin"/>
                </a:rPr>
                <a:t>. además se ha adjuntado la  rúbrica de calificación; por tanto,  tendrá una NOTA</a:t>
              </a:r>
              <a:endParaRPr sz="1300" b="0" i="0" u="none" strike="noStrike" cap="none" dirty="0">
                <a:solidFill>
                  <a:schemeClr val="tx1"/>
                </a:solidFill>
                <a:latin typeface="Libre Franklin"/>
                <a:ea typeface="Libre Franklin"/>
                <a:cs typeface="Libre Franklin"/>
                <a:sym typeface="Libre Franklin"/>
              </a:endParaRPr>
            </a:p>
          </p:txBody>
        </p:sp>
        <p:sp>
          <p:nvSpPr>
            <p:cNvPr id="112" name="Google Shape;112;p2"/>
            <p:cNvSpPr/>
            <p:nvPr/>
          </p:nvSpPr>
          <p:spPr>
            <a:xfrm rot="-5400000">
              <a:off x="3697553" y="1230093"/>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4140506" y="193532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txBox="1"/>
            <p:nvPr/>
          </p:nvSpPr>
          <p:spPr>
            <a:xfrm>
              <a:off x="4185846" y="1980665"/>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Lee detenidamente cada diapositiva y responde antes de pasar a la </a:t>
              </a:r>
              <a:r>
                <a:rPr lang="es-MX" sz="1300" b="0" i="0" u="none" strike="noStrike" cap="none" dirty="0">
                  <a:solidFill>
                    <a:schemeClr val="lt1"/>
                  </a:solidFill>
                  <a:latin typeface="Libre Franklin"/>
                  <a:ea typeface="Libre Franklin"/>
                  <a:cs typeface="Libre Franklin"/>
                  <a:sym typeface="Libre Franklin"/>
                </a:rPr>
                <a:t>otra .</a:t>
              </a:r>
              <a:endParaRPr sz="1300" b="0" i="0" u="none" strike="noStrike" cap="none" dirty="0">
                <a:solidFill>
                  <a:schemeClr val="lt1"/>
                </a:solidFill>
                <a:latin typeface="Libre Franklin"/>
                <a:ea typeface="Libre Franklin"/>
                <a:cs typeface="Libre Franklin"/>
                <a:sym typeface="Libre Franklin"/>
              </a:endParaRPr>
            </a:p>
          </p:txBody>
        </p:sp>
        <p:sp>
          <p:nvSpPr>
            <p:cNvPr id="115" name="Google Shape;115;p2"/>
            <p:cNvSpPr/>
            <p:nvPr/>
          </p:nvSpPr>
          <p:spPr>
            <a:xfrm>
              <a:off x="4665063" y="262583"/>
              <a:ext cx="3422884"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4140506" y="304"/>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txBox="1"/>
            <p:nvPr/>
          </p:nvSpPr>
          <p:spPr>
            <a:xfrm>
              <a:off x="4181913" y="-36062"/>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De tener alguna duda, comunícate conmigo a través del foro de </a:t>
              </a:r>
              <a:r>
                <a:rPr lang="es-MX" sz="1300" b="0" i="0" u="none" strike="noStrike" cap="none" dirty="0" smtClean="0">
                  <a:solidFill>
                    <a:schemeClr val="tx1"/>
                  </a:solidFill>
                  <a:latin typeface="Libre Franklin"/>
                  <a:ea typeface="Libre Franklin"/>
                  <a:cs typeface="Libre Franklin"/>
                  <a:sym typeface="Libre Franklin"/>
                </a:rPr>
                <a:t>tareas.</a:t>
              </a:r>
              <a:r>
                <a:rPr lang="es-MX" sz="1300" b="0" i="0" u="none" strike="noStrike" cap="none" dirty="0" smtClean="0">
                  <a:solidFill>
                    <a:schemeClr val="lt1"/>
                  </a:solidFill>
                  <a:latin typeface="Libre Franklin"/>
                  <a:ea typeface="Libre Franklin"/>
                  <a:cs typeface="Libre Franklin"/>
                  <a:sym typeface="Libre Franklin"/>
                </a:rPr>
                <a:t>. </a:t>
              </a:r>
              <a:endParaRPr sz="1300" b="0" i="0" u="none" strike="noStrike" cap="none" dirty="0">
                <a:solidFill>
                  <a:schemeClr val="lt1"/>
                </a:solidFill>
                <a:latin typeface="Libre Franklin"/>
                <a:ea typeface="Libre Franklin"/>
                <a:cs typeface="Libre Franklin"/>
                <a:sym typeface="Libre Franklin"/>
              </a:endParaRPr>
            </a:p>
          </p:txBody>
        </p:sp>
        <p:sp>
          <p:nvSpPr>
            <p:cNvPr id="118" name="Google Shape;118;p2"/>
            <p:cNvSpPr/>
            <p:nvPr/>
          </p:nvSpPr>
          <p:spPr>
            <a:xfrm rot="5400000">
              <a:off x="7128989" y="1230093"/>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7571942" y="304"/>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txBox="1"/>
            <p:nvPr/>
          </p:nvSpPr>
          <p:spPr>
            <a:xfrm>
              <a:off x="7617282" y="45644"/>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Envía tu tarea de retorno por el </a:t>
              </a:r>
              <a:r>
                <a:rPr lang="es-MX" sz="1300" b="0" i="0" u="none" strike="noStrike" cap="none" dirty="0" err="1">
                  <a:solidFill>
                    <a:schemeClr val="tx1"/>
                  </a:solidFill>
                  <a:latin typeface="Libre Franklin"/>
                  <a:ea typeface="Libre Franklin"/>
                  <a:cs typeface="Libre Franklin"/>
                  <a:sym typeface="Libre Franklin"/>
                </a:rPr>
                <a:t>Sieweb</a:t>
              </a:r>
              <a:r>
                <a:rPr lang="es-MX" sz="1300" b="0" i="0" u="none" strike="noStrike" cap="none" dirty="0">
                  <a:solidFill>
                    <a:schemeClr val="tx1"/>
                  </a:solidFill>
                  <a:latin typeface="Libre Franklin"/>
                  <a:ea typeface="Libre Franklin"/>
                  <a:cs typeface="Libre Franklin"/>
                  <a:sym typeface="Libre Franklin"/>
                </a:rPr>
                <a:t> con el siguiente título: Apellidos, nombres -Área -Título de la tarea Ejemplo: </a:t>
              </a:r>
              <a:r>
                <a:rPr lang="es-MX" sz="1300" b="0" i="0" u="none" strike="noStrike" cap="none" dirty="0" err="1">
                  <a:solidFill>
                    <a:schemeClr val="tx1"/>
                  </a:solidFill>
                  <a:latin typeface="Libre Franklin"/>
                  <a:ea typeface="Libre Franklin"/>
                  <a:cs typeface="Libre Franklin"/>
                  <a:sym typeface="Libre Franklin"/>
                </a:rPr>
                <a:t>Ramirez</a:t>
              </a:r>
              <a:r>
                <a:rPr lang="es-MX" sz="1300" b="0" i="0" u="none" strike="noStrike" cap="none" dirty="0">
                  <a:solidFill>
                    <a:schemeClr val="tx1"/>
                  </a:solidFill>
                  <a:latin typeface="Libre Franklin"/>
                  <a:ea typeface="Libre Franklin"/>
                  <a:cs typeface="Libre Franklin"/>
                  <a:sym typeface="Libre Franklin"/>
                </a:rPr>
                <a:t> Gonzales, Ana – Aprender a emprender - Editorial </a:t>
              </a:r>
              <a:endParaRPr sz="1300" b="0" i="0" u="none" strike="noStrike" cap="none" dirty="0">
                <a:solidFill>
                  <a:schemeClr val="tx1"/>
                </a:solidFill>
                <a:latin typeface="Libre Franklin"/>
                <a:ea typeface="Libre Franklin"/>
                <a:cs typeface="Libre Franklin"/>
                <a:sym typeface="Libre Franklin"/>
              </a:endParaRPr>
            </a:p>
          </p:txBody>
        </p:sp>
        <p:sp>
          <p:nvSpPr>
            <p:cNvPr id="121" name="Google Shape;121;p2"/>
            <p:cNvSpPr/>
            <p:nvPr/>
          </p:nvSpPr>
          <p:spPr>
            <a:xfrm rot="5400000">
              <a:off x="7128989" y="3165114"/>
              <a:ext cx="1926468" cy="232202"/>
            </a:xfrm>
            <a:prstGeom prst="rect">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7571942" y="193532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txBox="1"/>
            <p:nvPr/>
          </p:nvSpPr>
          <p:spPr>
            <a:xfrm>
              <a:off x="7617282" y="1980665"/>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Retorna tu tarea hasta el </a:t>
              </a:r>
              <a:r>
                <a:rPr lang="es-MX" sz="1300" b="0" i="0" u="none" strike="noStrike" cap="none" dirty="0" smtClean="0">
                  <a:solidFill>
                    <a:schemeClr val="tx1"/>
                  </a:solidFill>
                  <a:latin typeface="Libre Franklin"/>
                  <a:ea typeface="Libre Franklin"/>
                  <a:cs typeface="Libre Franklin"/>
                  <a:sym typeface="Libre Franklin"/>
                </a:rPr>
                <a:t>15 </a:t>
              </a:r>
              <a:r>
                <a:rPr lang="es-MX" sz="1300" b="0" i="0" u="none" strike="noStrike" cap="none" dirty="0">
                  <a:solidFill>
                    <a:schemeClr val="tx1"/>
                  </a:solidFill>
                  <a:latin typeface="Libre Franklin"/>
                  <a:ea typeface="Libre Franklin"/>
                  <a:cs typeface="Libre Franklin"/>
                  <a:sym typeface="Libre Franklin"/>
                </a:rPr>
                <a:t>de abril (20:00 horas).</a:t>
              </a:r>
              <a:endParaRPr sz="1300" b="0" i="0" u="none" strike="noStrike" cap="none" dirty="0">
                <a:solidFill>
                  <a:schemeClr val="tx1"/>
                </a:solidFill>
                <a:latin typeface="Libre Franklin"/>
                <a:ea typeface="Libre Franklin"/>
                <a:cs typeface="Libre Franklin"/>
                <a:sym typeface="Libre Franklin"/>
              </a:endParaRPr>
            </a:p>
          </p:txBody>
        </p:sp>
        <p:sp>
          <p:nvSpPr>
            <p:cNvPr id="124" name="Google Shape;124;p2"/>
            <p:cNvSpPr/>
            <p:nvPr/>
          </p:nvSpPr>
          <p:spPr>
            <a:xfrm>
              <a:off x="7571942" y="3870345"/>
              <a:ext cx="2580027" cy="1548016"/>
            </a:xfrm>
            <a:prstGeom prst="roundRect">
              <a:avLst>
                <a:gd name="adj" fmla="val 10000"/>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txBox="1"/>
            <p:nvPr/>
          </p:nvSpPr>
          <p:spPr>
            <a:xfrm>
              <a:off x="7617282" y="3915685"/>
              <a:ext cx="2489347" cy="1457336"/>
            </a:xfrm>
            <a:prstGeom prst="rect">
              <a:avLst/>
            </a:prstGeom>
            <a:noFill/>
            <a:ln>
              <a:noFill/>
            </a:ln>
          </p:spPr>
          <p:txBody>
            <a:bodyPr spcFirstLastPara="1" wrap="square" lIns="49525" tIns="49525" rIns="49525" bIns="49525" anchor="ctr" anchorCtr="0">
              <a:noAutofit/>
            </a:bodyPr>
            <a:lstStyle/>
            <a:p>
              <a:pPr marL="0" marR="0" lvl="0" indent="0" algn="ctr" rtl="0">
                <a:lnSpc>
                  <a:spcPct val="90000"/>
                </a:lnSpc>
                <a:spcBef>
                  <a:spcPts val="0"/>
                </a:spcBef>
                <a:spcAft>
                  <a:spcPts val="0"/>
                </a:spcAft>
                <a:buNone/>
              </a:pPr>
              <a:r>
                <a:rPr lang="es-MX" sz="1300" b="0" i="0" u="none" strike="noStrike" cap="none" dirty="0">
                  <a:solidFill>
                    <a:schemeClr val="tx1"/>
                  </a:solidFill>
                  <a:latin typeface="Libre Franklin"/>
                  <a:ea typeface="Libre Franklin"/>
                  <a:cs typeface="Libre Franklin"/>
                  <a:sym typeface="Libre Franklin"/>
                </a:rPr>
                <a:t>Recibirás la retroalimentación de la misma el </a:t>
              </a:r>
              <a:r>
                <a:rPr lang="es-MX" sz="1300" dirty="0">
                  <a:solidFill>
                    <a:schemeClr val="tx1"/>
                  </a:solidFill>
                  <a:latin typeface="Libre Franklin"/>
                  <a:ea typeface="Libre Franklin"/>
                  <a:cs typeface="Libre Franklin"/>
                  <a:sym typeface="Libre Franklin"/>
                </a:rPr>
                <a:t> </a:t>
              </a:r>
              <a:r>
                <a:rPr lang="es-MX" sz="1300" dirty="0" smtClean="0">
                  <a:solidFill>
                    <a:schemeClr val="tx1"/>
                  </a:solidFill>
                  <a:latin typeface="Libre Franklin"/>
                  <a:ea typeface="Libre Franklin"/>
                  <a:cs typeface="Libre Franklin"/>
                  <a:sym typeface="Libre Franklin"/>
                </a:rPr>
                <a:t>martes</a:t>
              </a:r>
              <a:r>
                <a:rPr lang="es-MX" sz="1300" b="0" i="0" u="none" strike="noStrike" cap="none" dirty="0" smtClean="0">
                  <a:solidFill>
                    <a:schemeClr val="tx1"/>
                  </a:solidFill>
                  <a:latin typeface="Libre Franklin"/>
                  <a:ea typeface="Libre Franklin"/>
                  <a:cs typeface="Libre Franklin"/>
                  <a:sym typeface="Libre Franklin"/>
                </a:rPr>
                <a:t> 21 </a:t>
              </a:r>
              <a:r>
                <a:rPr lang="es-MX" sz="1300" b="0" i="0" u="none" strike="noStrike" cap="none" dirty="0">
                  <a:solidFill>
                    <a:schemeClr val="tx1"/>
                  </a:solidFill>
                  <a:latin typeface="Libre Franklin"/>
                  <a:ea typeface="Libre Franklin"/>
                  <a:cs typeface="Libre Franklin"/>
                  <a:sym typeface="Libre Franklin"/>
                </a:rPr>
                <a:t>de abril.</a:t>
              </a:r>
              <a:endParaRPr sz="1300" b="0" i="0" u="none" strike="noStrike" cap="none" dirty="0">
                <a:solidFill>
                  <a:schemeClr val="tx1"/>
                </a:solidFill>
                <a:latin typeface="Libre Franklin"/>
                <a:ea typeface="Libre Franklin"/>
                <a:cs typeface="Libre Franklin"/>
                <a:sym typeface="Libre Franklin"/>
              </a:endParaRPr>
            </a:p>
          </p:txBody>
        </p:sp>
      </p:grpSp>
      <p:sp>
        <p:nvSpPr>
          <p:cNvPr id="126" name="Google Shape;126;p2"/>
          <p:cNvSpPr txBox="1">
            <a:spLocks noGrp="1"/>
          </p:cNvSpPr>
          <p:nvPr>
            <p:ph type="title"/>
          </p:nvPr>
        </p:nvSpPr>
        <p:spPr>
          <a:xfrm>
            <a:off x="1345475" y="130629"/>
            <a:ext cx="9777984" cy="705396"/>
          </a:xfrm>
          <a:prstGeom prst="rect">
            <a:avLst/>
          </a:prstGeom>
          <a:solidFill>
            <a:schemeClr val="accent1"/>
          </a:solidFill>
          <a:ln w="34925" cap="flat" cmpd="sng">
            <a:solidFill>
              <a:srgbClr val="B19121"/>
            </a:solidFill>
            <a:prstDash val="solid"/>
            <a:round/>
            <a:headEnd type="none" w="sm" len="sm"/>
            <a:tailEnd type="none" w="sm" len="sm"/>
          </a:ln>
        </p:spPr>
        <p:txBody>
          <a:bodyPr spcFirstLastPara="1" wrap="square" lIns="91425" tIns="45700" rIns="91425" bIns="45700" anchor="t" anchorCtr="0">
            <a:noAutofit/>
          </a:bodyPr>
          <a:lstStyle/>
          <a:p>
            <a:pPr marL="0" lvl="0" indent="0" algn="ctr" rtl="0">
              <a:lnSpc>
                <a:spcPct val="89000"/>
              </a:lnSpc>
              <a:spcBef>
                <a:spcPts val="0"/>
              </a:spcBef>
              <a:spcAft>
                <a:spcPts val="0"/>
              </a:spcAft>
              <a:buClr>
                <a:schemeClr val="dk1"/>
              </a:buClr>
              <a:buSzPts val="4400"/>
              <a:buFont typeface="Libre Franklin"/>
              <a:buNone/>
            </a:pPr>
            <a:r>
              <a:rPr lang="es-MX" b="1" dirty="0">
                <a:solidFill>
                  <a:schemeClr val="dk1"/>
                </a:solidFill>
                <a:latin typeface="Libre Franklin"/>
                <a:ea typeface="Libre Franklin"/>
                <a:cs typeface="Libre Franklin"/>
                <a:sym typeface="Libre Franklin"/>
              </a:rPr>
              <a:t>#</a:t>
            </a:r>
            <a:r>
              <a:rPr lang="es-MX" b="1" dirty="0" err="1" smtClean="0">
                <a:solidFill>
                  <a:schemeClr val="dk1"/>
                </a:solidFill>
                <a:latin typeface="Libre Franklin"/>
                <a:ea typeface="Libre Franklin"/>
                <a:cs typeface="Libre Franklin"/>
                <a:sym typeface="Libre Franklin"/>
              </a:rPr>
              <a:t>SeguimosAprendiendo</a:t>
            </a:r>
            <a:r>
              <a:rPr lang="es-MX" b="1" dirty="0">
                <a:solidFill>
                  <a:schemeClr val="lt1"/>
                </a:solidFill>
                <a:latin typeface="Libre Franklin"/>
                <a:ea typeface="Libre Franklin"/>
                <a:cs typeface="Libre Franklin"/>
                <a:sym typeface="Libre Franklin"/>
              </a:rPr>
              <a:t/>
            </a:r>
            <a:br>
              <a:rPr lang="es-MX" b="1" dirty="0">
                <a:solidFill>
                  <a:schemeClr val="lt1"/>
                </a:solidFill>
                <a:latin typeface="Libre Franklin"/>
                <a:ea typeface="Libre Franklin"/>
                <a:cs typeface="Libre Franklin"/>
                <a:sym typeface="Libre Franklin"/>
              </a:rPr>
            </a:br>
            <a:r>
              <a:rPr lang="es-MX" b="1" dirty="0">
                <a:solidFill>
                  <a:schemeClr val="lt1"/>
                </a:solidFill>
                <a:latin typeface="Libre Franklin"/>
                <a:ea typeface="Libre Franklin"/>
                <a:cs typeface="Libre Franklin"/>
                <a:sym typeface="Libre Franklin"/>
              </a:rPr>
              <a:t/>
            </a:r>
            <a:br>
              <a:rPr lang="es-MX" b="1" dirty="0">
                <a:solidFill>
                  <a:schemeClr val="lt1"/>
                </a:solidFill>
                <a:latin typeface="Libre Franklin"/>
                <a:ea typeface="Libre Franklin"/>
                <a:cs typeface="Libre Franklin"/>
                <a:sym typeface="Libre Franklin"/>
              </a:rPr>
            </a:br>
            <a:endParaRPr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3"/>
          <p:cNvSpPr txBox="1">
            <a:spLocks noGrp="1"/>
          </p:cNvSpPr>
          <p:nvPr>
            <p:ph type="title"/>
          </p:nvPr>
        </p:nvSpPr>
        <p:spPr>
          <a:xfrm>
            <a:off x="2442841" y="0"/>
            <a:ext cx="8765090" cy="1800714"/>
          </a:xfrm>
          <a:prstGeom prst="rect">
            <a:avLst/>
          </a:prstGeom>
          <a:solidFill>
            <a:schemeClr val="accent1"/>
          </a:solidFill>
          <a:ln w="34925" cap="flat" cmpd="sng">
            <a:solidFill>
              <a:srgbClr val="B19121"/>
            </a:solidFill>
            <a:prstDash val="solid"/>
            <a:round/>
            <a:headEnd type="none" w="sm" len="sm"/>
            <a:tailEnd type="none" w="sm" len="sm"/>
          </a:ln>
        </p:spPr>
        <p:txBody>
          <a:bodyPr spcFirstLastPara="1" wrap="square" lIns="91425" tIns="45700" rIns="91425" bIns="45700" anchor="t" anchorCtr="0">
            <a:normAutofit fontScale="90000"/>
          </a:bodyPr>
          <a:lstStyle/>
          <a:p>
            <a:pPr marL="0" lvl="0" indent="0" algn="ctr" rtl="0">
              <a:lnSpc>
                <a:spcPct val="89000"/>
              </a:lnSpc>
              <a:spcBef>
                <a:spcPts val="0"/>
              </a:spcBef>
              <a:spcAft>
                <a:spcPts val="0"/>
              </a:spcAft>
              <a:buClr>
                <a:schemeClr val="dk1"/>
              </a:buClr>
              <a:buSzPts val="3959"/>
              <a:buFont typeface="Libre Franklin"/>
              <a:buNone/>
            </a:pPr>
            <a:r>
              <a:rPr lang="es-MX" sz="3959" cap="none">
                <a:solidFill>
                  <a:schemeClr val="dk1"/>
                </a:solidFill>
                <a:latin typeface="Libre Franklin"/>
                <a:ea typeface="Libre Franklin"/>
                <a:cs typeface="Libre Franklin"/>
                <a:sym typeface="Libre Franklin"/>
              </a:rPr>
              <a:t/>
            </a:r>
            <a:br>
              <a:rPr lang="es-MX" sz="3959" cap="none">
                <a:solidFill>
                  <a:schemeClr val="dk1"/>
                </a:solidFill>
                <a:latin typeface="Libre Franklin"/>
                <a:ea typeface="Libre Franklin"/>
                <a:cs typeface="Libre Franklin"/>
                <a:sym typeface="Libre Franklin"/>
              </a:rPr>
            </a:br>
            <a:r>
              <a:rPr lang="es-MX" sz="3959" cap="none">
                <a:solidFill>
                  <a:schemeClr val="dk1"/>
                </a:solidFill>
                <a:latin typeface="Libre Franklin"/>
                <a:ea typeface="Libre Franklin"/>
                <a:cs typeface="Libre Franklin"/>
                <a:sym typeface="Libre Franklin"/>
              </a:rPr>
              <a:t>#Seguimos Aprendiendo</a:t>
            </a:r>
            <a:br>
              <a:rPr lang="es-MX" sz="3959" cap="none">
                <a:solidFill>
                  <a:schemeClr val="dk1"/>
                </a:solidFill>
                <a:latin typeface="Libre Franklin"/>
                <a:ea typeface="Libre Franklin"/>
                <a:cs typeface="Libre Franklin"/>
                <a:sym typeface="Libre Franklin"/>
              </a:rPr>
            </a:br>
            <a:r>
              <a:rPr lang="es-MX" sz="3240" cap="none">
                <a:solidFill>
                  <a:schemeClr val="dk1"/>
                </a:solidFill>
                <a:latin typeface="Libre Franklin"/>
                <a:ea typeface="Libre Franklin"/>
                <a:cs typeface="Libre Franklin"/>
                <a:sym typeface="Libre Franklin"/>
              </a:rPr>
              <a:t>APRENDER A EMPRENDER </a:t>
            </a:r>
            <a:br>
              <a:rPr lang="es-MX" sz="3240" cap="none">
                <a:solidFill>
                  <a:schemeClr val="dk1"/>
                </a:solidFill>
                <a:latin typeface="Libre Franklin"/>
                <a:ea typeface="Libre Franklin"/>
                <a:cs typeface="Libre Franklin"/>
                <a:sym typeface="Libre Franklin"/>
              </a:rPr>
            </a:br>
            <a:endParaRPr sz="3240" cap="none">
              <a:solidFill>
                <a:schemeClr val="dk1"/>
              </a:solidFill>
            </a:endParaRPr>
          </a:p>
        </p:txBody>
      </p:sp>
      <p:grpSp>
        <p:nvGrpSpPr>
          <p:cNvPr id="132" name="Google Shape;132;p3"/>
          <p:cNvGrpSpPr/>
          <p:nvPr/>
        </p:nvGrpSpPr>
        <p:grpSpPr>
          <a:xfrm>
            <a:off x="2607343" y="2013374"/>
            <a:ext cx="7400722" cy="4581400"/>
            <a:chOff x="1800756" y="1967"/>
            <a:chExt cx="7400722" cy="4581400"/>
          </a:xfrm>
        </p:grpSpPr>
        <p:sp>
          <p:nvSpPr>
            <p:cNvPr id="133" name="Google Shape;133;p3"/>
            <p:cNvSpPr/>
            <p:nvPr/>
          </p:nvSpPr>
          <p:spPr>
            <a:xfrm>
              <a:off x="1800756" y="1967"/>
              <a:ext cx="3524153" cy="2114492"/>
            </a:xfrm>
            <a:prstGeom prst="rect">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txBox="1"/>
            <p:nvPr/>
          </p:nvSpPr>
          <p:spPr>
            <a:xfrm>
              <a:off x="1800756" y="1967"/>
              <a:ext cx="3524153" cy="2114492"/>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dirty="0">
                  <a:solidFill>
                    <a:schemeClr val="tx1"/>
                  </a:solidFill>
                  <a:latin typeface="Libre Franklin"/>
                  <a:ea typeface="Libre Franklin"/>
                  <a:cs typeface="Libre Franklin"/>
                  <a:sym typeface="Libre Franklin"/>
                </a:rPr>
                <a:t>COMPETENCIA: Gestiona proyectos de emprendimiento económico y social</a:t>
              </a:r>
              <a:r>
                <a:rPr lang="es-MX" sz="2100" b="0" i="0" u="none" strike="noStrike" cap="none" dirty="0">
                  <a:solidFill>
                    <a:schemeClr val="lt1"/>
                  </a:solidFill>
                  <a:latin typeface="Libre Franklin"/>
                  <a:ea typeface="Libre Franklin"/>
                  <a:cs typeface="Libre Franklin"/>
                  <a:sym typeface="Libre Franklin"/>
                </a:rPr>
                <a:t>. </a:t>
              </a:r>
              <a:endParaRPr sz="2100" b="0" i="0" u="none" strike="noStrike" cap="none" dirty="0">
                <a:solidFill>
                  <a:schemeClr val="lt1"/>
                </a:solidFill>
                <a:latin typeface="Libre Franklin"/>
                <a:ea typeface="Libre Franklin"/>
                <a:cs typeface="Libre Franklin"/>
                <a:sym typeface="Libre Franklin"/>
              </a:endParaRPr>
            </a:p>
          </p:txBody>
        </p:sp>
        <p:sp>
          <p:nvSpPr>
            <p:cNvPr id="135" name="Google Shape;135;p3"/>
            <p:cNvSpPr/>
            <p:nvPr/>
          </p:nvSpPr>
          <p:spPr>
            <a:xfrm>
              <a:off x="5677325" y="1967"/>
              <a:ext cx="3524153" cy="2114492"/>
            </a:xfrm>
            <a:prstGeom prst="rect">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txBox="1"/>
            <p:nvPr/>
          </p:nvSpPr>
          <p:spPr>
            <a:xfrm>
              <a:off x="5677325" y="1967"/>
              <a:ext cx="3524153" cy="2114492"/>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dirty="0">
                  <a:solidFill>
                    <a:schemeClr val="tx1"/>
                  </a:solidFill>
                  <a:latin typeface="Libre Franklin"/>
                  <a:ea typeface="Libre Franklin"/>
                  <a:cs typeface="Libre Franklin"/>
                  <a:sym typeface="Libre Franklin"/>
                </a:rPr>
                <a:t>CAPACIDAD: Trabaja cooperativamente para lograr objetivos </a:t>
              </a:r>
              <a:endParaRPr sz="2100" b="0" i="0" u="none" strike="noStrike" cap="none" dirty="0">
                <a:solidFill>
                  <a:schemeClr val="tx1"/>
                </a:solidFill>
                <a:latin typeface="Libre Franklin"/>
                <a:ea typeface="Libre Franklin"/>
                <a:cs typeface="Libre Franklin"/>
                <a:sym typeface="Libre Franklin"/>
              </a:endParaRPr>
            </a:p>
          </p:txBody>
        </p:sp>
        <p:sp>
          <p:nvSpPr>
            <p:cNvPr id="137" name="Google Shape;137;p3"/>
            <p:cNvSpPr/>
            <p:nvPr/>
          </p:nvSpPr>
          <p:spPr>
            <a:xfrm>
              <a:off x="1800756" y="2468875"/>
              <a:ext cx="3524153" cy="2114492"/>
            </a:xfrm>
            <a:prstGeom prst="rect">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txBox="1"/>
            <p:nvPr/>
          </p:nvSpPr>
          <p:spPr>
            <a:xfrm>
              <a:off x="1800756" y="2329119"/>
              <a:ext cx="3524153" cy="2254248"/>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000" b="1" i="0" u="none" strike="noStrike" cap="none" dirty="0">
                  <a:solidFill>
                    <a:schemeClr val="tx1"/>
                  </a:solidFill>
                  <a:latin typeface="Libre Franklin"/>
                  <a:ea typeface="Libre Franklin"/>
                  <a:cs typeface="Libre Franklin"/>
                  <a:sym typeface="Libre Franklin"/>
                </a:rPr>
                <a:t>Propósito de aprendizaje: </a:t>
              </a:r>
              <a:r>
                <a:rPr lang="es-MX" sz="2000" b="0" i="0" u="none" strike="noStrike" cap="none" dirty="0">
                  <a:solidFill>
                    <a:schemeClr val="tx1"/>
                  </a:solidFill>
                  <a:latin typeface="Libre Franklin"/>
                  <a:ea typeface="Libre Franklin"/>
                  <a:cs typeface="Libre Franklin"/>
                  <a:sym typeface="Libre Franklin"/>
                </a:rPr>
                <a:t>Registra alternativas para una propuesta de valor innovadora al tener conocimiento de una problemática a través de una ficha de </a:t>
              </a:r>
              <a:r>
                <a:rPr lang="es-MX" sz="2000" b="0" i="0" u="none" strike="noStrike" cap="none" dirty="0" smtClean="0">
                  <a:solidFill>
                    <a:schemeClr val="tx1"/>
                  </a:solidFill>
                  <a:latin typeface="Libre Franklin"/>
                  <a:ea typeface="Libre Franklin"/>
                  <a:cs typeface="Libre Franklin"/>
                  <a:sym typeface="Libre Franklin"/>
                </a:rPr>
                <a:t>trabajo</a:t>
              </a:r>
              <a:r>
                <a:rPr lang="es-MX" sz="2000" dirty="0">
                  <a:solidFill>
                    <a:schemeClr val="tx1"/>
                  </a:solidFill>
                  <a:latin typeface="Libre Franklin"/>
                  <a:ea typeface="Libre Franklin"/>
                  <a:cs typeface="Libre Franklin"/>
                  <a:sym typeface="Libre Franklin"/>
                </a:rPr>
                <a:t>.</a:t>
              </a:r>
              <a:r>
                <a:rPr lang="es-MX" sz="2000" b="0" i="0" u="none" strike="noStrike" cap="none" dirty="0" smtClean="0">
                  <a:solidFill>
                    <a:schemeClr val="tx1"/>
                  </a:solidFill>
                  <a:latin typeface="Libre Franklin"/>
                  <a:ea typeface="Libre Franklin"/>
                  <a:cs typeface="Libre Franklin"/>
                  <a:sym typeface="Libre Franklin"/>
                </a:rPr>
                <a:t> </a:t>
              </a:r>
              <a:endParaRPr sz="2000" b="0" i="0" u="none" strike="noStrike" cap="none" dirty="0">
                <a:solidFill>
                  <a:schemeClr val="tx1"/>
                </a:solidFill>
                <a:latin typeface="Libre Franklin"/>
                <a:ea typeface="Libre Franklin"/>
                <a:cs typeface="Libre Franklin"/>
                <a:sym typeface="Libre Franklin"/>
              </a:endParaRPr>
            </a:p>
          </p:txBody>
        </p:sp>
        <p:sp>
          <p:nvSpPr>
            <p:cNvPr id="139" name="Google Shape;139;p3"/>
            <p:cNvSpPr/>
            <p:nvPr/>
          </p:nvSpPr>
          <p:spPr>
            <a:xfrm>
              <a:off x="5677325" y="2468875"/>
              <a:ext cx="3524153" cy="2114492"/>
            </a:xfrm>
            <a:prstGeom prst="rect">
              <a:avLst/>
            </a:prstGeom>
            <a:solidFill>
              <a:schemeClr val="lt1"/>
            </a:solidFill>
            <a:ln w="34925" cap="flat" cmpd="sng">
              <a:solidFill>
                <a:srgbClr val="DAB3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txBox="1"/>
            <p:nvPr/>
          </p:nvSpPr>
          <p:spPr>
            <a:xfrm>
              <a:off x="5677325" y="2468875"/>
              <a:ext cx="3524153" cy="2114492"/>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dirty="0">
                  <a:solidFill>
                    <a:schemeClr val="tx1"/>
                  </a:solidFill>
                  <a:latin typeface="Libre Franklin"/>
                  <a:ea typeface="Libre Franklin"/>
                  <a:cs typeface="Libre Franklin"/>
                  <a:sym typeface="Libre Franklin"/>
                </a:rPr>
                <a:t>DESTREZA:  Registra </a:t>
              </a:r>
              <a:endParaRPr sz="2100" b="0" i="0" u="none" strike="noStrike" cap="none" dirty="0">
                <a:solidFill>
                  <a:schemeClr val="tx1"/>
                </a:solidFill>
                <a:latin typeface="Libre Franklin"/>
                <a:ea typeface="Libre Franklin"/>
                <a:cs typeface="Libre Franklin"/>
                <a:sym typeface="Libre Franklin"/>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4"/>
          <p:cNvSpPr txBox="1">
            <a:spLocks noGrp="1"/>
          </p:cNvSpPr>
          <p:nvPr>
            <p:ph type="title"/>
          </p:nvPr>
        </p:nvSpPr>
        <p:spPr>
          <a:xfrm>
            <a:off x="1071155" y="280852"/>
            <a:ext cx="7511142" cy="1561011"/>
          </a:xfrm>
          <a:prstGeom prst="rect">
            <a:avLst/>
          </a:prstGeom>
          <a:solidFill>
            <a:schemeClr val="lt1"/>
          </a:solidFill>
          <a:ln w="34925" cap="flat" cmpd="sng">
            <a:solidFill>
              <a:schemeClr val="accent2"/>
            </a:solidFill>
            <a:prstDash val="solid"/>
            <a:round/>
            <a:headEnd type="none" w="sm" len="sm"/>
            <a:tailEnd type="none" w="sm" len="sm"/>
          </a:ln>
        </p:spPr>
        <p:txBody>
          <a:bodyPr spcFirstLastPara="1" wrap="square" lIns="91425" tIns="45700" rIns="91425" bIns="45700" anchor="t" anchorCtr="0">
            <a:normAutofit/>
          </a:bodyPr>
          <a:lstStyle/>
          <a:p>
            <a:pPr marL="0" lvl="0" indent="0" algn="ctr" rtl="0">
              <a:lnSpc>
                <a:spcPct val="89000"/>
              </a:lnSpc>
              <a:spcBef>
                <a:spcPts val="0"/>
              </a:spcBef>
              <a:spcAft>
                <a:spcPts val="0"/>
              </a:spcAft>
              <a:buClr>
                <a:schemeClr val="dk1"/>
              </a:buClr>
              <a:buSzPts val="5400"/>
              <a:buFont typeface="Arial Black"/>
              <a:buNone/>
            </a:pPr>
            <a:r>
              <a:rPr lang="es-MX" sz="5400">
                <a:solidFill>
                  <a:schemeClr val="dk1"/>
                </a:solidFill>
                <a:latin typeface="Arial Black"/>
                <a:ea typeface="Arial Black"/>
                <a:cs typeface="Arial Black"/>
                <a:sym typeface="Arial Black"/>
              </a:rPr>
              <a:t>Observa el siguiente video</a:t>
            </a:r>
            <a:endParaRPr sz="5400">
              <a:latin typeface="Arial Black"/>
              <a:ea typeface="Arial Black"/>
              <a:cs typeface="Arial Black"/>
              <a:sym typeface="Arial Black"/>
            </a:endParaRPr>
          </a:p>
        </p:txBody>
      </p:sp>
      <p:sp>
        <p:nvSpPr>
          <p:cNvPr id="146" name="Google Shape;146;p4"/>
          <p:cNvSpPr txBox="1">
            <a:spLocks noGrp="1"/>
          </p:cNvSpPr>
          <p:nvPr>
            <p:ph type="body" idx="1"/>
          </p:nvPr>
        </p:nvSpPr>
        <p:spPr>
          <a:xfrm>
            <a:off x="1071155" y="2272937"/>
            <a:ext cx="4297680" cy="3581400"/>
          </a:xfrm>
          <a:prstGeom prst="rect">
            <a:avLst/>
          </a:prstGeom>
          <a:noFill/>
          <a:ln>
            <a:noFill/>
          </a:ln>
        </p:spPr>
        <p:txBody>
          <a:bodyPr spcFirstLastPara="1" wrap="square" lIns="91425" tIns="45700" rIns="91425" bIns="45700" anchor="t" anchorCtr="0">
            <a:normAutofit/>
          </a:bodyPr>
          <a:lstStyle/>
          <a:p>
            <a:pPr marL="384048" lvl="0" indent="-384048" algn="l" rtl="0">
              <a:lnSpc>
                <a:spcPct val="74000"/>
              </a:lnSpc>
              <a:spcBef>
                <a:spcPts val="0"/>
              </a:spcBef>
              <a:spcAft>
                <a:spcPts val="0"/>
              </a:spcAft>
              <a:buClr>
                <a:schemeClr val="dk2"/>
              </a:buClr>
              <a:buSzPts val="1700"/>
              <a:buChar char="■"/>
            </a:pPr>
            <a:r>
              <a:rPr lang="es-MX" sz="1700" dirty="0"/>
              <a:t>Haz </a:t>
            </a:r>
            <a:r>
              <a:rPr lang="es-MX" sz="1700" dirty="0" err="1"/>
              <a:t>click</a:t>
            </a:r>
            <a:r>
              <a:rPr lang="es-MX" sz="1700" dirty="0"/>
              <a:t> en el siguiente link “ Compañías gigantes que murieron por no innovar” </a:t>
            </a:r>
            <a:endParaRPr lang="es-MX" sz="1700" dirty="0" smtClean="0"/>
          </a:p>
          <a:p>
            <a:pPr marL="384048" lvl="0" indent="-384048" algn="l" rtl="0">
              <a:lnSpc>
                <a:spcPct val="74000"/>
              </a:lnSpc>
              <a:spcBef>
                <a:spcPts val="0"/>
              </a:spcBef>
              <a:spcAft>
                <a:spcPts val="0"/>
              </a:spcAft>
              <a:buClr>
                <a:schemeClr val="dk2"/>
              </a:buClr>
              <a:buSzPts val="1700"/>
              <a:buChar char="■"/>
            </a:pPr>
            <a:r>
              <a:rPr lang="es-MX" sz="1700" dirty="0" smtClean="0"/>
              <a:t>Responde </a:t>
            </a:r>
            <a:r>
              <a:rPr lang="es-MX" sz="1700" dirty="0"/>
              <a:t>a las preguntas:</a:t>
            </a:r>
            <a:endParaRPr sz="1700" dirty="0"/>
          </a:p>
          <a:p>
            <a:pPr marL="384048" lvl="0" indent="-384048" algn="l" rtl="0">
              <a:lnSpc>
                <a:spcPct val="74000"/>
              </a:lnSpc>
              <a:spcBef>
                <a:spcPts val="1200"/>
              </a:spcBef>
              <a:spcAft>
                <a:spcPts val="0"/>
              </a:spcAft>
              <a:buClr>
                <a:schemeClr val="dk2"/>
              </a:buClr>
              <a:buSzPts val="1700"/>
              <a:buChar char="■"/>
            </a:pPr>
            <a:r>
              <a:rPr lang="es-MX" sz="1700" dirty="0"/>
              <a:t>¿Cuáles fueron las compañías </a:t>
            </a:r>
            <a:r>
              <a:rPr lang="es-MX" sz="1700" dirty="0" smtClean="0"/>
              <a:t>más </a:t>
            </a:r>
            <a:r>
              <a:rPr lang="es-MX" sz="1700" dirty="0"/>
              <a:t>importante que menciona el video?</a:t>
            </a:r>
            <a:endParaRPr dirty="0"/>
          </a:p>
          <a:p>
            <a:pPr marL="384048" lvl="0" indent="-384048" algn="l" rtl="0">
              <a:lnSpc>
                <a:spcPct val="74000"/>
              </a:lnSpc>
              <a:spcBef>
                <a:spcPts val="1200"/>
              </a:spcBef>
              <a:spcAft>
                <a:spcPts val="0"/>
              </a:spcAft>
              <a:buClr>
                <a:schemeClr val="dk2"/>
              </a:buClr>
              <a:buSzPts val="1700"/>
              <a:buChar char="■"/>
            </a:pPr>
            <a:r>
              <a:rPr lang="es-MX" sz="1700" dirty="0"/>
              <a:t>¿Cuáles habrán sido las causas que originó su descenso en el mercado?</a:t>
            </a:r>
            <a:endParaRPr dirty="0"/>
          </a:p>
          <a:p>
            <a:pPr marL="384048" lvl="0" indent="-384048" algn="l" rtl="0">
              <a:lnSpc>
                <a:spcPct val="74000"/>
              </a:lnSpc>
              <a:spcBef>
                <a:spcPts val="1200"/>
              </a:spcBef>
              <a:spcAft>
                <a:spcPts val="0"/>
              </a:spcAft>
              <a:buClr>
                <a:schemeClr val="dk2"/>
              </a:buClr>
              <a:buSzPts val="1700"/>
              <a:buChar char="■"/>
            </a:pPr>
            <a:r>
              <a:rPr lang="es-MX" sz="1700" dirty="0"/>
              <a:t>Elige una compañía y a partir de ello propón una alternativa innovadora que hubieras aplicado para continuar en </a:t>
            </a:r>
            <a:r>
              <a:rPr lang="es-MX" sz="1700"/>
              <a:t>el </a:t>
            </a:r>
            <a:r>
              <a:rPr lang="es-MX" sz="1700" smtClean="0"/>
              <a:t>mercado</a:t>
            </a:r>
            <a:endParaRPr sz="1700" dirty="0"/>
          </a:p>
          <a:p>
            <a:pPr marL="384048" lvl="0" indent="-276098" algn="l" rtl="0">
              <a:lnSpc>
                <a:spcPct val="74000"/>
              </a:lnSpc>
              <a:spcBef>
                <a:spcPts val="1200"/>
              </a:spcBef>
              <a:spcAft>
                <a:spcPts val="0"/>
              </a:spcAft>
              <a:buClr>
                <a:schemeClr val="dk2"/>
              </a:buClr>
              <a:buSzPts val="1700"/>
              <a:buNone/>
            </a:pPr>
            <a:endParaRPr sz="1700" dirty="0"/>
          </a:p>
        </p:txBody>
      </p:sp>
      <p:pic>
        <p:nvPicPr>
          <p:cNvPr id="147" name="Google Shape;147;p4"/>
          <p:cNvPicPr preferRelativeResize="0"/>
          <p:nvPr/>
        </p:nvPicPr>
        <p:blipFill rotWithShape="1">
          <a:blip r:embed="rId3">
            <a:alphaModFix/>
          </a:blip>
          <a:srcRect/>
          <a:stretch/>
        </p:blipFill>
        <p:spPr>
          <a:xfrm>
            <a:off x="5817325" y="2145574"/>
            <a:ext cx="6096000" cy="3429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5"/>
          <p:cNvSpPr txBox="1">
            <a:spLocks noGrp="1"/>
          </p:cNvSpPr>
          <p:nvPr>
            <p:ph type="title"/>
          </p:nvPr>
        </p:nvSpPr>
        <p:spPr>
          <a:xfrm>
            <a:off x="757645" y="0"/>
            <a:ext cx="4663440" cy="868680"/>
          </a:xfrm>
          <a:prstGeom prst="rect">
            <a:avLst/>
          </a:prstGeom>
          <a:solidFill>
            <a:schemeClr val="lt1"/>
          </a:solidFill>
          <a:ln w="34925" cap="flat" cmpd="sng">
            <a:solidFill>
              <a:schemeClr val="accent2"/>
            </a:solidFill>
            <a:prstDash val="solid"/>
            <a:round/>
            <a:headEnd type="none" w="sm" len="sm"/>
            <a:tailEnd type="none" w="sm" len="sm"/>
          </a:ln>
        </p:spPr>
        <p:txBody>
          <a:bodyPr spcFirstLastPara="1" wrap="square" lIns="91425" tIns="45700" rIns="91425" bIns="45700" anchor="t" anchorCtr="0">
            <a:normAutofit/>
          </a:bodyPr>
          <a:lstStyle/>
          <a:p>
            <a:pPr marL="0" lvl="0" indent="0" algn="ctr" rtl="0">
              <a:lnSpc>
                <a:spcPct val="89000"/>
              </a:lnSpc>
              <a:spcBef>
                <a:spcPts val="0"/>
              </a:spcBef>
              <a:spcAft>
                <a:spcPts val="0"/>
              </a:spcAft>
              <a:buClr>
                <a:schemeClr val="dk1"/>
              </a:buClr>
              <a:buSzPts val="5400"/>
              <a:buFont typeface="Arial Black"/>
              <a:buNone/>
            </a:pPr>
            <a:r>
              <a:rPr lang="es-MX" sz="5400">
                <a:solidFill>
                  <a:schemeClr val="dk1"/>
                </a:solidFill>
                <a:latin typeface="Arial Black"/>
                <a:ea typeface="Arial Black"/>
                <a:cs typeface="Arial Black"/>
                <a:sym typeface="Arial Black"/>
              </a:rPr>
              <a:t>Identifica:</a:t>
            </a:r>
            <a:endParaRPr sz="5400">
              <a:latin typeface="Arial Black"/>
              <a:ea typeface="Arial Black"/>
              <a:cs typeface="Arial Black"/>
              <a:sym typeface="Arial Black"/>
            </a:endParaRPr>
          </a:p>
        </p:txBody>
      </p:sp>
      <p:pic>
        <p:nvPicPr>
          <p:cNvPr id="153" name="Google Shape;153;p5" descr="Recorte de pantalla"/>
          <p:cNvPicPr preferRelativeResize="0"/>
          <p:nvPr/>
        </p:nvPicPr>
        <p:blipFill rotWithShape="1">
          <a:blip r:embed="rId3">
            <a:alphaModFix/>
          </a:blip>
          <a:srcRect/>
          <a:stretch/>
        </p:blipFill>
        <p:spPr>
          <a:xfrm>
            <a:off x="918903" y="953476"/>
            <a:ext cx="4726005" cy="5397695"/>
          </a:xfrm>
          <a:prstGeom prst="rect">
            <a:avLst/>
          </a:prstGeom>
          <a:noFill/>
          <a:ln>
            <a:noFill/>
          </a:ln>
        </p:spPr>
      </p:pic>
      <p:sp>
        <p:nvSpPr>
          <p:cNvPr id="154" name="Google Shape;154;p5"/>
          <p:cNvSpPr txBox="1"/>
          <p:nvPr/>
        </p:nvSpPr>
        <p:spPr>
          <a:xfrm>
            <a:off x="5952244" y="953476"/>
            <a:ext cx="6035040" cy="2800726"/>
          </a:xfrm>
          <a:prstGeom prst="rect">
            <a:avLst/>
          </a:prstGeom>
          <a:solidFill>
            <a:schemeClr val="accent1"/>
          </a:solidFill>
          <a:ln w="34925" cap="flat" cmpd="sng">
            <a:solidFill>
              <a:srgbClr val="B1912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600" b="1" i="0" u="none" strike="noStrike" cap="none" dirty="0">
                <a:solidFill>
                  <a:schemeClr val="dk1"/>
                </a:solidFill>
                <a:latin typeface="Libre Franklin"/>
                <a:ea typeface="Libre Franklin"/>
                <a:cs typeface="Libre Franklin"/>
                <a:sym typeface="Libre Franklin"/>
              </a:rPr>
              <a:t>Lee la siguiente publica</a:t>
            </a:r>
            <a:r>
              <a:rPr lang="es-MX" sz="1600" b="1" dirty="0">
                <a:solidFill>
                  <a:schemeClr val="dk1"/>
                </a:solidFill>
                <a:latin typeface="Libre Franklin"/>
                <a:ea typeface="Libre Franklin"/>
                <a:cs typeface="Libre Franklin"/>
                <a:sym typeface="Libre Franklin"/>
              </a:rPr>
              <a:t>ción </a:t>
            </a:r>
            <a:r>
              <a:rPr lang="es-MX" sz="1600" b="1" i="0" u="none" strike="noStrike" cap="none" dirty="0">
                <a:solidFill>
                  <a:schemeClr val="dk1"/>
                </a:solidFill>
                <a:latin typeface="Libre Franklin"/>
                <a:ea typeface="Libre Franklin"/>
                <a:cs typeface="Libre Franklin"/>
                <a:sym typeface="Libre Franklin"/>
              </a:rPr>
              <a:t>y responde: Tras el anuncio del Estado de Emergencia Sanitaria emitido por el Poder Ejecutivo el último fin de semana, y como una medida drástica para frenar la propagación del coronavirus, se ha dispuesto el aislamiento social obligatorio. </a:t>
            </a:r>
            <a:endParaRPr sz="1200" dirty="0"/>
          </a:p>
          <a:p>
            <a:pPr marL="0" marR="0" lvl="0" indent="0" algn="just" rtl="0">
              <a:spcBef>
                <a:spcPts val="0"/>
              </a:spcBef>
              <a:spcAft>
                <a:spcPts val="0"/>
              </a:spcAft>
              <a:buNone/>
            </a:pPr>
            <a:r>
              <a:rPr lang="es-MX" sz="1600" b="1" i="0" u="none" strike="noStrike" cap="none" dirty="0">
                <a:solidFill>
                  <a:schemeClr val="dk1"/>
                </a:solidFill>
                <a:latin typeface="Libre Franklin"/>
                <a:ea typeface="Libre Franklin"/>
                <a:cs typeface="Libre Franklin"/>
                <a:sym typeface="Libre Franklin"/>
              </a:rPr>
              <a:t>En este contexto, la tradicional cadena de pastelerías San Antonio tomó una decisión ejemplar. A través de una publicación en su cuenta de LinkedIn, Roberto Sánchez, gerente general de la cadena informó que cerraría sus puertas, algo que nunca había hecho en sesenta años de existencia.</a:t>
            </a:r>
            <a:endParaRPr sz="1600" b="1" i="0" u="none" strike="noStrike" cap="none" dirty="0">
              <a:solidFill>
                <a:schemeClr val="dk1"/>
              </a:solidFill>
              <a:latin typeface="Libre Franklin"/>
              <a:ea typeface="Libre Franklin"/>
              <a:cs typeface="Libre Franklin"/>
              <a:sym typeface="Libre Franklin"/>
            </a:endParaRPr>
          </a:p>
        </p:txBody>
      </p:sp>
      <p:sp>
        <p:nvSpPr>
          <p:cNvPr id="155" name="Google Shape;155;p5"/>
          <p:cNvSpPr txBox="1"/>
          <p:nvPr/>
        </p:nvSpPr>
        <p:spPr>
          <a:xfrm>
            <a:off x="5786846" y="4658371"/>
            <a:ext cx="5621383" cy="1200329"/>
          </a:xfrm>
          <a:prstGeom prst="rect">
            <a:avLst/>
          </a:prstGeom>
          <a:solidFill>
            <a:schemeClr val="accent3"/>
          </a:solidFill>
          <a:ln w="19050"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800" b="1" i="1" u="none" strike="noStrike" cap="none" dirty="0">
                <a:solidFill>
                  <a:schemeClr val="dk1"/>
                </a:solidFill>
                <a:latin typeface="Libre Franklin"/>
                <a:ea typeface="Libre Franklin"/>
                <a:cs typeface="Libre Franklin"/>
                <a:sym typeface="Libre Franklin"/>
              </a:rPr>
              <a:t>¿Qué responsabilidad social tienen las empresas de nuestro país en esta coyuntura?</a:t>
            </a:r>
            <a:endParaRPr dirty="0"/>
          </a:p>
          <a:p>
            <a:pPr marL="0" marR="0" lvl="0" indent="0" algn="just" rtl="0">
              <a:spcBef>
                <a:spcPts val="0"/>
              </a:spcBef>
              <a:spcAft>
                <a:spcPts val="0"/>
              </a:spcAft>
              <a:buNone/>
            </a:pPr>
            <a:r>
              <a:rPr lang="es-MX" sz="1800" b="1" i="1" u="none" strike="noStrike" cap="none" dirty="0">
                <a:solidFill>
                  <a:schemeClr val="dk1"/>
                </a:solidFill>
                <a:latin typeface="Libre Franklin"/>
                <a:ea typeface="Libre Franklin"/>
                <a:cs typeface="Libre Franklin"/>
                <a:sym typeface="Libre Franklin"/>
              </a:rPr>
              <a:t>¿Qué palabras claves puedes identificar en el texto redactado por el gerente de la panadería? </a:t>
            </a:r>
            <a:endParaRPr sz="1800" b="1" i="1" u="none" strike="noStrike" cap="none" dirty="0">
              <a:solidFill>
                <a:schemeClr val="dk1"/>
              </a:solidFill>
              <a:latin typeface="Libre Franklin"/>
              <a:ea typeface="Libre Franklin"/>
              <a:cs typeface="Libre Franklin"/>
              <a:sym typeface="Libre Franklin"/>
            </a:endParaRPr>
          </a:p>
        </p:txBody>
      </p:sp>
      <p:sp>
        <p:nvSpPr>
          <p:cNvPr id="2" name="Rectángulo 1"/>
          <p:cNvSpPr/>
          <p:nvPr/>
        </p:nvSpPr>
        <p:spPr>
          <a:xfrm>
            <a:off x="918903" y="6369781"/>
            <a:ext cx="7419879" cy="506829"/>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es-PE" sz="1000" dirty="0" err="1" smtClean="0">
                <a:solidFill>
                  <a:schemeClr val="tx1"/>
                </a:solidFill>
              </a:rPr>
              <a:t>Retail</a:t>
            </a:r>
            <a:r>
              <a:rPr lang="es-PE" sz="1000" dirty="0" smtClean="0">
                <a:solidFill>
                  <a:schemeClr val="tx1"/>
                </a:solidFill>
              </a:rPr>
              <a:t>. (s./f.) San Antonio. Recuperado de: https</a:t>
            </a:r>
            <a:r>
              <a:rPr lang="es-PE" sz="1000" dirty="0">
                <a:solidFill>
                  <a:schemeClr val="tx1"/>
                </a:solidFill>
              </a:rPr>
              <a:t>://www.peru-retail.com/peru-pasteleria-san-antonio-anuncio-cierra-temporal-de-sus-establecimientos/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grpSp>
        <p:nvGrpSpPr>
          <p:cNvPr id="160" name="Google Shape;160;p6"/>
          <p:cNvGrpSpPr/>
          <p:nvPr/>
        </p:nvGrpSpPr>
        <p:grpSpPr>
          <a:xfrm>
            <a:off x="1020485" y="146124"/>
            <a:ext cx="5882375" cy="6539624"/>
            <a:chOff x="1444303" y="2433"/>
            <a:chExt cx="5882375" cy="6539624"/>
          </a:xfrm>
        </p:grpSpPr>
        <p:sp>
          <p:nvSpPr>
            <p:cNvPr id="161" name="Google Shape;161;p6"/>
            <p:cNvSpPr/>
            <p:nvPr/>
          </p:nvSpPr>
          <p:spPr>
            <a:xfrm>
              <a:off x="3568565" y="2433"/>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6"/>
            <p:cNvSpPr txBox="1"/>
            <p:nvPr/>
          </p:nvSpPr>
          <p:spPr>
            <a:xfrm>
              <a:off x="3807837" y="241705"/>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La innovación es una necesidad critica, no una poción </a:t>
              </a:r>
              <a:endParaRPr sz="1400" b="0" i="0" u="none" strike="noStrike" cap="none">
                <a:solidFill>
                  <a:schemeClr val="dk1"/>
                </a:solidFill>
                <a:latin typeface="Libre Franklin"/>
                <a:ea typeface="Libre Franklin"/>
                <a:cs typeface="Libre Franklin"/>
                <a:sym typeface="Libre Franklin"/>
              </a:endParaRPr>
            </a:p>
          </p:txBody>
        </p:sp>
        <p:sp>
          <p:nvSpPr>
            <p:cNvPr id="163" name="Google Shape;163;p6"/>
            <p:cNvSpPr/>
            <p:nvPr/>
          </p:nvSpPr>
          <p:spPr>
            <a:xfrm rot="1800000">
              <a:off x="5219938" y="1150725"/>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6"/>
            <p:cNvSpPr txBox="1"/>
            <p:nvPr/>
          </p:nvSpPr>
          <p:spPr>
            <a:xfrm rot="1800000">
              <a:off x="5228661" y="1228454"/>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sp>
          <p:nvSpPr>
            <p:cNvPr id="165" name="Google Shape;165;p6"/>
            <p:cNvSpPr/>
            <p:nvPr/>
          </p:nvSpPr>
          <p:spPr>
            <a:xfrm>
              <a:off x="5692826" y="1228876"/>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6"/>
            <p:cNvSpPr txBox="1"/>
            <p:nvPr/>
          </p:nvSpPr>
          <p:spPr>
            <a:xfrm>
              <a:off x="5932098" y="1468148"/>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La innovación no es una moda </a:t>
              </a:r>
              <a:endParaRPr sz="1400" b="0" i="0" u="none" strike="noStrike" cap="none">
                <a:solidFill>
                  <a:schemeClr val="dk1"/>
                </a:solidFill>
                <a:latin typeface="Libre Franklin"/>
                <a:ea typeface="Libre Franklin"/>
                <a:cs typeface="Libre Franklin"/>
                <a:sym typeface="Libre Franklin"/>
              </a:endParaRPr>
            </a:p>
          </p:txBody>
        </p:sp>
        <p:sp>
          <p:nvSpPr>
            <p:cNvPr id="167" name="Google Shape;167;p6"/>
            <p:cNvSpPr/>
            <p:nvPr/>
          </p:nvSpPr>
          <p:spPr>
            <a:xfrm rot="5400000">
              <a:off x="6292709" y="2984247"/>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6"/>
            <p:cNvSpPr txBox="1"/>
            <p:nvPr/>
          </p:nvSpPr>
          <p:spPr>
            <a:xfrm rot="5400000">
              <a:off x="6357822" y="3029419"/>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sp>
          <p:nvSpPr>
            <p:cNvPr id="169" name="Google Shape;169;p6"/>
            <p:cNvSpPr/>
            <p:nvPr/>
          </p:nvSpPr>
          <p:spPr>
            <a:xfrm>
              <a:off x="5692826" y="3681762"/>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6"/>
            <p:cNvSpPr txBox="1"/>
            <p:nvPr/>
          </p:nvSpPr>
          <p:spPr>
            <a:xfrm>
              <a:off x="5932098" y="3921034"/>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La innovación tienen que formar parte de la cultura de la organización </a:t>
              </a:r>
              <a:endParaRPr sz="1400" b="0" i="0" u="none" strike="noStrike" cap="none">
                <a:solidFill>
                  <a:schemeClr val="dk1"/>
                </a:solidFill>
                <a:latin typeface="Libre Franklin"/>
                <a:ea typeface="Libre Franklin"/>
                <a:cs typeface="Libre Franklin"/>
                <a:sym typeface="Libre Franklin"/>
              </a:endParaRPr>
            </a:p>
          </p:txBody>
        </p:sp>
        <p:sp>
          <p:nvSpPr>
            <p:cNvPr id="171" name="Google Shape;171;p6"/>
            <p:cNvSpPr/>
            <p:nvPr/>
          </p:nvSpPr>
          <p:spPr>
            <a:xfrm rot="9000000">
              <a:off x="5241218" y="4830055"/>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6"/>
            <p:cNvSpPr txBox="1"/>
            <p:nvPr/>
          </p:nvSpPr>
          <p:spPr>
            <a:xfrm rot="-1800000">
              <a:off x="5362721" y="4907784"/>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sp>
          <p:nvSpPr>
            <p:cNvPr id="173" name="Google Shape;173;p6"/>
            <p:cNvSpPr/>
            <p:nvPr/>
          </p:nvSpPr>
          <p:spPr>
            <a:xfrm>
              <a:off x="3568565" y="4908205"/>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6"/>
            <p:cNvSpPr txBox="1"/>
            <p:nvPr/>
          </p:nvSpPr>
          <p:spPr>
            <a:xfrm>
              <a:off x="3807837" y="5147477"/>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La innovación es crear algo que aporte un valor diferencial real </a:t>
              </a:r>
              <a:endParaRPr sz="1400" b="0" i="0" u="none" strike="noStrike" cap="none">
                <a:solidFill>
                  <a:schemeClr val="dk1"/>
                </a:solidFill>
                <a:latin typeface="Libre Franklin"/>
                <a:ea typeface="Libre Franklin"/>
                <a:cs typeface="Libre Franklin"/>
                <a:sym typeface="Libre Franklin"/>
              </a:endParaRPr>
            </a:p>
          </p:txBody>
        </p:sp>
        <p:sp>
          <p:nvSpPr>
            <p:cNvPr id="175" name="Google Shape;175;p6"/>
            <p:cNvSpPr/>
            <p:nvPr/>
          </p:nvSpPr>
          <p:spPr>
            <a:xfrm rot="-9000000">
              <a:off x="3116956" y="4842340"/>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6"/>
            <p:cNvSpPr txBox="1"/>
            <p:nvPr/>
          </p:nvSpPr>
          <p:spPr>
            <a:xfrm rot="1800000">
              <a:off x="3238459" y="4985182"/>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sp>
          <p:nvSpPr>
            <p:cNvPr id="177" name="Google Shape;177;p6"/>
            <p:cNvSpPr/>
            <p:nvPr/>
          </p:nvSpPr>
          <p:spPr>
            <a:xfrm>
              <a:off x="1444303" y="3681762"/>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6"/>
            <p:cNvSpPr txBox="1"/>
            <p:nvPr/>
          </p:nvSpPr>
          <p:spPr>
            <a:xfrm>
              <a:off x="1683575" y="3921034"/>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Busca satisfacer nuevas necesidades </a:t>
              </a:r>
              <a:endParaRPr sz="1400" b="0" i="0" u="none" strike="noStrike" cap="none">
                <a:solidFill>
                  <a:schemeClr val="dk1"/>
                </a:solidFill>
                <a:latin typeface="Libre Franklin"/>
                <a:ea typeface="Libre Franklin"/>
                <a:cs typeface="Libre Franklin"/>
                <a:sym typeface="Libre Franklin"/>
              </a:endParaRPr>
            </a:p>
          </p:txBody>
        </p:sp>
        <p:sp>
          <p:nvSpPr>
            <p:cNvPr id="179" name="Google Shape;179;p6"/>
            <p:cNvSpPr/>
            <p:nvPr/>
          </p:nvSpPr>
          <p:spPr>
            <a:xfrm rot="-5400000">
              <a:off x="2044185" y="3008818"/>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6"/>
            <p:cNvSpPr txBox="1"/>
            <p:nvPr/>
          </p:nvSpPr>
          <p:spPr>
            <a:xfrm rot="-5400000">
              <a:off x="2109298" y="3184216"/>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sp>
          <p:nvSpPr>
            <p:cNvPr id="181" name="Google Shape;181;p6"/>
            <p:cNvSpPr/>
            <p:nvPr/>
          </p:nvSpPr>
          <p:spPr>
            <a:xfrm>
              <a:off x="1444303" y="1228876"/>
              <a:ext cx="1633852" cy="1633852"/>
            </a:xfrm>
            <a:prstGeom prst="ellipse">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6"/>
            <p:cNvSpPr txBox="1"/>
            <p:nvPr/>
          </p:nvSpPr>
          <p:spPr>
            <a:xfrm>
              <a:off x="1683575" y="1468148"/>
              <a:ext cx="1155308" cy="1155308"/>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Libre Franklin"/>
                  <a:ea typeface="Libre Franklin"/>
                  <a:cs typeface="Libre Franklin"/>
                  <a:sym typeface="Libre Franklin"/>
                </a:rPr>
                <a:t>La innovación  se nutre de la diversidad </a:t>
              </a:r>
              <a:endParaRPr sz="1400" b="0" i="0" u="none" strike="noStrike" cap="none">
                <a:solidFill>
                  <a:schemeClr val="dk1"/>
                </a:solidFill>
                <a:latin typeface="Libre Franklin"/>
                <a:ea typeface="Libre Franklin"/>
                <a:cs typeface="Libre Franklin"/>
                <a:sym typeface="Libre Franklin"/>
              </a:endParaRPr>
            </a:p>
          </p:txBody>
        </p:sp>
        <p:sp>
          <p:nvSpPr>
            <p:cNvPr id="183" name="Google Shape;183;p6"/>
            <p:cNvSpPr/>
            <p:nvPr/>
          </p:nvSpPr>
          <p:spPr>
            <a:xfrm rot="-1800000">
              <a:off x="3095677" y="1163011"/>
              <a:ext cx="434087" cy="551425"/>
            </a:xfrm>
            <a:prstGeom prst="rightArrow">
              <a:avLst>
                <a:gd name="adj1" fmla="val 60000"/>
                <a:gd name="adj2" fmla="val 50000"/>
              </a:avLst>
            </a:prstGeom>
            <a:solidFill>
              <a:srgbClr val="F5DF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6"/>
            <p:cNvSpPr txBox="1"/>
            <p:nvPr/>
          </p:nvSpPr>
          <p:spPr>
            <a:xfrm rot="-1800000">
              <a:off x="3104400" y="1305853"/>
              <a:ext cx="303861" cy="33085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050" b="0" i="0" u="none" strike="noStrike" cap="none">
                <a:solidFill>
                  <a:schemeClr val="lt1"/>
                </a:solidFill>
                <a:latin typeface="Libre Franklin"/>
                <a:ea typeface="Libre Franklin"/>
                <a:cs typeface="Libre Franklin"/>
                <a:sym typeface="Libre Franklin"/>
              </a:endParaRPr>
            </a:p>
          </p:txBody>
        </p:sp>
      </p:grpSp>
      <p:sp>
        <p:nvSpPr>
          <p:cNvPr id="185" name="Google Shape;185;p6"/>
          <p:cNvSpPr/>
          <p:nvPr/>
        </p:nvSpPr>
        <p:spPr>
          <a:xfrm>
            <a:off x="7230291" y="2468880"/>
            <a:ext cx="4781006" cy="4114801"/>
          </a:xfrm>
          <a:prstGeom prst="roundRect">
            <a:avLst>
              <a:gd name="adj" fmla="val 16667"/>
            </a:avLst>
          </a:prstGeom>
          <a:solidFill>
            <a:schemeClr val="lt1"/>
          </a:solidFill>
          <a:ln w="3492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MX" sz="5400" b="0" i="0" u="none" strike="noStrike" cap="none">
                <a:solidFill>
                  <a:srgbClr val="974731"/>
                </a:solidFill>
                <a:latin typeface="Arial Black"/>
                <a:ea typeface="Arial Black"/>
                <a:cs typeface="Arial Black"/>
                <a:sym typeface="Arial Black"/>
              </a:rPr>
              <a:t>6 claves para entender la innovación </a:t>
            </a:r>
            <a:endParaRPr sz="5400" b="0" i="0" u="none" strike="noStrike" cap="none">
              <a:solidFill>
                <a:srgbClr val="974731"/>
              </a:solidFill>
              <a:latin typeface="Arial Black"/>
              <a:ea typeface="Arial Black"/>
              <a:cs typeface="Arial Black"/>
              <a:sym typeface="Arial Black"/>
            </a:endParaRPr>
          </a:p>
        </p:txBody>
      </p:sp>
      <p:pic>
        <p:nvPicPr>
          <p:cNvPr id="186" name="Google Shape;186;p6"/>
          <p:cNvPicPr preferRelativeResize="0"/>
          <p:nvPr/>
        </p:nvPicPr>
        <p:blipFill rotWithShape="1">
          <a:blip r:embed="rId3">
            <a:alphaModFix/>
          </a:blip>
          <a:srcRect/>
          <a:stretch/>
        </p:blipFill>
        <p:spPr>
          <a:xfrm>
            <a:off x="7876903" y="143691"/>
            <a:ext cx="2965269" cy="1897772"/>
          </a:xfrm>
          <a:prstGeom prst="rect">
            <a:avLst/>
          </a:prstGeom>
          <a:noFill/>
          <a:ln>
            <a:noFill/>
          </a:ln>
        </p:spPr>
      </p:pic>
      <p:pic>
        <p:nvPicPr>
          <p:cNvPr id="187" name="Google Shape;187;p6"/>
          <p:cNvPicPr preferRelativeResize="0"/>
          <p:nvPr/>
        </p:nvPicPr>
        <p:blipFill rotWithShape="1">
          <a:blip r:embed="rId4">
            <a:alphaModFix/>
          </a:blip>
          <a:srcRect/>
          <a:stretch/>
        </p:blipFill>
        <p:spPr>
          <a:xfrm>
            <a:off x="882397" y="143691"/>
            <a:ext cx="2174312" cy="634506"/>
          </a:xfrm>
          <a:prstGeom prst="rect">
            <a:avLst/>
          </a:prstGeom>
          <a:noFill/>
          <a:ln>
            <a:noFill/>
          </a:ln>
        </p:spPr>
      </p:pic>
      <p:sp>
        <p:nvSpPr>
          <p:cNvPr id="30" name="Rectángulo 29"/>
          <p:cNvSpPr/>
          <p:nvPr/>
        </p:nvSpPr>
        <p:spPr>
          <a:xfrm>
            <a:off x="655093" y="6605430"/>
            <a:ext cx="9628463" cy="2659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dirty="0" smtClean="0">
                <a:solidFill>
                  <a:schemeClr val="tx1"/>
                </a:solidFill>
              </a:rPr>
              <a:t>Ministerio de la producción. (s./f.) </a:t>
            </a:r>
            <a:r>
              <a:rPr lang="es-PE" sz="1100" dirty="0" err="1" smtClean="0">
                <a:solidFill>
                  <a:schemeClr val="tx1"/>
                </a:solidFill>
              </a:rPr>
              <a:t>Innovate</a:t>
            </a:r>
            <a:r>
              <a:rPr lang="es-PE" sz="1100" dirty="0" smtClean="0">
                <a:solidFill>
                  <a:schemeClr val="tx1"/>
                </a:solidFill>
              </a:rPr>
              <a:t>. Recuperado de: https</a:t>
            </a:r>
            <a:r>
              <a:rPr lang="es-PE" sz="1100" dirty="0">
                <a:solidFill>
                  <a:schemeClr val="tx1"/>
                </a:solidFill>
              </a:rPr>
              <a:t>://innovateperu.gob.pe/landings/merito-a-la-innovacion/2017/index.html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7"/>
          <p:cNvSpPr/>
          <p:nvPr/>
        </p:nvSpPr>
        <p:spPr>
          <a:xfrm>
            <a:off x="7208520" y="2168435"/>
            <a:ext cx="4781006" cy="2090058"/>
          </a:xfrm>
          <a:prstGeom prst="roundRect">
            <a:avLst>
              <a:gd name="adj" fmla="val 16667"/>
            </a:avLst>
          </a:prstGeom>
          <a:solidFill>
            <a:schemeClr val="lt1"/>
          </a:solidFill>
          <a:ln w="3492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MX" sz="3600" b="0" i="0" u="none" strike="noStrike" cap="none">
                <a:solidFill>
                  <a:srgbClr val="974731"/>
                </a:solidFill>
                <a:latin typeface="Arial Black"/>
                <a:ea typeface="Arial Black"/>
                <a:cs typeface="Arial Black"/>
                <a:sym typeface="Arial Black"/>
              </a:rPr>
              <a:t>¿y qué necesito para ser innovador?</a:t>
            </a:r>
            <a:endParaRPr sz="3600" b="0" i="0" u="none" strike="noStrike" cap="none">
              <a:solidFill>
                <a:srgbClr val="974731"/>
              </a:solidFill>
              <a:latin typeface="Arial Black"/>
              <a:ea typeface="Arial Black"/>
              <a:cs typeface="Arial Black"/>
              <a:sym typeface="Arial Black"/>
            </a:endParaRPr>
          </a:p>
        </p:txBody>
      </p:sp>
      <p:grpSp>
        <p:nvGrpSpPr>
          <p:cNvPr id="193" name="Google Shape;193;p7"/>
          <p:cNvGrpSpPr/>
          <p:nvPr/>
        </p:nvGrpSpPr>
        <p:grpSpPr>
          <a:xfrm>
            <a:off x="829033" y="176478"/>
            <a:ext cx="6226859" cy="6073971"/>
            <a:chOff x="829034" y="128"/>
            <a:chExt cx="5811708" cy="6073971"/>
          </a:xfrm>
        </p:grpSpPr>
        <p:sp>
          <p:nvSpPr>
            <p:cNvPr id="194" name="Google Shape;194;p7"/>
            <p:cNvSpPr/>
            <p:nvPr/>
          </p:nvSpPr>
          <p:spPr>
            <a:xfrm rot="10800000">
              <a:off x="1673341" y="128"/>
              <a:ext cx="4967401" cy="1688614"/>
            </a:xfrm>
            <a:prstGeom prst="homePlate">
              <a:avLst>
                <a:gd name="adj" fmla="val 50000"/>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7"/>
            <p:cNvSpPr txBox="1"/>
            <p:nvPr/>
          </p:nvSpPr>
          <p:spPr>
            <a:xfrm>
              <a:off x="2095494" y="128"/>
              <a:ext cx="4545248" cy="1688614"/>
            </a:xfrm>
            <a:prstGeom prst="rect">
              <a:avLst/>
            </a:prstGeom>
            <a:noFill/>
            <a:ln>
              <a:noFill/>
            </a:ln>
          </p:spPr>
          <p:txBody>
            <a:bodyPr spcFirstLastPara="1" wrap="square" lIns="744625" tIns="72375" rIns="135125" bIns="72375" anchor="ctr" anchorCtr="0">
              <a:noAutofit/>
            </a:bodyPr>
            <a:lstStyle/>
            <a:p>
              <a:pPr marL="0" marR="0" lvl="0" indent="0" algn="just" rtl="0">
                <a:lnSpc>
                  <a:spcPct val="90000"/>
                </a:lnSpc>
                <a:spcBef>
                  <a:spcPts val="0"/>
                </a:spcBef>
                <a:spcAft>
                  <a:spcPts val="0"/>
                </a:spcAft>
                <a:buNone/>
              </a:pPr>
              <a:r>
                <a:rPr lang="es-MX" sz="1900" b="0" i="0" u="none" strike="noStrike" cap="none" dirty="0">
                  <a:solidFill>
                    <a:schemeClr val="dk1"/>
                  </a:solidFill>
                  <a:latin typeface="Libre Franklin"/>
                  <a:ea typeface="Libre Franklin"/>
                  <a:cs typeface="Libre Franklin"/>
                  <a:sym typeface="Libre Franklin"/>
                </a:rPr>
                <a:t>En muchas ocasiones los productos o servicios que se innovan no comprenden un cambio en sí, ya que la innovación puede consistir en un nuevo enfoque a los productos ya existentes</a:t>
              </a:r>
              <a:endParaRPr sz="1900" b="0" i="0" u="none" strike="noStrike" cap="none" dirty="0">
                <a:solidFill>
                  <a:schemeClr val="dk1"/>
                </a:solidFill>
                <a:latin typeface="Libre Franklin"/>
                <a:ea typeface="Libre Franklin"/>
                <a:cs typeface="Libre Franklin"/>
                <a:sym typeface="Libre Franklin"/>
              </a:endParaRPr>
            </a:p>
          </p:txBody>
        </p:sp>
        <p:sp>
          <p:nvSpPr>
            <p:cNvPr id="196" name="Google Shape;196;p7"/>
            <p:cNvSpPr/>
            <p:nvPr/>
          </p:nvSpPr>
          <p:spPr>
            <a:xfrm>
              <a:off x="829034" y="128"/>
              <a:ext cx="1688614" cy="1688614"/>
            </a:xfrm>
            <a:prstGeom prst="ellipse">
              <a:avLst/>
            </a:prstGeom>
            <a:blipFill rotWithShape="1">
              <a:blip r:embed="rId3">
                <a:alphaModFix/>
              </a:blip>
              <a:stretch>
                <a:fillRect/>
              </a:stretch>
            </a:blip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7"/>
            <p:cNvSpPr/>
            <p:nvPr/>
          </p:nvSpPr>
          <p:spPr>
            <a:xfrm rot="10800000">
              <a:off x="1673341" y="2192806"/>
              <a:ext cx="4967401" cy="1688614"/>
            </a:xfrm>
            <a:prstGeom prst="homePlate">
              <a:avLst>
                <a:gd name="adj" fmla="val 50000"/>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7"/>
            <p:cNvSpPr txBox="1"/>
            <p:nvPr/>
          </p:nvSpPr>
          <p:spPr>
            <a:xfrm>
              <a:off x="2095494" y="2192806"/>
              <a:ext cx="4545248" cy="1688614"/>
            </a:xfrm>
            <a:prstGeom prst="rect">
              <a:avLst/>
            </a:prstGeom>
            <a:noFill/>
            <a:ln>
              <a:noFill/>
            </a:ln>
          </p:spPr>
          <p:txBody>
            <a:bodyPr spcFirstLastPara="1" wrap="square" lIns="744625" tIns="72375" rIns="135125" bIns="72375" anchor="ctr" anchorCtr="0">
              <a:noAutofit/>
            </a:bodyPr>
            <a:lstStyle/>
            <a:p>
              <a:pPr marL="0" marR="0" lvl="0" indent="0" algn="just" rtl="0">
                <a:lnSpc>
                  <a:spcPct val="90000"/>
                </a:lnSpc>
                <a:spcBef>
                  <a:spcPts val="0"/>
                </a:spcBef>
                <a:spcAft>
                  <a:spcPts val="0"/>
                </a:spcAft>
                <a:buNone/>
              </a:pPr>
              <a:r>
                <a:rPr lang="es-MX" sz="1900" b="0" i="0" u="none" strike="noStrike" cap="none">
                  <a:solidFill>
                    <a:schemeClr val="dk1"/>
                  </a:solidFill>
                  <a:latin typeface="Libre Franklin"/>
                  <a:ea typeface="Libre Franklin"/>
                  <a:cs typeface="Libre Franklin"/>
                  <a:sym typeface="Libre Franklin"/>
                </a:rPr>
                <a:t>La innovación puede suponer una renovación del producto o de propio negocio, actualizando las demandas del mercado. </a:t>
              </a:r>
              <a:endParaRPr sz="1900" b="0" i="0" u="none" strike="noStrike" cap="none">
                <a:solidFill>
                  <a:schemeClr val="dk1"/>
                </a:solidFill>
                <a:latin typeface="Libre Franklin"/>
                <a:ea typeface="Libre Franklin"/>
                <a:cs typeface="Libre Franklin"/>
                <a:sym typeface="Libre Franklin"/>
              </a:endParaRPr>
            </a:p>
          </p:txBody>
        </p:sp>
        <p:sp>
          <p:nvSpPr>
            <p:cNvPr id="199" name="Google Shape;199;p7"/>
            <p:cNvSpPr/>
            <p:nvPr/>
          </p:nvSpPr>
          <p:spPr>
            <a:xfrm>
              <a:off x="829034" y="2192806"/>
              <a:ext cx="1688614" cy="1688614"/>
            </a:xfrm>
            <a:prstGeom prst="ellipse">
              <a:avLst/>
            </a:prstGeom>
            <a:blipFill rotWithShape="1">
              <a:blip r:embed="rId4">
                <a:alphaModFix/>
              </a:blip>
              <a:stretch>
                <a:fillRect/>
              </a:stretch>
            </a:blip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7"/>
            <p:cNvSpPr/>
            <p:nvPr/>
          </p:nvSpPr>
          <p:spPr>
            <a:xfrm rot="10800000">
              <a:off x="1673341" y="4385485"/>
              <a:ext cx="4967401" cy="1688614"/>
            </a:xfrm>
            <a:prstGeom prst="homePlate">
              <a:avLst>
                <a:gd name="adj" fmla="val 50000"/>
              </a:avLst>
            </a:prstGeom>
            <a:solidFill>
              <a:srgbClr val="F1C62D"/>
            </a:solid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7"/>
            <p:cNvSpPr txBox="1"/>
            <p:nvPr/>
          </p:nvSpPr>
          <p:spPr>
            <a:xfrm>
              <a:off x="2095494" y="4385485"/>
              <a:ext cx="4545248" cy="1688614"/>
            </a:xfrm>
            <a:prstGeom prst="rect">
              <a:avLst/>
            </a:prstGeom>
            <a:noFill/>
            <a:ln>
              <a:noFill/>
            </a:ln>
          </p:spPr>
          <p:txBody>
            <a:bodyPr spcFirstLastPara="1" wrap="square" lIns="744625" tIns="72375" rIns="135125" bIns="72375" anchor="ctr" anchorCtr="0">
              <a:noAutofit/>
            </a:bodyPr>
            <a:lstStyle/>
            <a:p>
              <a:pPr marL="0" marR="0" lvl="0" indent="0" algn="just" rtl="0">
                <a:lnSpc>
                  <a:spcPct val="90000"/>
                </a:lnSpc>
                <a:spcBef>
                  <a:spcPts val="0"/>
                </a:spcBef>
                <a:spcAft>
                  <a:spcPts val="0"/>
                </a:spcAft>
                <a:buNone/>
              </a:pPr>
              <a:r>
                <a:rPr lang="es-MX" sz="1900" b="0" i="0" u="none" strike="noStrike" cap="none">
                  <a:solidFill>
                    <a:schemeClr val="dk1"/>
                  </a:solidFill>
                  <a:latin typeface="Libre Franklin"/>
                  <a:ea typeface="Libre Franklin"/>
                  <a:cs typeface="Libre Franklin"/>
                  <a:sym typeface="Libre Franklin"/>
                </a:rPr>
                <a:t>La innovación se encuentra ligada a la creatividad, el descubrimiento y la invención </a:t>
              </a:r>
              <a:endParaRPr sz="1900" b="0" i="0" u="none" strike="noStrike" cap="none">
                <a:solidFill>
                  <a:schemeClr val="dk1"/>
                </a:solidFill>
                <a:latin typeface="Libre Franklin"/>
                <a:ea typeface="Libre Franklin"/>
                <a:cs typeface="Libre Franklin"/>
                <a:sym typeface="Libre Franklin"/>
              </a:endParaRPr>
            </a:p>
          </p:txBody>
        </p:sp>
        <p:sp>
          <p:nvSpPr>
            <p:cNvPr id="202" name="Google Shape;202;p7"/>
            <p:cNvSpPr/>
            <p:nvPr/>
          </p:nvSpPr>
          <p:spPr>
            <a:xfrm>
              <a:off x="829034" y="4385485"/>
              <a:ext cx="1688614" cy="1688614"/>
            </a:xfrm>
            <a:prstGeom prst="ellipse">
              <a:avLst/>
            </a:prstGeom>
            <a:blipFill rotWithShape="1">
              <a:blip r:embed="rId5">
                <a:alphaModFix/>
              </a:blip>
              <a:stretch>
                <a:fillRect/>
              </a:stretch>
            </a:blipFill>
            <a:ln w="349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ángulo 1"/>
          <p:cNvSpPr/>
          <p:nvPr/>
        </p:nvSpPr>
        <p:spPr>
          <a:xfrm>
            <a:off x="655093" y="6263871"/>
            <a:ext cx="9628463" cy="607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dirty="0" smtClean="0">
                <a:solidFill>
                  <a:schemeClr val="tx1"/>
                </a:solidFill>
              </a:rPr>
              <a:t>Ministerio de la producción. (s./f.) </a:t>
            </a:r>
            <a:r>
              <a:rPr lang="es-PE" sz="1100" dirty="0" err="1" smtClean="0">
                <a:solidFill>
                  <a:schemeClr val="tx1"/>
                </a:solidFill>
              </a:rPr>
              <a:t>Innovate</a:t>
            </a:r>
            <a:r>
              <a:rPr lang="es-PE" sz="1100" dirty="0" smtClean="0">
                <a:solidFill>
                  <a:schemeClr val="tx1"/>
                </a:solidFill>
              </a:rPr>
              <a:t>. Recuperado de: https</a:t>
            </a:r>
            <a:r>
              <a:rPr lang="es-PE" sz="1100" dirty="0">
                <a:solidFill>
                  <a:schemeClr val="tx1"/>
                </a:solidFill>
              </a:rPr>
              <a:t>://innovateperu.gob.pe/landings/merito-a-la-innovacion/2017/index.html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8"/>
          <p:cNvSpPr txBox="1">
            <a:spLocks noGrp="1"/>
          </p:cNvSpPr>
          <p:nvPr>
            <p:ph type="title"/>
          </p:nvPr>
        </p:nvSpPr>
        <p:spPr>
          <a:xfrm>
            <a:off x="994954" y="209005"/>
            <a:ext cx="10761617" cy="744583"/>
          </a:xfrm>
          <a:prstGeom prst="rect">
            <a:avLst/>
          </a:prstGeom>
          <a:solidFill>
            <a:schemeClr val="lt1"/>
          </a:solidFill>
          <a:ln w="34925" cap="flat" cmpd="sng">
            <a:solidFill>
              <a:schemeClr val="accent2"/>
            </a:solidFill>
            <a:prstDash val="solid"/>
            <a:round/>
            <a:headEnd type="none" w="sm" len="sm"/>
            <a:tailEnd type="none" w="sm" len="sm"/>
          </a:ln>
        </p:spPr>
        <p:txBody>
          <a:bodyPr spcFirstLastPara="1" wrap="square" lIns="91425" tIns="45700" rIns="91425" bIns="45700" anchor="t" anchorCtr="0">
            <a:normAutofit fontScale="90000"/>
          </a:bodyPr>
          <a:lstStyle/>
          <a:p>
            <a:pPr marL="0" lvl="0" indent="0" algn="l" rtl="0">
              <a:lnSpc>
                <a:spcPct val="89000"/>
              </a:lnSpc>
              <a:spcBef>
                <a:spcPts val="0"/>
              </a:spcBef>
              <a:spcAft>
                <a:spcPts val="0"/>
              </a:spcAft>
              <a:buClr>
                <a:schemeClr val="dk1"/>
              </a:buClr>
              <a:buSzPts val="4400"/>
              <a:buFont typeface="Libre Franklin"/>
              <a:buNone/>
            </a:pPr>
            <a:r>
              <a:rPr lang="es-MX" b="1">
                <a:solidFill>
                  <a:schemeClr val="dk1"/>
                </a:solidFill>
                <a:latin typeface="Libre Franklin"/>
                <a:ea typeface="Libre Franklin"/>
                <a:cs typeface="Libre Franklin"/>
                <a:sym typeface="Libre Franklin"/>
              </a:rPr>
              <a:t>EMPRESAS PERUANAS INNOVADORAS 2019. </a:t>
            </a:r>
            <a:endParaRPr b="1"/>
          </a:p>
        </p:txBody>
      </p:sp>
      <p:pic>
        <p:nvPicPr>
          <p:cNvPr id="208" name="Google Shape;208;p8"/>
          <p:cNvPicPr preferRelativeResize="0"/>
          <p:nvPr/>
        </p:nvPicPr>
        <p:blipFill rotWithShape="1">
          <a:blip r:embed="rId3">
            <a:alphaModFix/>
          </a:blip>
          <a:srcRect/>
          <a:stretch/>
        </p:blipFill>
        <p:spPr>
          <a:xfrm>
            <a:off x="994954" y="1508407"/>
            <a:ext cx="3932192" cy="2215759"/>
          </a:xfrm>
          <a:prstGeom prst="rect">
            <a:avLst/>
          </a:prstGeom>
          <a:noFill/>
          <a:ln>
            <a:noFill/>
          </a:ln>
        </p:spPr>
      </p:pic>
      <p:sp>
        <p:nvSpPr>
          <p:cNvPr id="210" name="Google Shape;210;p8"/>
          <p:cNvSpPr txBox="1"/>
          <p:nvPr/>
        </p:nvSpPr>
        <p:spPr>
          <a:xfrm>
            <a:off x="731521" y="3632591"/>
            <a:ext cx="4700452" cy="2462213"/>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400" b="0" i="0" u="none" strike="noStrike" cap="none" dirty="0" err="1">
                <a:solidFill>
                  <a:schemeClr val="dk1"/>
                </a:solidFill>
                <a:latin typeface="Libre Franklin"/>
                <a:ea typeface="Libre Franklin"/>
                <a:cs typeface="Libre Franklin"/>
                <a:sym typeface="Libre Franklin"/>
              </a:rPr>
              <a:t>Baruva</a:t>
            </a:r>
            <a:r>
              <a:rPr lang="es-MX" sz="1400" b="0" i="0" u="none" strike="noStrike" cap="none" dirty="0">
                <a:solidFill>
                  <a:schemeClr val="dk1"/>
                </a:solidFill>
                <a:latin typeface="Libre Franklin"/>
                <a:ea typeface="Libre Franklin"/>
                <a:cs typeface="Libre Franklin"/>
                <a:sym typeface="Libre Franklin"/>
              </a:rPr>
              <a:t>, por ejemplo, es una empresa peruana que ofrece un servicio bastante innovador: Prepara nuevas bebidas a base de pisco y frutas peruanas exóticas (tuna, lúcuma, sandía, etc.) en una barra móvil a cargo de bármanes capacitados, quienes atienden y preparan los cócteles al momento, brindando así una bebida totalmente fresca. </a:t>
            </a:r>
            <a:r>
              <a:rPr lang="es-MX" sz="1400" b="0" i="0" u="none" strike="noStrike" cap="none" dirty="0" err="1">
                <a:solidFill>
                  <a:schemeClr val="dk1"/>
                </a:solidFill>
                <a:latin typeface="Libre Franklin"/>
                <a:ea typeface="Libre Franklin"/>
                <a:cs typeface="Libre Franklin"/>
                <a:sym typeface="Libre Franklin"/>
              </a:rPr>
              <a:t>Baruva</a:t>
            </a:r>
            <a:r>
              <a:rPr lang="es-MX" sz="1400" b="0" i="0" u="none" strike="noStrike" cap="none" dirty="0">
                <a:solidFill>
                  <a:schemeClr val="dk1"/>
                </a:solidFill>
                <a:latin typeface="Libre Franklin"/>
                <a:ea typeface="Libre Franklin"/>
                <a:cs typeface="Libre Franklin"/>
                <a:sym typeface="Libre Franklin"/>
              </a:rPr>
              <a:t> es única en el mercado y ha sido debidamente diseñada, acondicionada y decorada por los emprendedores que dirigen esta innovadora empresa. Además, es fácil de transportar e instalar en cualquier evento social.</a:t>
            </a:r>
            <a:endParaRPr sz="1400" b="0" i="0" u="none" strike="noStrike" cap="none" dirty="0">
              <a:solidFill>
                <a:schemeClr val="dk1"/>
              </a:solidFill>
              <a:latin typeface="Libre Franklin"/>
              <a:ea typeface="Libre Franklin"/>
              <a:cs typeface="Libre Franklin"/>
              <a:sym typeface="Libre Franklin"/>
            </a:endParaRPr>
          </a:p>
        </p:txBody>
      </p:sp>
      <p:pic>
        <p:nvPicPr>
          <p:cNvPr id="211" name="Google Shape;211;p8" descr="Recorte de pantalla"/>
          <p:cNvPicPr preferRelativeResize="0"/>
          <p:nvPr/>
        </p:nvPicPr>
        <p:blipFill rotWithShape="1">
          <a:blip r:embed="rId4">
            <a:alphaModFix/>
          </a:blip>
          <a:srcRect/>
          <a:stretch/>
        </p:blipFill>
        <p:spPr>
          <a:xfrm>
            <a:off x="5562605" y="1097254"/>
            <a:ext cx="2510241" cy="2535337"/>
          </a:xfrm>
          <a:prstGeom prst="rect">
            <a:avLst/>
          </a:prstGeom>
          <a:noFill/>
          <a:ln>
            <a:noFill/>
          </a:ln>
        </p:spPr>
      </p:pic>
      <p:sp>
        <p:nvSpPr>
          <p:cNvPr id="212" name="Google Shape;212;p8"/>
          <p:cNvSpPr txBox="1"/>
          <p:nvPr/>
        </p:nvSpPr>
        <p:spPr>
          <a:xfrm>
            <a:off x="5431973" y="3632591"/>
            <a:ext cx="2732309" cy="224676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400" b="0" i="0" u="none" strike="noStrike" cap="none" dirty="0">
                <a:solidFill>
                  <a:schemeClr val="dk1"/>
                </a:solidFill>
                <a:latin typeface="Libre Franklin"/>
                <a:ea typeface="Libre Franklin"/>
                <a:cs typeface="Libre Franklin"/>
                <a:sym typeface="Libre Franklin"/>
              </a:rPr>
              <a:t>Clientes Anónimos, que se dedica a evaluar el servicio que brindan los diferentes negocios a sus clientes. Lo novedoso es que esta investigación la realizan bajo la modalidad del ‘cliente misterioso’ (investigadores encubiertos), que permite evaluar la atención que brindan los establecimientos sin que el personal se de cuenta.</a:t>
            </a:r>
            <a:endParaRPr sz="1400" b="0" i="0" u="none" strike="noStrike" cap="none" dirty="0">
              <a:solidFill>
                <a:schemeClr val="dk1"/>
              </a:solidFill>
              <a:latin typeface="Libre Franklin"/>
              <a:ea typeface="Libre Franklin"/>
              <a:cs typeface="Libre Franklin"/>
              <a:sym typeface="Libre Franklin"/>
            </a:endParaRPr>
          </a:p>
        </p:txBody>
      </p:sp>
      <p:pic>
        <p:nvPicPr>
          <p:cNvPr id="213" name="Google Shape;213;p8"/>
          <p:cNvPicPr preferRelativeResize="0"/>
          <p:nvPr/>
        </p:nvPicPr>
        <p:blipFill rotWithShape="1">
          <a:blip r:embed="rId5">
            <a:alphaModFix/>
          </a:blip>
          <a:srcRect/>
          <a:stretch/>
        </p:blipFill>
        <p:spPr>
          <a:xfrm>
            <a:off x="9234256" y="1153442"/>
            <a:ext cx="1819275" cy="2012060"/>
          </a:xfrm>
          <a:prstGeom prst="rect">
            <a:avLst/>
          </a:prstGeom>
          <a:noFill/>
          <a:ln>
            <a:noFill/>
          </a:ln>
        </p:spPr>
      </p:pic>
      <p:sp>
        <p:nvSpPr>
          <p:cNvPr id="214" name="Google Shape;214;p8"/>
          <p:cNvSpPr txBox="1"/>
          <p:nvPr/>
        </p:nvSpPr>
        <p:spPr>
          <a:xfrm>
            <a:off x="9234256" y="3365356"/>
            <a:ext cx="2351314" cy="1938992"/>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200" b="0" i="0" u="none" strike="noStrike" cap="none">
                <a:solidFill>
                  <a:schemeClr val="dk1"/>
                </a:solidFill>
                <a:latin typeface="Libre Franklin"/>
                <a:ea typeface="Libre Franklin"/>
                <a:cs typeface="Libre Franklin"/>
                <a:sym typeface="Libre Franklin"/>
              </a:rPr>
              <a:t>Taximart, una página web que gestiona el servicio de taxi en el Perú. A través de ella se pueden solicitar unidades y obtener información precisa sobre los proveedores, sus costos y el tiempo que demoran en dar el servicio. De esta manera, Taximart facilita la comunicación entre clientes y empresas de taxi</a:t>
            </a:r>
            <a:endParaRPr sz="1200" b="0" i="0" u="none" strike="noStrike" cap="none">
              <a:solidFill>
                <a:schemeClr val="dk1"/>
              </a:solidFill>
              <a:latin typeface="Libre Franklin"/>
              <a:ea typeface="Libre Franklin"/>
              <a:cs typeface="Libre Franklin"/>
              <a:sym typeface="Libre Franklin"/>
            </a:endParaRPr>
          </a:p>
        </p:txBody>
      </p:sp>
      <p:sp>
        <p:nvSpPr>
          <p:cNvPr id="215" name="Google Shape;215;p8"/>
          <p:cNvSpPr txBox="1"/>
          <p:nvPr/>
        </p:nvSpPr>
        <p:spPr>
          <a:xfrm>
            <a:off x="3331029" y="6432834"/>
            <a:ext cx="94836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200" b="0" i="0" u="none" strike="noStrike" cap="none" dirty="0">
                <a:solidFill>
                  <a:schemeClr val="dk1"/>
                </a:solidFill>
                <a:latin typeface="Libre Franklin"/>
                <a:ea typeface="Libre Franklin"/>
                <a:cs typeface="Libre Franklin"/>
                <a:sym typeface="Libre Franklin"/>
              </a:rPr>
              <a:t>La voz de los emprendedores. (2019) Negocios innovadores en el Perú. Recuperado de: </a:t>
            </a:r>
            <a:r>
              <a:rPr lang="es-MX" sz="1200" b="0" i="0" u="sng" strike="noStrike" cap="none" dirty="0">
                <a:solidFill>
                  <a:schemeClr val="dk1"/>
                </a:solidFill>
                <a:latin typeface="Libre Franklin"/>
                <a:ea typeface="Libre Franklin"/>
                <a:cs typeface="Libre Franklin"/>
                <a:sym typeface="Libre Franklin"/>
                <a:hlinkClick r:id="rId6"/>
              </a:rPr>
              <a:t>https://www.pqs.pe/actualidad/noticias/negocios-innovadores-en-el-peru</a:t>
            </a:r>
            <a:endParaRPr sz="1200" dirty="0">
              <a:solidFill>
                <a:schemeClr val="dk1"/>
              </a:solidFill>
              <a:latin typeface="Libre Franklin"/>
              <a:ea typeface="Libre Franklin"/>
              <a:cs typeface="Libre Franklin"/>
              <a:sym typeface="Libre Frankli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9" descr="Recorte de pantalla"/>
          <p:cNvPicPr preferRelativeResize="0"/>
          <p:nvPr/>
        </p:nvPicPr>
        <p:blipFill rotWithShape="1">
          <a:blip r:embed="rId3">
            <a:alphaModFix/>
          </a:blip>
          <a:srcRect/>
          <a:stretch/>
        </p:blipFill>
        <p:spPr>
          <a:xfrm>
            <a:off x="1789611" y="225446"/>
            <a:ext cx="10175966" cy="1364909"/>
          </a:xfrm>
          <a:prstGeom prst="rect">
            <a:avLst/>
          </a:prstGeom>
          <a:noFill/>
          <a:ln>
            <a:noFill/>
          </a:ln>
        </p:spPr>
      </p:pic>
      <p:pic>
        <p:nvPicPr>
          <p:cNvPr id="221" name="Google Shape;221;p9" descr="Recorte de pantalla"/>
          <p:cNvPicPr preferRelativeResize="0"/>
          <p:nvPr/>
        </p:nvPicPr>
        <p:blipFill rotWithShape="1">
          <a:blip r:embed="rId4">
            <a:alphaModFix/>
          </a:blip>
          <a:srcRect/>
          <a:stretch/>
        </p:blipFill>
        <p:spPr>
          <a:xfrm>
            <a:off x="866719" y="1590355"/>
            <a:ext cx="6020640" cy="3791479"/>
          </a:xfrm>
          <a:prstGeom prst="rect">
            <a:avLst/>
          </a:prstGeom>
          <a:noFill/>
          <a:ln>
            <a:noFill/>
          </a:ln>
        </p:spPr>
      </p:pic>
      <p:pic>
        <p:nvPicPr>
          <p:cNvPr id="222" name="Google Shape;222;p9" descr="Recorte de pantalla"/>
          <p:cNvPicPr preferRelativeResize="0"/>
          <p:nvPr/>
        </p:nvPicPr>
        <p:blipFill rotWithShape="1">
          <a:blip r:embed="rId5">
            <a:alphaModFix/>
          </a:blip>
          <a:srcRect/>
          <a:stretch/>
        </p:blipFill>
        <p:spPr>
          <a:xfrm>
            <a:off x="6822045" y="1600170"/>
            <a:ext cx="5208846" cy="2406942"/>
          </a:xfrm>
          <a:prstGeom prst="rect">
            <a:avLst/>
          </a:prstGeom>
          <a:noFill/>
          <a:ln>
            <a:noFill/>
          </a:ln>
        </p:spPr>
      </p:pic>
      <p:pic>
        <p:nvPicPr>
          <p:cNvPr id="223" name="Google Shape;223;p9" descr="Recorte de pantalla"/>
          <p:cNvPicPr preferRelativeResize="0"/>
          <p:nvPr/>
        </p:nvPicPr>
        <p:blipFill rotWithShape="1">
          <a:blip r:embed="rId6">
            <a:alphaModFix/>
          </a:blip>
          <a:srcRect/>
          <a:stretch/>
        </p:blipFill>
        <p:spPr>
          <a:xfrm>
            <a:off x="6854702" y="4109747"/>
            <a:ext cx="5208846" cy="944015"/>
          </a:xfrm>
          <a:prstGeom prst="rect">
            <a:avLst/>
          </a:prstGeom>
          <a:noFill/>
          <a:ln>
            <a:noFill/>
          </a:ln>
        </p:spPr>
      </p:pic>
      <p:sp>
        <p:nvSpPr>
          <p:cNvPr id="224" name="Google Shape;224;p9"/>
          <p:cNvSpPr txBox="1"/>
          <p:nvPr/>
        </p:nvSpPr>
        <p:spPr>
          <a:xfrm>
            <a:off x="6352903" y="5559454"/>
            <a:ext cx="583909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200">
                <a:solidFill>
                  <a:schemeClr val="dk1"/>
                </a:solidFill>
                <a:latin typeface="Libre Franklin"/>
                <a:ea typeface="Libre Franklin"/>
                <a:cs typeface="Libre Franklin"/>
                <a:sym typeface="Libre Franklin"/>
              </a:rPr>
              <a:t>Perú 21. (2020). Coronavirus en el Perú. Recuperado de: </a:t>
            </a:r>
            <a:r>
              <a:rPr lang="es-MX" sz="1200" u="sng">
                <a:solidFill>
                  <a:schemeClr val="dk1"/>
                </a:solidFill>
                <a:latin typeface="Libre Franklin"/>
                <a:ea typeface="Libre Franklin"/>
                <a:cs typeface="Libre Franklin"/>
                <a:sym typeface="Libre Franklin"/>
                <a:hlinkClick r:id="rId7"/>
              </a:rPr>
              <a:t>https://peru21.pe/peru/coronavirus-en-el-peru-y-el-mundo-empresas-se-solidarizan-ante-la-crisis-mundial-del-covid-19-pandemia-noticia/</a:t>
            </a:r>
            <a:endParaRPr sz="1200">
              <a:solidFill>
                <a:schemeClr val="dk1"/>
              </a:solidFill>
              <a:latin typeface="Libre Franklin"/>
              <a:ea typeface="Libre Franklin"/>
              <a:cs typeface="Libre Franklin"/>
              <a:sym typeface="Libre Franklin"/>
            </a:endParaRPr>
          </a:p>
        </p:txBody>
      </p:sp>
      <p:sp>
        <p:nvSpPr>
          <p:cNvPr id="225" name="Google Shape;225;p9"/>
          <p:cNvSpPr txBox="1"/>
          <p:nvPr/>
        </p:nvSpPr>
        <p:spPr>
          <a:xfrm>
            <a:off x="866719" y="5546414"/>
            <a:ext cx="5302069" cy="1200329"/>
          </a:xfrm>
          <a:prstGeom prst="rect">
            <a:avLst/>
          </a:prstGeom>
          <a:solidFill>
            <a:schemeClr val="lt1"/>
          </a:solidFill>
          <a:ln w="34925" cap="flat" cmpd="sng">
            <a:solidFill>
              <a:schemeClr val="accent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dirty="0">
                <a:solidFill>
                  <a:schemeClr val="dk1"/>
                </a:solidFill>
                <a:latin typeface="Libre Franklin"/>
                <a:ea typeface="Libre Franklin"/>
                <a:cs typeface="Libre Franklin"/>
                <a:sym typeface="Libre Franklin"/>
              </a:rPr>
              <a:t>A partir de la lectura ¿Qué propuesta innovadora darías a una de estas empresas para seguir creciendo en el ámbito empresarial después de la crisis sanitaria?</a:t>
            </a:r>
            <a:endParaRPr sz="1800" dirty="0">
              <a:solidFill>
                <a:schemeClr val="dk1"/>
              </a:solidFill>
              <a:latin typeface="Libre Franklin"/>
              <a:ea typeface="Libre Franklin"/>
              <a:cs typeface="Libre Franklin"/>
              <a:sym typeface="Libre Franklin"/>
            </a:endParaRPr>
          </a:p>
        </p:txBody>
      </p:sp>
      <p:sp>
        <p:nvSpPr>
          <p:cNvPr id="226" name="Google Shape;226;p9"/>
          <p:cNvSpPr txBox="1">
            <a:spLocks noGrp="1"/>
          </p:cNvSpPr>
          <p:nvPr>
            <p:ph type="title"/>
          </p:nvPr>
        </p:nvSpPr>
        <p:spPr>
          <a:xfrm>
            <a:off x="391885" y="398450"/>
            <a:ext cx="1397726" cy="339634"/>
          </a:xfrm>
          <a:prstGeom prst="rect">
            <a:avLst/>
          </a:prstGeom>
          <a:solidFill>
            <a:schemeClr val="lt1"/>
          </a:solidFill>
          <a:ln w="34925" cap="flat" cmpd="sng">
            <a:solidFill>
              <a:schemeClr val="accent2"/>
            </a:solidFill>
            <a:prstDash val="solid"/>
            <a:round/>
            <a:headEnd type="none" w="sm" len="sm"/>
            <a:tailEnd type="none" w="sm" len="sm"/>
          </a:ln>
        </p:spPr>
        <p:txBody>
          <a:bodyPr spcFirstLastPara="1" wrap="square" lIns="91425" tIns="45700" rIns="91425" bIns="45700" anchor="t" anchorCtr="0">
            <a:noAutofit/>
          </a:bodyPr>
          <a:lstStyle/>
          <a:p>
            <a:pPr marL="0" lvl="0" indent="0" algn="ctr" rtl="0">
              <a:lnSpc>
                <a:spcPct val="89000"/>
              </a:lnSpc>
              <a:spcBef>
                <a:spcPts val="0"/>
              </a:spcBef>
              <a:spcAft>
                <a:spcPts val="0"/>
              </a:spcAft>
              <a:buClr>
                <a:schemeClr val="dk1"/>
              </a:buClr>
              <a:buSzPts val="1400"/>
              <a:buFont typeface="Arial Black"/>
              <a:buNone/>
            </a:pPr>
            <a:r>
              <a:rPr lang="es-MX" sz="1400">
                <a:solidFill>
                  <a:schemeClr val="dk1"/>
                </a:solidFill>
                <a:latin typeface="Arial Black"/>
                <a:ea typeface="Arial Black"/>
                <a:cs typeface="Arial Black"/>
                <a:sym typeface="Arial Black"/>
              </a:rPr>
              <a:t>selecciona:</a:t>
            </a:r>
            <a:endParaRPr sz="1400">
              <a:latin typeface="Arial Black"/>
              <a:ea typeface="Arial Black"/>
              <a:cs typeface="Arial Black"/>
              <a:sym typeface="Arial Black"/>
            </a:endParaRPr>
          </a:p>
        </p:txBody>
      </p:sp>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4A2318"/>
      </a:dk2>
      <a:lt2>
        <a:srgbClr val="EDECEB"/>
      </a:lt2>
      <a:accent1>
        <a:srgbClr val="F3C82E"/>
      </a:accent1>
      <a:accent2>
        <a:srgbClr val="A26176"/>
      </a:accent2>
      <a:accent3>
        <a:srgbClr val="74A94E"/>
      </a:accent3>
      <a:accent4>
        <a:srgbClr val="188E8D"/>
      </a:accent4>
      <a:accent5>
        <a:srgbClr val="EE913A"/>
      </a:accent5>
      <a:accent6>
        <a:srgbClr val="DF5D4A"/>
      </a:accent6>
      <a:hlink>
        <a:srgbClr val="188E8D"/>
      </a:hlink>
      <a:folHlink>
        <a:srgbClr val="A2617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903</Words>
  <Application>Microsoft Office PowerPoint</Application>
  <PresentationFormat>Panorámica</PresentationFormat>
  <Paragraphs>50</Paragraphs>
  <Slides>9</Slides>
  <Notes>9</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9</vt:i4>
      </vt:variant>
    </vt:vector>
  </HeadingPairs>
  <TitlesOfParts>
    <vt:vector size="16" baseType="lpstr">
      <vt:lpstr>Arial</vt:lpstr>
      <vt:lpstr>Eater</vt:lpstr>
      <vt:lpstr>Arial Black</vt:lpstr>
      <vt:lpstr>Libre Franklin</vt:lpstr>
      <vt:lpstr>Raleway</vt:lpstr>
      <vt:lpstr>Times New Roman</vt:lpstr>
      <vt:lpstr>Crop</vt:lpstr>
      <vt:lpstr>INNOVACIÓN </vt:lpstr>
      <vt:lpstr>#SeguimosAprendiendo  </vt:lpstr>
      <vt:lpstr> #Seguimos Aprendiendo APRENDER A EMPRENDER  </vt:lpstr>
      <vt:lpstr>Observa el siguiente video</vt:lpstr>
      <vt:lpstr>Identifica:</vt:lpstr>
      <vt:lpstr>Presentación de PowerPoint</vt:lpstr>
      <vt:lpstr>Presentación de PowerPoint</vt:lpstr>
      <vt:lpstr>EMPRESAS PERUANAS INNOVADORAS 2019. </vt:lpstr>
      <vt:lpstr>selecciona: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INNOVACIÓN</dc:title>
  <dc:creator>Fabiola</dc:creator>
  <cp:lastModifiedBy>carlos edmundo samanez caceres</cp:lastModifiedBy>
  <cp:revision>3</cp:revision>
  <dcterms:created xsi:type="dcterms:W3CDTF">2020-03-30T01:46:31Z</dcterms:created>
  <dcterms:modified xsi:type="dcterms:W3CDTF">2020-04-07T18:46:04Z</dcterms:modified>
</cp:coreProperties>
</file>