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60" r:id="rId3"/>
    <p:sldId id="257" r:id="rId4"/>
    <p:sldId id="259" r:id="rId5"/>
    <p:sldId id="261" r:id="rId6"/>
  </p:sldIdLst>
  <p:sldSz cx="12192000" cy="6858000"/>
  <p:notesSz cx="6858000" cy="9144000"/>
  <p:defaultText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1" d="100"/>
          <a:sy n="71" d="100"/>
        </p:scale>
        <p:origin x="618"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029F054C-6042-4E25-A163-AF7EE4E4F546}" type="datetimeFigureOut">
              <a:rPr lang="es-PE" smtClean="0"/>
              <a:t>31/05/2020</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58F07D9A-8E44-4794-9894-BDD3D694CAF4}" type="slidenum">
              <a:rPr lang="es-PE" smtClean="0"/>
              <a:t>‹Nº›</a:t>
            </a:fld>
            <a:endParaRPr lang="es-PE"/>
          </a:p>
        </p:txBody>
      </p:sp>
    </p:spTree>
    <p:extLst>
      <p:ext uri="{BB962C8B-B14F-4D97-AF65-F5344CB8AC3E}">
        <p14:creationId xmlns:p14="http://schemas.microsoft.com/office/powerpoint/2010/main" val="15159876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29F054C-6042-4E25-A163-AF7EE4E4F546}" type="datetimeFigureOut">
              <a:rPr lang="es-PE" smtClean="0"/>
              <a:t>31/05/2020</a:t>
            </a:fld>
            <a:endParaRPr lang="es-PE"/>
          </a:p>
        </p:txBody>
      </p:sp>
      <p:sp>
        <p:nvSpPr>
          <p:cNvPr id="6" name="Footer Placeholder 5"/>
          <p:cNvSpPr>
            <a:spLocks noGrp="1"/>
          </p:cNvSpPr>
          <p:nvPr>
            <p:ph type="ftr" sz="quarter" idx="11"/>
          </p:nvPr>
        </p:nvSpPr>
        <p:spPr/>
        <p:txBody>
          <a:bodyPr/>
          <a:lstStyle/>
          <a:p>
            <a:endParaRPr lang="es-PE"/>
          </a:p>
        </p:txBody>
      </p:sp>
      <p:sp>
        <p:nvSpPr>
          <p:cNvPr id="7" name="Slide Number Placeholder 6"/>
          <p:cNvSpPr>
            <a:spLocks noGrp="1"/>
          </p:cNvSpPr>
          <p:nvPr>
            <p:ph type="sldNum" sz="quarter" idx="12"/>
          </p:nvPr>
        </p:nvSpPr>
        <p:spPr/>
        <p:txBody>
          <a:bodyPr/>
          <a:lstStyle/>
          <a:p>
            <a:fld id="{58F07D9A-8E44-4794-9894-BDD3D694CAF4}" type="slidenum">
              <a:rPr lang="es-PE" smtClean="0"/>
              <a:t>‹Nº›</a:t>
            </a:fld>
            <a:endParaRPr lang="es-PE"/>
          </a:p>
        </p:txBody>
      </p:sp>
    </p:spTree>
    <p:extLst>
      <p:ext uri="{BB962C8B-B14F-4D97-AF65-F5344CB8AC3E}">
        <p14:creationId xmlns:p14="http://schemas.microsoft.com/office/powerpoint/2010/main" val="15822767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29F054C-6042-4E25-A163-AF7EE4E4F546}" type="datetimeFigureOut">
              <a:rPr lang="es-PE" smtClean="0"/>
              <a:t>31/05/2020</a:t>
            </a:fld>
            <a:endParaRPr lang="es-PE"/>
          </a:p>
        </p:txBody>
      </p:sp>
      <p:sp>
        <p:nvSpPr>
          <p:cNvPr id="6" name="Footer Placeholder 5"/>
          <p:cNvSpPr>
            <a:spLocks noGrp="1"/>
          </p:cNvSpPr>
          <p:nvPr>
            <p:ph type="ftr" sz="quarter" idx="11"/>
          </p:nvPr>
        </p:nvSpPr>
        <p:spPr/>
        <p:txBody>
          <a:bodyPr/>
          <a:lstStyle/>
          <a:p>
            <a:endParaRPr lang="es-PE"/>
          </a:p>
        </p:txBody>
      </p:sp>
      <p:sp>
        <p:nvSpPr>
          <p:cNvPr id="7" name="Slide Number Placeholder 6"/>
          <p:cNvSpPr>
            <a:spLocks noGrp="1"/>
          </p:cNvSpPr>
          <p:nvPr>
            <p:ph type="sldNum" sz="quarter" idx="12"/>
          </p:nvPr>
        </p:nvSpPr>
        <p:spPr/>
        <p:txBody>
          <a:bodyPr/>
          <a:lstStyle/>
          <a:p>
            <a:fld id="{58F07D9A-8E44-4794-9894-BDD3D694CAF4}" type="slidenum">
              <a:rPr lang="es-PE" smtClean="0"/>
              <a:t>‹Nº›</a:t>
            </a:fld>
            <a:endParaRPr lang="es-PE"/>
          </a:p>
        </p:txBody>
      </p:sp>
    </p:spTree>
    <p:extLst>
      <p:ext uri="{BB962C8B-B14F-4D97-AF65-F5344CB8AC3E}">
        <p14:creationId xmlns:p14="http://schemas.microsoft.com/office/powerpoint/2010/main" val="6433983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s-ES" smtClean="0"/>
              <a:t>Haga clic para modificar el estilo de título del patrón</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29F054C-6042-4E25-A163-AF7EE4E4F546}" type="datetimeFigureOut">
              <a:rPr lang="es-PE" smtClean="0"/>
              <a:t>31/05/2020</a:t>
            </a:fld>
            <a:endParaRPr lang="es-PE"/>
          </a:p>
        </p:txBody>
      </p:sp>
      <p:sp>
        <p:nvSpPr>
          <p:cNvPr id="6" name="Footer Placeholder 5"/>
          <p:cNvSpPr>
            <a:spLocks noGrp="1"/>
          </p:cNvSpPr>
          <p:nvPr>
            <p:ph type="ftr" sz="quarter" idx="11"/>
          </p:nvPr>
        </p:nvSpPr>
        <p:spPr/>
        <p:txBody>
          <a:bodyPr/>
          <a:lstStyle/>
          <a:p>
            <a:endParaRPr lang="es-PE"/>
          </a:p>
        </p:txBody>
      </p:sp>
      <p:sp>
        <p:nvSpPr>
          <p:cNvPr id="7" name="Slide Number Placeholder 6"/>
          <p:cNvSpPr>
            <a:spLocks noGrp="1"/>
          </p:cNvSpPr>
          <p:nvPr>
            <p:ph type="sldNum" sz="quarter" idx="12"/>
          </p:nvPr>
        </p:nvSpPr>
        <p:spPr/>
        <p:txBody>
          <a:bodyPr/>
          <a:lstStyle/>
          <a:p>
            <a:fld id="{58F07D9A-8E44-4794-9894-BDD3D694CAF4}" type="slidenum">
              <a:rPr lang="es-PE" smtClean="0"/>
              <a:t>‹Nº›</a:t>
            </a:fld>
            <a:endParaRPr lang="es-PE"/>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9762406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29F054C-6042-4E25-A163-AF7EE4E4F546}" type="datetimeFigureOut">
              <a:rPr lang="es-PE" smtClean="0"/>
              <a:t>31/05/2020</a:t>
            </a:fld>
            <a:endParaRPr lang="es-PE"/>
          </a:p>
        </p:txBody>
      </p:sp>
      <p:sp>
        <p:nvSpPr>
          <p:cNvPr id="6" name="Footer Placeholder 5"/>
          <p:cNvSpPr>
            <a:spLocks noGrp="1"/>
          </p:cNvSpPr>
          <p:nvPr>
            <p:ph type="ftr" sz="quarter" idx="11"/>
          </p:nvPr>
        </p:nvSpPr>
        <p:spPr/>
        <p:txBody>
          <a:bodyPr/>
          <a:lstStyle/>
          <a:p>
            <a:endParaRPr lang="es-PE"/>
          </a:p>
        </p:txBody>
      </p:sp>
      <p:sp>
        <p:nvSpPr>
          <p:cNvPr id="7" name="Slide Number Placeholder 6"/>
          <p:cNvSpPr>
            <a:spLocks noGrp="1"/>
          </p:cNvSpPr>
          <p:nvPr>
            <p:ph type="sldNum" sz="quarter" idx="12"/>
          </p:nvPr>
        </p:nvSpPr>
        <p:spPr/>
        <p:txBody>
          <a:bodyPr/>
          <a:lstStyle/>
          <a:p>
            <a:fld id="{58F07D9A-8E44-4794-9894-BDD3D694CAF4}" type="slidenum">
              <a:rPr lang="es-PE" smtClean="0"/>
              <a:t>‹Nº›</a:t>
            </a:fld>
            <a:endParaRPr lang="es-PE"/>
          </a:p>
        </p:txBody>
      </p:sp>
    </p:spTree>
    <p:extLst>
      <p:ext uri="{BB962C8B-B14F-4D97-AF65-F5344CB8AC3E}">
        <p14:creationId xmlns:p14="http://schemas.microsoft.com/office/powerpoint/2010/main" val="19640911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029F054C-6042-4E25-A163-AF7EE4E4F546}" type="datetimeFigureOut">
              <a:rPr lang="es-PE" smtClean="0"/>
              <a:t>31/05/2020</a:t>
            </a:fld>
            <a:endParaRPr lang="es-PE"/>
          </a:p>
        </p:txBody>
      </p:sp>
      <p:sp>
        <p:nvSpPr>
          <p:cNvPr id="4" name="Footer Placeholder 3"/>
          <p:cNvSpPr>
            <a:spLocks noGrp="1"/>
          </p:cNvSpPr>
          <p:nvPr>
            <p:ph type="ftr" sz="quarter" idx="11"/>
          </p:nvPr>
        </p:nvSpPr>
        <p:spPr/>
        <p:txBody>
          <a:bodyPr/>
          <a:lstStyle/>
          <a:p>
            <a:endParaRPr lang="es-PE"/>
          </a:p>
        </p:txBody>
      </p:sp>
      <p:sp>
        <p:nvSpPr>
          <p:cNvPr id="5" name="Slide Number Placeholder 4"/>
          <p:cNvSpPr>
            <a:spLocks noGrp="1"/>
          </p:cNvSpPr>
          <p:nvPr>
            <p:ph type="sldNum" sz="quarter" idx="12"/>
          </p:nvPr>
        </p:nvSpPr>
        <p:spPr/>
        <p:txBody>
          <a:bodyPr/>
          <a:lstStyle/>
          <a:p>
            <a:fld id="{58F07D9A-8E44-4794-9894-BDD3D694CAF4}" type="slidenum">
              <a:rPr lang="es-PE" smtClean="0"/>
              <a:t>‹Nº›</a:t>
            </a:fld>
            <a:endParaRPr lang="es-PE"/>
          </a:p>
        </p:txBody>
      </p:sp>
    </p:spTree>
    <p:extLst>
      <p:ext uri="{BB962C8B-B14F-4D97-AF65-F5344CB8AC3E}">
        <p14:creationId xmlns:p14="http://schemas.microsoft.com/office/powerpoint/2010/main" val="4535173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s-ES" smtClean="0"/>
              <a:t>Haga clic para modificar el estilo de título del patrón</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029F054C-6042-4E25-A163-AF7EE4E4F546}" type="datetimeFigureOut">
              <a:rPr lang="es-PE" smtClean="0"/>
              <a:t>31/05/2020</a:t>
            </a:fld>
            <a:endParaRPr lang="es-PE"/>
          </a:p>
        </p:txBody>
      </p:sp>
      <p:sp>
        <p:nvSpPr>
          <p:cNvPr id="4" name="Footer Placeholder 3"/>
          <p:cNvSpPr>
            <a:spLocks noGrp="1"/>
          </p:cNvSpPr>
          <p:nvPr>
            <p:ph type="ftr" sz="quarter" idx="11"/>
          </p:nvPr>
        </p:nvSpPr>
        <p:spPr/>
        <p:txBody>
          <a:bodyPr/>
          <a:lstStyle/>
          <a:p>
            <a:endParaRPr lang="es-PE"/>
          </a:p>
        </p:txBody>
      </p:sp>
      <p:sp>
        <p:nvSpPr>
          <p:cNvPr id="5" name="Slide Number Placeholder 4"/>
          <p:cNvSpPr>
            <a:spLocks noGrp="1"/>
          </p:cNvSpPr>
          <p:nvPr>
            <p:ph type="sldNum" sz="quarter" idx="12"/>
          </p:nvPr>
        </p:nvSpPr>
        <p:spPr/>
        <p:txBody>
          <a:bodyPr/>
          <a:lstStyle/>
          <a:p>
            <a:fld id="{58F07D9A-8E44-4794-9894-BDD3D694CAF4}" type="slidenum">
              <a:rPr lang="es-PE" smtClean="0"/>
              <a:t>‹Nº›</a:t>
            </a:fld>
            <a:endParaRPr lang="es-PE"/>
          </a:p>
        </p:txBody>
      </p:sp>
    </p:spTree>
    <p:extLst>
      <p:ext uri="{BB962C8B-B14F-4D97-AF65-F5344CB8AC3E}">
        <p14:creationId xmlns:p14="http://schemas.microsoft.com/office/powerpoint/2010/main" val="13397382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29F054C-6042-4E25-A163-AF7EE4E4F546}" type="datetimeFigureOut">
              <a:rPr lang="es-PE" smtClean="0"/>
              <a:t>31/05/2020</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58F07D9A-8E44-4794-9894-BDD3D694CAF4}" type="slidenum">
              <a:rPr lang="es-PE" smtClean="0"/>
              <a:t>‹Nº›</a:t>
            </a:fld>
            <a:endParaRPr lang="es-PE"/>
          </a:p>
        </p:txBody>
      </p:sp>
    </p:spTree>
    <p:extLst>
      <p:ext uri="{BB962C8B-B14F-4D97-AF65-F5344CB8AC3E}">
        <p14:creationId xmlns:p14="http://schemas.microsoft.com/office/powerpoint/2010/main" val="20442199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s-ES" smtClean="0"/>
              <a:t>Haga clic para modificar el estilo de título del patrón</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29F054C-6042-4E25-A163-AF7EE4E4F546}" type="datetimeFigureOut">
              <a:rPr lang="es-PE" smtClean="0"/>
              <a:t>31/05/2020</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58F07D9A-8E44-4794-9894-BDD3D694CAF4}" type="slidenum">
              <a:rPr lang="es-PE" smtClean="0"/>
              <a:t>‹Nº›</a:t>
            </a:fld>
            <a:endParaRPr lang="es-PE"/>
          </a:p>
        </p:txBody>
      </p:sp>
    </p:spTree>
    <p:extLst>
      <p:ext uri="{BB962C8B-B14F-4D97-AF65-F5344CB8AC3E}">
        <p14:creationId xmlns:p14="http://schemas.microsoft.com/office/powerpoint/2010/main" val="15615758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29F054C-6042-4E25-A163-AF7EE4E4F546}" type="datetimeFigureOut">
              <a:rPr lang="es-PE" smtClean="0"/>
              <a:t>31/05/2020</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58F07D9A-8E44-4794-9894-BDD3D694CAF4}" type="slidenum">
              <a:rPr lang="es-PE" smtClean="0"/>
              <a:t>‹Nº›</a:t>
            </a:fld>
            <a:endParaRPr lang="es-PE"/>
          </a:p>
        </p:txBody>
      </p:sp>
    </p:spTree>
    <p:extLst>
      <p:ext uri="{BB962C8B-B14F-4D97-AF65-F5344CB8AC3E}">
        <p14:creationId xmlns:p14="http://schemas.microsoft.com/office/powerpoint/2010/main" val="14242108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29F054C-6042-4E25-A163-AF7EE4E4F546}" type="datetimeFigureOut">
              <a:rPr lang="es-PE" smtClean="0"/>
              <a:t>31/05/2020</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58F07D9A-8E44-4794-9894-BDD3D694CAF4}" type="slidenum">
              <a:rPr lang="es-PE" smtClean="0"/>
              <a:t>‹Nº›</a:t>
            </a:fld>
            <a:endParaRPr lang="es-PE"/>
          </a:p>
        </p:txBody>
      </p:sp>
    </p:spTree>
    <p:extLst>
      <p:ext uri="{BB962C8B-B14F-4D97-AF65-F5344CB8AC3E}">
        <p14:creationId xmlns:p14="http://schemas.microsoft.com/office/powerpoint/2010/main" val="12315832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s-ES" smtClean="0"/>
              <a:t>Haga clic para modificar el estilo de título del patrón</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029F054C-6042-4E25-A163-AF7EE4E4F546}" type="datetimeFigureOut">
              <a:rPr lang="es-PE" smtClean="0"/>
              <a:t>31/05/2020</a:t>
            </a:fld>
            <a:endParaRPr lang="es-PE"/>
          </a:p>
        </p:txBody>
      </p:sp>
      <p:sp>
        <p:nvSpPr>
          <p:cNvPr id="6" name="Footer Placeholder 5"/>
          <p:cNvSpPr>
            <a:spLocks noGrp="1"/>
          </p:cNvSpPr>
          <p:nvPr>
            <p:ph type="ftr" sz="quarter" idx="11"/>
          </p:nvPr>
        </p:nvSpPr>
        <p:spPr/>
        <p:txBody>
          <a:bodyPr/>
          <a:lstStyle/>
          <a:p>
            <a:endParaRPr lang="es-PE"/>
          </a:p>
        </p:txBody>
      </p:sp>
      <p:sp>
        <p:nvSpPr>
          <p:cNvPr id="7" name="Slide Number Placeholder 6"/>
          <p:cNvSpPr>
            <a:spLocks noGrp="1"/>
          </p:cNvSpPr>
          <p:nvPr>
            <p:ph type="sldNum" sz="quarter" idx="12"/>
          </p:nvPr>
        </p:nvSpPr>
        <p:spPr/>
        <p:txBody>
          <a:bodyPr/>
          <a:lstStyle/>
          <a:p>
            <a:fld id="{58F07D9A-8E44-4794-9894-BDD3D694CAF4}" type="slidenum">
              <a:rPr lang="es-PE" smtClean="0"/>
              <a:t>‹Nº›</a:t>
            </a:fld>
            <a:endParaRPr lang="es-PE"/>
          </a:p>
        </p:txBody>
      </p:sp>
    </p:spTree>
    <p:extLst>
      <p:ext uri="{BB962C8B-B14F-4D97-AF65-F5344CB8AC3E}">
        <p14:creationId xmlns:p14="http://schemas.microsoft.com/office/powerpoint/2010/main" val="37022516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Content Placeholder 3"/>
          <p:cNvSpPr>
            <a:spLocks noGrp="1"/>
          </p:cNvSpPr>
          <p:nvPr>
            <p:ph sz="quarter" idx="13"/>
          </p:nvPr>
        </p:nvSpPr>
        <p:spPr>
          <a:xfrm>
            <a:off x="913774" y="3051012"/>
            <a:ext cx="5106027" cy="27401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3" name="Content Placeholder 5"/>
          <p:cNvSpPr>
            <a:spLocks noGrp="1"/>
          </p:cNvSpPr>
          <p:nvPr>
            <p:ph sz="quarter" idx="14"/>
          </p:nvPr>
        </p:nvSpPr>
        <p:spPr>
          <a:xfrm>
            <a:off x="6172200" y="3051012"/>
            <a:ext cx="5105401" cy="27401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029F054C-6042-4E25-A163-AF7EE4E4F546}" type="datetimeFigureOut">
              <a:rPr lang="es-PE" smtClean="0"/>
              <a:t>31/05/2020</a:t>
            </a:fld>
            <a:endParaRPr lang="es-PE"/>
          </a:p>
        </p:txBody>
      </p:sp>
      <p:sp>
        <p:nvSpPr>
          <p:cNvPr id="8" name="Footer Placeholder 7"/>
          <p:cNvSpPr>
            <a:spLocks noGrp="1"/>
          </p:cNvSpPr>
          <p:nvPr>
            <p:ph type="ftr" sz="quarter" idx="11"/>
          </p:nvPr>
        </p:nvSpPr>
        <p:spPr/>
        <p:txBody>
          <a:bodyPr/>
          <a:lstStyle/>
          <a:p>
            <a:endParaRPr lang="es-PE"/>
          </a:p>
        </p:txBody>
      </p:sp>
      <p:sp>
        <p:nvSpPr>
          <p:cNvPr id="9" name="Slide Number Placeholder 8"/>
          <p:cNvSpPr>
            <a:spLocks noGrp="1"/>
          </p:cNvSpPr>
          <p:nvPr>
            <p:ph type="sldNum" sz="quarter" idx="12"/>
          </p:nvPr>
        </p:nvSpPr>
        <p:spPr/>
        <p:txBody>
          <a:bodyPr/>
          <a:lstStyle/>
          <a:p>
            <a:fld id="{58F07D9A-8E44-4794-9894-BDD3D694CAF4}" type="slidenum">
              <a:rPr lang="es-PE" smtClean="0"/>
              <a:t>‹Nº›</a:t>
            </a:fld>
            <a:endParaRPr lang="es-PE"/>
          </a:p>
        </p:txBody>
      </p:sp>
    </p:spTree>
    <p:extLst>
      <p:ext uri="{BB962C8B-B14F-4D97-AF65-F5344CB8AC3E}">
        <p14:creationId xmlns:p14="http://schemas.microsoft.com/office/powerpoint/2010/main" val="29032725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029F054C-6042-4E25-A163-AF7EE4E4F546}" type="datetimeFigureOut">
              <a:rPr lang="es-PE" smtClean="0"/>
              <a:t>31/05/2020</a:t>
            </a:fld>
            <a:endParaRPr lang="es-PE"/>
          </a:p>
        </p:txBody>
      </p:sp>
      <p:sp>
        <p:nvSpPr>
          <p:cNvPr id="4" name="Footer Placeholder 3"/>
          <p:cNvSpPr>
            <a:spLocks noGrp="1"/>
          </p:cNvSpPr>
          <p:nvPr>
            <p:ph type="ftr" sz="quarter" idx="11"/>
          </p:nvPr>
        </p:nvSpPr>
        <p:spPr/>
        <p:txBody>
          <a:bodyPr/>
          <a:lstStyle/>
          <a:p>
            <a:endParaRPr lang="es-PE"/>
          </a:p>
        </p:txBody>
      </p:sp>
      <p:sp>
        <p:nvSpPr>
          <p:cNvPr id="5" name="Slide Number Placeholder 4"/>
          <p:cNvSpPr>
            <a:spLocks noGrp="1"/>
          </p:cNvSpPr>
          <p:nvPr>
            <p:ph type="sldNum" sz="quarter" idx="12"/>
          </p:nvPr>
        </p:nvSpPr>
        <p:spPr/>
        <p:txBody>
          <a:bodyPr/>
          <a:lstStyle/>
          <a:p>
            <a:fld id="{58F07D9A-8E44-4794-9894-BDD3D694CAF4}" type="slidenum">
              <a:rPr lang="es-PE" smtClean="0"/>
              <a:t>‹Nº›</a:t>
            </a:fld>
            <a:endParaRPr lang="es-PE"/>
          </a:p>
        </p:txBody>
      </p:sp>
    </p:spTree>
    <p:extLst>
      <p:ext uri="{BB962C8B-B14F-4D97-AF65-F5344CB8AC3E}">
        <p14:creationId xmlns:p14="http://schemas.microsoft.com/office/powerpoint/2010/main" val="306372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029F054C-6042-4E25-A163-AF7EE4E4F546}" type="datetimeFigureOut">
              <a:rPr lang="es-PE" smtClean="0"/>
              <a:t>31/05/2020</a:t>
            </a:fld>
            <a:endParaRPr lang="es-PE"/>
          </a:p>
        </p:txBody>
      </p:sp>
      <p:sp>
        <p:nvSpPr>
          <p:cNvPr id="3" name="Footer Placeholder 2"/>
          <p:cNvSpPr>
            <a:spLocks noGrp="1"/>
          </p:cNvSpPr>
          <p:nvPr>
            <p:ph type="ftr" sz="quarter" idx="11"/>
          </p:nvPr>
        </p:nvSpPr>
        <p:spPr/>
        <p:txBody>
          <a:bodyPr/>
          <a:lstStyle/>
          <a:p>
            <a:endParaRPr lang="es-PE"/>
          </a:p>
        </p:txBody>
      </p:sp>
      <p:sp>
        <p:nvSpPr>
          <p:cNvPr id="4" name="Slide Number Placeholder 3"/>
          <p:cNvSpPr>
            <a:spLocks noGrp="1"/>
          </p:cNvSpPr>
          <p:nvPr>
            <p:ph type="sldNum" sz="quarter" idx="12"/>
          </p:nvPr>
        </p:nvSpPr>
        <p:spPr/>
        <p:txBody>
          <a:bodyPr/>
          <a:lstStyle/>
          <a:p>
            <a:fld id="{58F07D9A-8E44-4794-9894-BDD3D694CAF4}" type="slidenum">
              <a:rPr lang="es-PE" smtClean="0"/>
              <a:t>‹Nº›</a:t>
            </a:fld>
            <a:endParaRPr lang="es-PE"/>
          </a:p>
        </p:txBody>
      </p:sp>
    </p:spTree>
    <p:extLst>
      <p:ext uri="{BB962C8B-B14F-4D97-AF65-F5344CB8AC3E}">
        <p14:creationId xmlns:p14="http://schemas.microsoft.com/office/powerpoint/2010/main" val="15014761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s-ES" smtClean="0"/>
              <a:t>Haga clic para modificar el estilo de título del patrón</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29F054C-6042-4E25-A163-AF7EE4E4F546}" type="datetimeFigureOut">
              <a:rPr lang="es-PE" smtClean="0"/>
              <a:t>31/05/2020</a:t>
            </a:fld>
            <a:endParaRPr lang="es-PE"/>
          </a:p>
        </p:txBody>
      </p:sp>
      <p:sp>
        <p:nvSpPr>
          <p:cNvPr id="6" name="Footer Placeholder 5"/>
          <p:cNvSpPr>
            <a:spLocks noGrp="1"/>
          </p:cNvSpPr>
          <p:nvPr>
            <p:ph type="ftr" sz="quarter" idx="11"/>
          </p:nvPr>
        </p:nvSpPr>
        <p:spPr/>
        <p:txBody>
          <a:bodyPr/>
          <a:lstStyle/>
          <a:p>
            <a:endParaRPr lang="es-PE"/>
          </a:p>
        </p:txBody>
      </p:sp>
      <p:sp>
        <p:nvSpPr>
          <p:cNvPr id="7" name="Slide Number Placeholder 6"/>
          <p:cNvSpPr>
            <a:spLocks noGrp="1"/>
          </p:cNvSpPr>
          <p:nvPr>
            <p:ph type="sldNum" sz="quarter" idx="12"/>
          </p:nvPr>
        </p:nvSpPr>
        <p:spPr/>
        <p:txBody>
          <a:bodyPr/>
          <a:lstStyle/>
          <a:p>
            <a:fld id="{58F07D9A-8E44-4794-9894-BDD3D694CAF4}" type="slidenum">
              <a:rPr lang="es-PE" smtClean="0"/>
              <a:t>‹Nº›</a:t>
            </a:fld>
            <a:endParaRPr lang="es-PE"/>
          </a:p>
        </p:txBody>
      </p:sp>
    </p:spTree>
    <p:extLst>
      <p:ext uri="{BB962C8B-B14F-4D97-AF65-F5344CB8AC3E}">
        <p14:creationId xmlns:p14="http://schemas.microsoft.com/office/powerpoint/2010/main" val="29022203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29F054C-6042-4E25-A163-AF7EE4E4F546}" type="datetimeFigureOut">
              <a:rPr lang="es-PE" smtClean="0"/>
              <a:t>31/05/2020</a:t>
            </a:fld>
            <a:endParaRPr lang="es-PE"/>
          </a:p>
        </p:txBody>
      </p:sp>
      <p:sp>
        <p:nvSpPr>
          <p:cNvPr id="6" name="Footer Placeholder 5"/>
          <p:cNvSpPr>
            <a:spLocks noGrp="1"/>
          </p:cNvSpPr>
          <p:nvPr>
            <p:ph type="ftr" sz="quarter" idx="11"/>
          </p:nvPr>
        </p:nvSpPr>
        <p:spPr/>
        <p:txBody>
          <a:bodyPr/>
          <a:lstStyle/>
          <a:p>
            <a:endParaRPr lang="es-PE"/>
          </a:p>
        </p:txBody>
      </p:sp>
      <p:sp>
        <p:nvSpPr>
          <p:cNvPr id="7" name="Slide Number Placeholder 6"/>
          <p:cNvSpPr>
            <a:spLocks noGrp="1"/>
          </p:cNvSpPr>
          <p:nvPr>
            <p:ph type="sldNum" sz="quarter" idx="12"/>
          </p:nvPr>
        </p:nvSpPr>
        <p:spPr/>
        <p:txBody>
          <a:bodyPr/>
          <a:lstStyle/>
          <a:p>
            <a:fld id="{58F07D9A-8E44-4794-9894-BDD3D694CAF4}" type="slidenum">
              <a:rPr lang="es-PE" smtClean="0"/>
              <a:t>‹Nº›</a:t>
            </a:fld>
            <a:endParaRPr lang="es-PE"/>
          </a:p>
        </p:txBody>
      </p:sp>
    </p:spTree>
    <p:extLst>
      <p:ext uri="{BB962C8B-B14F-4D97-AF65-F5344CB8AC3E}">
        <p14:creationId xmlns:p14="http://schemas.microsoft.com/office/powerpoint/2010/main" val="27807723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mt="7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029F054C-6042-4E25-A163-AF7EE4E4F546}" type="datetimeFigureOut">
              <a:rPr lang="es-PE" smtClean="0"/>
              <a:t>31/05/2020</a:t>
            </a:fld>
            <a:endParaRPr lang="es-PE"/>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s-PE"/>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58F07D9A-8E44-4794-9894-BDD3D694CAF4}" type="slidenum">
              <a:rPr lang="es-PE" smtClean="0"/>
              <a:t>‹Nº›</a:t>
            </a:fld>
            <a:endParaRPr lang="es-PE"/>
          </a:p>
        </p:txBody>
      </p:sp>
    </p:spTree>
    <p:extLst>
      <p:ext uri="{BB962C8B-B14F-4D97-AF65-F5344CB8AC3E}">
        <p14:creationId xmlns:p14="http://schemas.microsoft.com/office/powerpoint/2010/main" val="1700640323"/>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https://co.pinterest.com/pin/232850243217201598/" TargetMode="External"/><Relationship Id="rId5" Type="http://schemas.openxmlformats.org/officeDocument/2006/relationships/image" Target="../media/image6.jpeg"/><Relationship Id="rId4" Type="http://schemas.openxmlformats.org/officeDocument/2006/relationships/hyperlink" Target="https://ar.pinterest.com/pin/622833823446473636/"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co.pinterest.com/pin/232850243217201598/" TargetMode="External"/><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hyperlink" Target="https://co.pinterest.com/pin/682154674794509831/" TargetMode="External"/><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es.123rf.com/photo_74974570_un-grupo-de-ni%C3%B1os-aplaudiendo.html" TargetMode="External"/><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hyperlink" Target="https://www.pinterest.com/pin/540220917802431985/" TargetMode="External"/><Relationship Id="rId2" Type="http://schemas.openxmlformats.org/officeDocument/2006/relationships/image" Target="../media/image9.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3106271" y="2911212"/>
            <a:ext cx="8689976" cy="1435690"/>
          </a:xfrm>
        </p:spPr>
        <p:txBody>
          <a:bodyPr>
            <a:normAutofit/>
          </a:bodyPr>
          <a:lstStyle/>
          <a:p>
            <a:r>
              <a:rPr lang="es-PE" sz="5400" cap="none" dirty="0" smtClean="0">
                <a:solidFill>
                  <a:srgbClr val="FF0000"/>
                </a:solidFill>
              </a:rPr>
              <a:t>#</a:t>
            </a:r>
            <a:r>
              <a:rPr lang="es-PE" sz="5400" cap="none" dirty="0" err="1" smtClean="0">
                <a:solidFill>
                  <a:srgbClr val="0070C0"/>
                </a:solidFill>
              </a:rPr>
              <a:t>SeguimosAprendiendo</a:t>
            </a:r>
            <a:r>
              <a:rPr lang="es-PE" sz="5400" cap="none" dirty="0" smtClean="0">
                <a:solidFill>
                  <a:srgbClr val="0070C0"/>
                </a:solidFill>
              </a:rPr>
              <a:t/>
            </a:r>
            <a:br>
              <a:rPr lang="es-PE" sz="5400" cap="none" dirty="0" smtClean="0">
                <a:solidFill>
                  <a:srgbClr val="0070C0"/>
                </a:solidFill>
              </a:rPr>
            </a:br>
            <a:r>
              <a:rPr lang="es-PE" sz="3200" cap="none" dirty="0" smtClean="0">
                <a:solidFill>
                  <a:srgbClr val="00B050"/>
                </a:solidFill>
              </a:rPr>
              <a:t>ARTE Y CULTURA</a:t>
            </a:r>
            <a:endParaRPr lang="es-PE" sz="3200" cap="none" dirty="0">
              <a:solidFill>
                <a:srgbClr val="00B050"/>
              </a:solidFill>
            </a:endParaRPr>
          </a:p>
        </p:txBody>
      </p:sp>
      <p:sp>
        <p:nvSpPr>
          <p:cNvPr id="3" name="Subtítulo 2"/>
          <p:cNvSpPr>
            <a:spLocks noGrp="1"/>
          </p:cNvSpPr>
          <p:nvPr>
            <p:ph type="subTitle" idx="1"/>
          </p:nvPr>
        </p:nvSpPr>
        <p:spPr>
          <a:xfrm>
            <a:off x="3106271" y="4607321"/>
            <a:ext cx="8689976" cy="632011"/>
          </a:xfrm>
        </p:spPr>
        <p:txBody>
          <a:bodyPr/>
          <a:lstStyle/>
          <a:p>
            <a:r>
              <a:rPr lang="es-PE" cap="none" dirty="0">
                <a:solidFill>
                  <a:srgbClr val="00B050"/>
                </a:solidFill>
              </a:rPr>
              <a:t>J</a:t>
            </a:r>
            <a:r>
              <a:rPr lang="es-PE" cap="none" dirty="0" smtClean="0">
                <a:solidFill>
                  <a:srgbClr val="00B050"/>
                </a:solidFill>
              </a:rPr>
              <a:t>enifer </a:t>
            </a:r>
            <a:r>
              <a:rPr lang="es-PE" cap="none" dirty="0">
                <a:solidFill>
                  <a:srgbClr val="00B050"/>
                </a:solidFill>
              </a:rPr>
              <a:t>A</a:t>
            </a:r>
            <a:r>
              <a:rPr lang="es-PE" cap="none" dirty="0" smtClean="0">
                <a:solidFill>
                  <a:srgbClr val="00B050"/>
                </a:solidFill>
              </a:rPr>
              <a:t>salde Villarreal</a:t>
            </a:r>
            <a:endParaRPr lang="es-PE" cap="none" dirty="0">
              <a:solidFill>
                <a:srgbClr val="00B050"/>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19083" y="1234478"/>
            <a:ext cx="1664352" cy="1664352"/>
          </a:xfrm>
          <a:prstGeom prst="rect">
            <a:avLst/>
          </a:prstGeom>
        </p:spPr>
      </p:pic>
      <p:sp>
        <p:nvSpPr>
          <p:cNvPr id="5" name="Rectangle 2"/>
          <p:cNvSpPr>
            <a:spLocks noChangeArrowheads="1"/>
          </p:cNvSpPr>
          <p:nvPr/>
        </p:nvSpPr>
        <p:spPr bwMode="auto">
          <a:xfrm>
            <a:off x="0" y="107576"/>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PE"/>
          </a:p>
        </p:txBody>
      </p:sp>
      <p:pic>
        <p:nvPicPr>
          <p:cNvPr id="5121" name="Imagen 1" descr="LORETO"/>
          <p:cNvPicPr>
            <a:picLocks noChangeAspect="1" noChangeArrowheads="1"/>
          </p:cNvPicPr>
          <p:nvPr/>
        </p:nvPicPr>
        <p:blipFill rotWithShape="1">
          <a:blip r:embed="rId3">
            <a:extLst>
              <a:ext uri="{28A0092B-C50C-407E-A947-70E740481C1C}">
                <a14:useLocalDpi xmlns:a14="http://schemas.microsoft.com/office/drawing/2010/main" val="0"/>
              </a:ext>
            </a:extLst>
          </a:blip>
          <a:srcRect l="15408" t="11908" r="16999" b="14745"/>
          <a:stretch/>
        </p:blipFill>
        <p:spPr bwMode="auto">
          <a:xfrm>
            <a:off x="0" y="1222095"/>
            <a:ext cx="3309869" cy="511995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6" name="Rectangle 3"/>
          <p:cNvSpPr>
            <a:spLocks noChangeArrowheads="1"/>
          </p:cNvSpPr>
          <p:nvPr/>
        </p:nvSpPr>
        <p:spPr bwMode="auto">
          <a:xfrm>
            <a:off x="174812" y="6353898"/>
            <a:ext cx="4639235"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E" altLang="es-PE" sz="1100" b="0" i="0" u="none" strike="noStrike" cap="none" normalizeH="0" baseline="0" dirty="0" smtClean="0">
                <a:ln>
                  <a:noFill/>
                </a:ln>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Pinterest (</a:t>
            </a:r>
            <a:r>
              <a:rPr kumimoji="0" lang="es-PE" altLang="es-PE" sz="1100" b="0" i="0" u="none" strike="noStrike" cap="none" normalizeH="0" baseline="0" dirty="0" err="1" smtClean="0">
                <a:ln>
                  <a:noFill/>
                </a:ln>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s.f</a:t>
            </a:r>
            <a:r>
              <a:rPr kumimoji="0" lang="es-PE" altLang="es-PE" sz="1100" b="0" i="0" u="none" strike="noStrike" cap="none" normalizeH="0" baseline="0" dirty="0" smtClean="0">
                <a:ln>
                  <a:noFill/>
                </a:ln>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 Trajes típicos del Perú. Recuperado de: </a:t>
            </a:r>
            <a:r>
              <a:rPr kumimoji="0" lang="es-PE" altLang="es-PE" sz="1100" b="0" i="0" u="sng" strike="noStrike" cap="none" normalizeH="0" baseline="0" dirty="0" smtClean="0">
                <a:ln>
                  <a:noFill/>
                </a:ln>
                <a:solidFill>
                  <a:srgbClr val="00B050"/>
                </a:solidFill>
                <a:effectLst/>
                <a:latin typeface="Calibri" panose="020F0502020204030204" pitchFamily="34" charset="0"/>
                <a:ea typeface="Calibri" panose="020F0502020204030204" pitchFamily="34" charset="0"/>
                <a:cs typeface="Times New Roman" panose="02020603050405020304" pitchFamily="18" charset="0"/>
                <a:hlinkClick r:id="rId4"/>
              </a:rPr>
              <a:t>https://ar.pinterest.com/pin/622833823446473636/</a:t>
            </a:r>
            <a:endParaRPr kumimoji="0" lang="es-PE" altLang="es-PE" sz="1100" b="0" i="0" u="none" strike="noStrike" cap="none" normalizeH="0" baseline="0" dirty="0" smtClean="0">
              <a:ln>
                <a:noFill/>
              </a:ln>
              <a:solidFill>
                <a:srgbClr val="00B050"/>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PE" altLang="es-PE" sz="1800" b="0" i="0" u="none" strike="noStrike" cap="none" normalizeH="0" baseline="0" dirty="0" smtClean="0">
              <a:ln>
                <a:noFill/>
              </a:ln>
              <a:solidFill>
                <a:schemeClr val="tx1"/>
              </a:solidFill>
              <a:effectLst/>
              <a:latin typeface="Arial" panose="020B0604020202020204" pitchFamily="34" charset="0"/>
            </a:endParaRPr>
          </a:p>
        </p:txBody>
      </p:sp>
      <p:sp>
        <p:nvSpPr>
          <p:cNvPr id="7" name="Rectangle 5"/>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PE"/>
          </a:p>
        </p:txBody>
      </p:sp>
      <p:pic>
        <p:nvPicPr>
          <p:cNvPr id="5124" name="Imagen 8" descr="notas musicales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69667" y="107576"/>
            <a:ext cx="2822333" cy="211674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8" name="Rectangle 6"/>
          <p:cNvSpPr>
            <a:spLocks noChangeArrowheads="1"/>
          </p:cNvSpPr>
          <p:nvPr/>
        </p:nvSpPr>
        <p:spPr bwMode="auto">
          <a:xfrm>
            <a:off x="9103659" y="6427113"/>
            <a:ext cx="4020671"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E" altLang="es-PE" sz="11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Pinterest (</a:t>
            </a:r>
            <a:r>
              <a:rPr kumimoji="0" lang="es-PE" altLang="es-PE" sz="11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s.f</a:t>
            </a:r>
            <a:r>
              <a:rPr kumimoji="0" lang="es-PE" altLang="es-PE" sz="11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Notas musicales. Recuperado de: </a:t>
            </a:r>
            <a:r>
              <a:rPr kumimoji="0" lang="es-PE" altLang="es-PE" sz="11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hlinkClick r:id="rId6"/>
              </a:rPr>
              <a:t>https://co.pinterest.com/pin/232850243217201598/</a:t>
            </a:r>
            <a:endParaRPr kumimoji="0" lang="es-PE" altLang="es-PE"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8303620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 name="Imagen 8" descr="notas musicales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5822" y="0"/>
            <a:ext cx="9143998" cy="68580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a:xfrm>
            <a:off x="913775" y="618517"/>
            <a:ext cx="10364451" cy="5983989"/>
          </a:xfrm>
        </p:spPr>
        <p:txBody>
          <a:bodyPr>
            <a:normAutofit/>
          </a:bodyPr>
          <a:lstStyle/>
          <a:p>
            <a:r>
              <a:rPr lang="es-PE" sz="2700" u="sng" dirty="0" smtClean="0">
                <a:solidFill>
                  <a:schemeClr val="accent1">
                    <a:lumMod val="50000"/>
                  </a:schemeClr>
                </a:solidFill>
                <a:effectLst>
                  <a:outerShdw blurRad="38100" dist="38100" dir="2700000" algn="tl">
                    <a:srgbClr val="000000">
                      <a:alpha val="43137"/>
                    </a:srgbClr>
                  </a:outerShdw>
                </a:effectLst>
                <a:latin typeface="Arial Rounded MT Bold" panose="020F0704030504030204" pitchFamily="34" charset="0"/>
              </a:rPr>
              <a:t>Cantemos todos juntos</a:t>
            </a:r>
            <a:r>
              <a:rPr lang="es-PE" dirty="0" smtClean="0">
                <a:solidFill>
                  <a:schemeClr val="accent1">
                    <a:lumMod val="50000"/>
                  </a:schemeClr>
                </a:solidFill>
                <a:latin typeface="Arial Rounded MT Bold" panose="020F0704030504030204" pitchFamily="34" charset="0"/>
              </a:rPr>
              <a:t/>
            </a:r>
            <a:br>
              <a:rPr lang="es-PE" dirty="0" smtClean="0">
                <a:solidFill>
                  <a:schemeClr val="accent1">
                    <a:lumMod val="50000"/>
                  </a:schemeClr>
                </a:solidFill>
                <a:latin typeface="Arial Rounded MT Bold" panose="020F0704030504030204" pitchFamily="34" charset="0"/>
              </a:rPr>
            </a:br>
            <a:r>
              <a:rPr lang="es-PE" sz="2200" dirty="0">
                <a:solidFill>
                  <a:schemeClr val="accent1">
                    <a:lumMod val="50000"/>
                  </a:schemeClr>
                </a:solidFill>
                <a:latin typeface="Arial Rounded MT Bold" panose="020F0704030504030204" pitchFamily="34" charset="0"/>
              </a:rPr>
              <a:t/>
            </a:r>
            <a:br>
              <a:rPr lang="es-PE" sz="2200" dirty="0">
                <a:solidFill>
                  <a:schemeClr val="accent1">
                    <a:lumMod val="50000"/>
                  </a:schemeClr>
                </a:solidFill>
                <a:latin typeface="Arial Rounded MT Bold" panose="020F0704030504030204" pitchFamily="34" charset="0"/>
              </a:rPr>
            </a:br>
            <a:r>
              <a:rPr lang="es-PE" sz="2000" dirty="0" smtClean="0">
                <a:solidFill>
                  <a:schemeClr val="accent1">
                    <a:lumMod val="50000"/>
                  </a:schemeClr>
                </a:solidFill>
                <a:latin typeface="Arial Rounded MT Bold" panose="020F0704030504030204" pitchFamily="34" charset="0"/>
              </a:rPr>
              <a:t>como están </a:t>
            </a:r>
            <a:br>
              <a:rPr lang="es-PE" sz="2000" dirty="0" smtClean="0">
                <a:solidFill>
                  <a:schemeClr val="accent1">
                    <a:lumMod val="50000"/>
                  </a:schemeClr>
                </a:solidFill>
                <a:latin typeface="Arial Rounded MT Bold" panose="020F0704030504030204" pitchFamily="34" charset="0"/>
              </a:rPr>
            </a:br>
            <a:r>
              <a:rPr lang="es-PE" sz="2000" dirty="0" smtClean="0">
                <a:solidFill>
                  <a:schemeClr val="accent1">
                    <a:lumMod val="50000"/>
                  </a:schemeClr>
                </a:solidFill>
                <a:latin typeface="Arial Rounded MT Bold" panose="020F0704030504030204" pitchFamily="34" charset="0"/>
              </a:rPr>
              <a:t>amigos como están</a:t>
            </a:r>
            <a:br>
              <a:rPr lang="es-PE" sz="2000" dirty="0" smtClean="0">
                <a:solidFill>
                  <a:schemeClr val="accent1">
                    <a:lumMod val="50000"/>
                  </a:schemeClr>
                </a:solidFill>
                <a:latin typeface="Arial Rounded MT Bold" panose="020F0704030504030204" pitchFamily="34" charset="0"/>
              </a:rPr>
            </a:br>
            <a:r>
              <a:rPr lang="es-PE" sz="2000" dirty="0" smtClean="0">
                <a:solidFill>
                  <a:schemeClr val="accent1">
                    <a:lumMod val="50000"/>
                  </a:schemeClr>
                </a:solidFill>
                <a:latin typeface="Arial Rounded MT Bold" panose="020F0704030504030204" pitchFamily="34" charset="0"/>
              </a:rPr>
              <a:t/>
            </a:r>
            <a:br>
              <a:rPr lang="es-PE" sz="2000" dirty="0" smtClean="0">
                <a:solidFill>
                  <a:schemeClr val="accent1">
                    <a:lumMod val="50000"/>
                  </a:schemeClr>
                </a:solidFill>
                <a:latin typeface="Arial Rounded MT Bold" panose="020F0704030504030204" pitchFamily="34" charset="0"/>
              </a:rPr>
            </a:br>
            <a:r>
              <a:rPr lang="es-PE" sz="2000" dirty="0" smtClean="0">
                <a:solidFill>
                  <a:schemeClr val="accent1">
                    <a:lumMod val="50000"/>
                  </a:schemeClr>
                </a:solidFill>
                <a:latin typeface="Arial Rounded MT Bold" panose="020F0704030504030204" pitchFamily="34" charset="0"/>
              </a:rPr>
              <a:t>muy bien!</a:t>
            </a:r>
            <a:br>
              <a:rPr lang="es-PE" sz="2000" dirty="0" smtClean="0">
                <a:solidFill>
                  <a:schemeClr val="accent1">
                    <a:lumMod val="50000"/>
                  </a:schemeClr>
                </a:solidFill>
                <a:latin typeface="Arial Rounded MT Bold" panose="020F0704030504030204" pitchFamily="34" charset="0"/>
              </a:rPr>
            </a:br>
            <a:r>
              <a:rPr lang="es-PE" sz="2000" dirty="0" smtClean="0">
                <a:solidFill>
                  <a:schemeClr val="accent1">
                    <a:lumMod val="50000"/>
                  </a:schemeClr>
                </a:solidFill>
                <a:latin typeface="Arial Rounded MT Bold" panose="020F0704030504030204" pitchFamily="34" charset="0"/>
              </a:rPr>
              <a:t/>
            </a:r>
            <a:br>
              <a:rPr lang="es-PE" sz="2000" dirty="0" smtClean="0">
                <a:solidFill>
                  <a:schemeClr val="accent1">
                    <a:lumMod val="50000"/>
                  </a:schemeClr>
                </a:solidFill>
                <a:latin typeface="Arial Rounded MT Bold" panose="020F0704030504030204" pitchFamily="34" charset="0"/>
              </a:rPr>
            </a:br>
            <a:r>
              <a:rPr lang="es-PE" sz="2000" dirty="0" smtClean="0">
                <a:solidFill>
                  <a:schemeClr val="accent1">
                    <a:lumMod val="50000"/>
                  </a:schemeClr>
                </a:solidFill>
                <a:latin typeface="Arial Rounded MT Bold" panose="020F0704030504030204" pitchFamily="34" charset="0"/>
              </a:rPr>
              <a:t>Este es un saludo </a:t>
            </a:r>
            <a:br>
              <a:rPr lang="es-PE" sz="2000" dirty="0" smtClean="0">
                <a:solidFill>
                  <a:schemeClr val="accent1">
                    <a:lumMod val="50000"/>
                  </a:schemeClr>
                </a:solidFill>
                <a:latin typeface="Arial Rounded MT Bold" panose="020F0704030504030204" pitchFamily="34" charset="0"/>
              </a:rPr>
            </a:br>
            <a:r>
              <a:rPr lang="es-PE" sz="2000" dirty="0" smtClean="0">
                <a:solidFill>
                  <a:schemeClr val="accent1">
                    <a:lumMod val="50000"/>
                  </a:schemeClr>
                </a:solidFill>
                <a:latin typeface="Arial Rounded MT Bold" panose="020F0704030504030204" pitchFamily="34" charset="0"/>
              </a:rPr>
              <a:t>de amistad</a:t>
            </a:r>
            <a:br>
              <a:rPr lang="es-PE" sz="2000" dirty="0" smtClean="0">
                <a:solidFill>
                  <a:schemeClr val="accent1">
                    <a:lumMod val="50000"/>
                  </a:schemeClr>
                </a:solidFill>
                <a:latin typeface="Arial Rounded MT Bold" panose="020F0704030504030204" pitchFamily="34" charset="0"/>
              </a:rPr>
            </a:br>
            <a:r>
              <a:rPr lang="es-PE" sz="2000" dirty="0" smtClean="0">
                <a:solidFill>
                  <a:schemeClr val="accent1">
                    <a:lumMod val="50000"/>
                  </a:schemeClr>
                </a:solidFill>
                <a:latin typeface="Arial Rounded MT Bold" panose="020F0704030504030204" pitchFamily="34" charset="0"/>
              </a:rPr>
              <a:t/>
            </a:r>
            <a:br>
              <a:rPr lang="es-PE" sz="2000" dirty="0" smtClean="0">
                <a:solidFill>
                  <a:schemeClr val="accent1">
                    <a:lumMod val="50000"/>
                  </a:schemeClr>
                </a:solidFill>
                <a:latin typeface="Arial Rounded MT Bold" panose="020F0704030504030204" pitchFamily="34" charset="0"/>
              </a:rPr>
            </a:br>
            <a:r>
              <a:rPr lang="es-PE" sz="2000" dirty="0" smtClean="0">
                <a:solidFill>
                  <a:schemeClr val="accent1">
                    <a:lumMod val="50000"/>
                  </a:schemeClr>
                </a:solidFill>
                <a:latin typeface="Arial Rounded MT Bold" panose="020F0704030504030204" pitchFamily="34" charset="0"/>
              </a:rPr>
              <a:t>qué bien!</a:t>
            </a:r>
            <a:br>
              <a:rPr lang="es-PE" sz="2000" dirty="0" smtClean="0">
                <a:solidFill>
                  <a:schemeClr val="accent1">
                    <a:lumMod val="50000"/>
                  </a:schemeClr>
                </a:solidFill>
                <a:latin typeface="Arial Rounded MT Bold" panose="020F0704030504030204" pitchFamily="34" charset="0"/>
              </a:rPr>
            </a:br>
            <a:r>
              <a:rPr lang="es-PE" sz="2000" dirty="0" smtClean="0">
                <a:solidFill>
                  <a:schemeClr val="accent1">
                    <a:lumMod val="50000"/>
                  </a:schemeClr>
                </a:solidFill>
                <a:latin typeface="Arial Rounded MT Bold" panose="020F0704030504030204" pitchFamily="34" charset="0"/>
              </a:rPr>
              <a:t/>
            </a:r>
            <a:br>
              <a:rPr lang="es-PE" sz="2000" dirty="0" smtClean="0">
                <a:solidFill>
                  <a:schemeClr val="accent1">
                    <a:lumMod val="50000"/>
                  </a:schemeClr>
                </a:solidFill>
                <a:latin typeface="Arial Rounded MT Bold" panose="020F0704030504030204" pitchFamily="34" charset="0"/>
              </a:rPr>
            </a:br>
            <a:r>
              <a:rPr lang="es-PE" sz="2000" dirty="0" smtClean="0">
                <a:solidFill>
                  <a:schemeClr val="accent1">
                    <a:lumMod val="50000"/>
                  </a:schemeClr>
                </a:solidFill>
                <a:latin typeface="Arial Rounded MT Bold" panose="020F0704030504030204" pitchFamily="34" charset="0"/>
              </a:rPr>
              <a:t>Haremos lo posible</a:t>
            </a:r>
            <a:br>
              <a:rPr lang="es-PE" sz="2000" dirty="0" smtClean="0">
                <a:solidFill>
                  <a:schemeClr val="accent1">
                    <a:lumMod val="50000"/>
                  </a:schemeClr>
                </a:solidFill>
                <a:latin typeface="Arial Rounded MT Bold" panose="020F0704030504030204" pitchFamily="34" charset="0"/>
              </a:rPr>
            </a:br>
            <a:r>
              <a:rPr lang="es-PE" sz="2000" dirty="0" smtClean="0">
                <a:solidFill>
                  <a:schemeClr val="accent1">
                    <a:lumMod val="50000"/>
                  </a:schemeClr>
                </a:solidFill>
                <a:latin typeface="Arial Rounded MT Bold" panose="020F0704030504030204" pitchFamily="34" charset="0"/>
              </a:rPr>
              <a:t>para se buenos amigos</a:t>
            </a:r>
            <a:br>
              <a:rPr lang="es-PE" sz="2000" dirty="0" smtClean="0">
                <a:solidFill>
                  <a:schemeClr val="accent1">
                    <a:lumMod val="50000"/>
                  </a:schemeClr>
                </a:solidFill>
                <a:latin typeface="Arial Rounded MT Bold" panose="020F0704030504030204" pitchFamily="34" charset="0"/>
              </a:rPr>
            </a:br>
            <a:r>
              <a:rPr lang="es-PE" sz="2000" dirty="0" smtClean="0">
                <a:solidFill>
                  <a:schemeClr val="accent1">
                    <a:lumMod val="50000"/>
                  </a:schemeClr>
                </a:solidFill>
                <a:latin typeface="Arial Rounded MT Bold" panose="020F0704030504030204" pitchFamily="34" charset="0"/>
              </a:rPr>
              <a:t/>
            </a:r>
            <a:br>
              <a:rPr lang="es-PE" sz="2000" dirty="0" smtClean="0">
                <a:solidFill>
                  <a:schemeClr val="accent1">
                    <a:lumMod val="50000"/>
                  </a:schemeClr>
                </a:solidFill>
                <a:latin typeface="Arial Rounded MT Bold" panose="020F0704030504030204" pitchFamily="34" charset="0"/>
              </a:rPr>
            </a:br>
            <a:r>
              <a:rPr lang="es-PE" sz="2000" dirty="0" smtClean="0">
                <a:solidFill>
                  <a:schemeClr val="accent1">
                    <a:lumMod val="50000"/>
                  </a:schemeClr>
                </a:solidFill>
                <a:latin typeface="Arial Rounded MT Bold" panose="020F0704030504030204" pitchFamily="34" charset="0"/>
              </a:rPr>
              <a:t>como están amigos </a:t>
            </a:r>
            <a:br>
              <a:rPr lang="es-PE" sz="2000" dirty="0" smtClean="0">
                <a:solidFill>
                  <a:schemeClr val="accent1">
                    <a:lumMod val="50000"/>
                  </a:schemeClr>
                </a:solidFill>
                <a:latin typeface="Arial Rounded MT Bold" panose="020F0704030504030204" pitchFamily="34" charset="0"/>
              </a:rPr>
            </a:br>
            <a:r>
              <a:rPr lang="es-PE" sz="2000" dirty="0" smtClean="0">
                <a:solidFill>
                  <a:schemeClr val="accent1">
                    <a:lumMod val="50000"/>
                  </a:schemeClr>
                </a:solidFill>
                <a:latin typeface="Arial Rounded MT Bold" panose="020F0704030504030204" pitchFamily="34" charset="0"/>
              </a:rPr>
              <a:t>como están</a:t>
            </a:r>
            <a:br>
              <a:rPr lang="es-PE" sz="2000" dirty="0" smtClean="0">
                <a:solidFill>
                  <a:schemeClr val="accent1">
                    <a:lumMod val="50000"/>
                  </a:schemeClr>
                </a:solidFill>
                <a:latin typeface="Arial Rounded MT Bold" panose="020F0704030504030204" pitchFamily="34" charset="0"/>
              </a:rPr>
            </a:br>
            <a:r>
              <a:rPr lang="es-PE" sz="2000" dirty="0" smtClean="0">
                <a:solidFill>
                  <a:schemeClr val="accent1">
                    <a:lumMod val="50000"/>
                  </a:schemeClr>
                </a:solidFill>
                <a:latin typeface="Arial Rounded MT Bold" panose="020F0704030504030204" pitchFamily="34" charset="0"/>
              </a:rPr>
              <a:t/>
            </a:r>
            <a:br>
              <a:rPr lang="es-PE" sz="2000" dirty="0" smtClean="0">
                <a:solidFill>
                  <a:schemeClr val="accent1">
                    <a:lumMod val="50000"/>
                  </a:schemeClr>
                </a:solidFill>
                <a:latin typeface="Arial Rounded MT Bold" panose="020F0704030504030204" pitchFamily="34" charset="0"/>
              </a:rPr>
            </a:br>
            <a:r>
              <a:rPr lang="es-PE" sz="2000" dirty="0" smtClean="0">
                <a:solidFill>
                  <a:schemeClr val="accent1">
                    <a:lumMod val="50000"/>
                  </a:schemeClr>
                </a:solidFill>
                <a:latin typeface="Arial Rounded MT Bold" panose="020F0704030504030204" pitchFamily="34" charset="0"/>
              </a:rPr>
              <a:t>muy bien!</a:t>
            </a:r>
            <a:br>
              <a:rPr lang="es-PE" sz="2000" dirty="0" smtClean="0">
                <a:solidFill>
                  <a:schemeClr val="accent1">
                    <a:lumMod val="50000"/>
                  </a:schemeClr>
                </a:solidFill>
                <a:latin typeface="Arial Rounded MT Bold" panose="020F0704030504030204" pitchFamily="34" charset="0"/>
              </a:rPr>
            </a:br>
            <a:endParaRPr lang="es-PE" sz="2000" dirty="0">
              <a:solidFill>
                <a:schemeClr val="accent1">
                  <a:lumMod val="50000"/>
                </a:schemeClr>
              </a:solidFill>
              <a:latin typeface="Arial Rounded MT Bold" panose="020F0704030504030204" pitchFamily="34" charset="0"/>
            </a:endParaRPr>
          </a:p>
        </p:txBody>
      </p:sp>
      <p:sp>
        <p:nvSpPr>
          <p:cNvPr id="3"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PE"/>
          </a:p>
        </p:txBody>
      </p:sp>
      <p:sp>
        <p:nvSpPr>
          <p:cNvPr id="4" name="Rectangle 3"/>
          <p:cNvSpPr>
            <a:spLocks noChangeArrowheads="1"/>
          </p:cNvSpPr>
          <p:nvPr/>
        </p:nvSpPr>
        <p:spPr bwMode="auto">
          <a:xfrm>
            <a:off x="200127" y="6427113"/>
            <a:ext cx="4814047"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E" altLang="es-PE" sz="105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Pinterest (</a:t>
            </a:r>
            <a:r>
              <a:rPr kumimoji="0" lang="es-PE" altLang="es-PE" sz="105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s.f</a:t>
            </a:r>
            <a:r>
              <a:rPr kumimoji="0" lang="es-PE" altLang="es-PE" sz="105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Notas musicales. Recuperado de: </a:t>
            </a:r>
            <a:r>
              <a:rPr kumimoji="0" lang="es-PE" altLang="es-PE" sz="105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hlinkClick r:id="rId3"/>
              </a:rPr>
              <a:t>https://co.pinterest.com/pin/232850243217201598</a:t>
            </a:r>
            <a:r>
              <a:rPr kumimoji="0" lang="es-PE" altLang="es-PE" sz="11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hlinkClick r:id="rId3"/>
              </a:rPr>
              <a:t>/</a:t>
            </a:r>
            <a:endParaRPr kumimoji="0" lang="es-PE" altLang="es-PE"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9220852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PE" dirty="0" smtClean="0">
                <a:solidFill>
                  <a:srgbClr val="00B050"/>
                </a:solidFill>
              </a:rPr>
              <a:t>El corazón de la música</a:t>
            </a:r>
            <a:endParaRPr lang="es-PE" dirty="0">
              <a:solidFill>
                <a:srgbClr val="00B050"/>
              </a:solidFill>
            </a:endParaRPr>
          </a:p>
        </p:txBody>
      </p:sp>
      <p:sp>
        <p:nvSpPr>
          <p:cNvPr id="3" name="Marcador de contenido 2"/>
          <p:cNvSpPr>
            <a:spLocks noGrp="1"/>
          </p:cNvSpPr>
          <p:nvPr>
            <p:ph sz="quarter" idx="13"/>
          </p:nvPr>
        </p:nvSpPr>
        <p:spPr/>
        <p:txBody>
          <a:bodyPr/>
          <a:lstStyle/>
          <a:p>
            <a:r>
              <a:rPr lang="es-PE" dirty="0" smtClean="0">
                <a:solidFill>
                  <a:srgbClr val="00B050"/>
                </a:solidFill>
              </a:rPr>
              <a:t>Así como nosotros tenemos un corazón , la música también tiene su corazón y se llama pulso,</a:t>
            </a:r>
          </a:p>
          <a:p>
            <a:r>
              <a:rPr lang="es-PE" dirty="0" smtClean="0">
                <a:solidFill>
                  <a:srgbClr val="00B050"/>
                </a:solidFill>
              </a:rPr>
              <a:t> hoy jugaremos y aprenderemos el pulso de la anaconda.</a:t>
            </a:r>
            <a:endParaRPr lang="es-PE" dirty="0">
              <a:solidFill>
                <a:srgbClr val="00B050"/>
              </a:solidFill>
            </a:endParaRPr>
          </a:p>
        </p:txBody>
      </p:sp>
      <p:sp>
        <p:nvSpPr>
          <p:cNvPr id="4"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PE"/>
          </a:p>
        </p:txBody>
      </p:sp>
      <p:pic>
        <p:nvPicPr>
          <p:cNvPr id="2049" name="Imagen 11" descr="pulso music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9577" y="3683522"/>
            <a:ext cx="2474258" cy="291140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
        <p:nvSpPr>
          <p:cNvPr id="5" name="Rectangle 3"/>
          <p:cNvSpPr>
            <a:spLocks noChangeArrowheads="1"/>
          </p:cNvSpPr>
          <p:nvPr/>
        </p:nvSpPr>
        <p:spPr bwMode="auto">
          <a:xfrm>
            <a:off x="1358153" y="6150114"/>
            <a:ext cx="411480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E" altLang="es-PE" sz="1100" b="0" i="0" u="none" strike="noStrike" cap="none" normalizeH="0" baseline="0" dirty="0" smtClean="0">
                <a:ln>
                  <a:noFill/>
                </a:ln>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Pinterest (</a:t>
            </a:r>
            <a:r>
              <a:rPr kumimoji="0" lang="es-PE" altLang="es-PE" sz="1100" b="0" i="0" u="none" strike="noStrike" cap="none" normalizeH="0" baseline="0" dirty="0" err="1" smtClean="0">
                <a:ln>
                  <a:noFill/>
                </a:ln>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s.f</a:t>
            </a:r>
            <a:r>
              <a:rPr kumimoji="0" lang="es-PE" altLang="es-PE" sz="1100" b="0" i="0" u="none" strike="noStrike" cap="none" normalizeH="0" baseline="0" dirty="0" smtClean="0">
                <a:ln>
                  <a:noFill/>
                </a:ln>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 Pulso musical. Recuperado de: </a:t>
            </a:r>
            <a:r>
              <a:rPr kumimoji="0" lang="es-PE" altLang="es-PE" sz="1100" b="0" i="0" u="none" strike="noStrike" cap="none" normalizeH="0" baseline="0" dirty="0" smtClean="0">
                <a:ln>
                  <a:noFill/>
                </a:ln>
                <a:solidFill>
                  <a:srgbClr val="00B050"/>
                </a:solidFill>
                <a:effectLst/>
                <a:latin typeface="Calibri" panose="020F0502020204030204" pitchFamily="34" charset="0"/>
                <a:ea typeface="Calibri" panose="020F0502020204030204" pitchFamily="34" charset="0"/>
                <a:cs typeface="Times New Roman" panose="02020603050405020304" pitchFamily="18" charset="0"/>
                <a:hlinkClick r:id="rId3"/>
              </a:rPr>
              <a:t>https://co.pinterest.com/pin/682154674794509831/</a:t>
            </a:r>
            <a:endParaRPr kumimoji="0" lang="es-PE" altLang="es-PE" sz="1100" b="0" i="0" u="none" strike="noStrike" cap="none" normalizeH="0" baseline="0" dirty="0" smtClean="0">
              <a:ln>
                <a:noFill/>
              </a:ln>
              <a:solidFill>
                <a:srgbClr val="00B050"/>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PE" altLang="es-PE" sz="1800" b="0" i="0" u="none" strike="noStrike" cap="none" normalizeH="0" baseline="0" dirty="0" smtClean="0">
              <a:ln>
                <a:noFill/>
              </a:ln>
              <a:solidFill>
                <a:srgbClr val="00B050"/>
              </a:solidFill>
              <a:effectLst/>
              <a:latin typeface="Arial" panose="020B0604020202020204" pitchFamily="34" charset="0"/>
            </a:endParaRPr>
          </a:p>
        </p:txBody>
      </p:sp>
    </p:spTree>
    <p:extLst>
      <p:ext uri="{BB962C8B-B14F-4D97-AF65-F5344CB8AC3E}">
        <p14:creationId xmlns:p14="http://schemas.microsoft.com/office/powerpoint/2010/main" val="38858778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6" y="618516"/>
            <a:ext cx="6159378" cy="5432660"/>
          </a:xfrm>
        </p:spPr>
        <p:txBody>
          <a:bodyPr>
            <a:normAutofit/>
          </a:bodyPr>
          <a:lstStyle/>
          <a:p>
            <a:pPr algn="l"/>
            <a:r>
              <a:rPr lang="es-PE" sz="2000" dirty="0" smtClean="0">
                <a:solidFill>
                  <a:schemeClr val="accent1">
                    <a:lumMod val="50000"/>
                  </a:schemeClr>
                </a:solidFill>
              </a:rPr>
              <a:t>          ¿Sabes qué sonido hace tu corazón?</a:t>
            </a:r>
            <a:br>
              <a:rPr lang="es-PE" sz="2000" dirty="0" smtClean="0">
                <a:solidFill>
                  <a:schemeClr val="accent1">
                    <a:lumMod val="50000"/>
                  </a:schemeClr>
                </a:solidFill>
              </a:rPr>
            </a:br>
            <a:r>
              <a:rPr lang="es-PE" sz="2000" dirty="0">
                <a:solidFill>
                  <a:srgbClr val="00B050"/>
                </a:solidFill>
              </a:rPr>
              <a:t/>
            </a:r>
            <a:br>
              <a:rPr lang="es-PE" sz="2000" dirty="0">
                <a:solidFill>
                  <a:srgbClr val="00B050"/>
                </a:solidFill>
              </a:rPr>
            </a:br>
            <a:r>
              <a:rPr lang="es-PE" sz="2000" dirty="0" smtClean="0">
                <a:solidFill>
                  <a:srgbClr val="00B050"/>
                </a:solidFill>
              </a:rPr>
              <a:t>- COLOCA TU MANO A LA ALTURA DE tu corazón, siente y reproduce su sonido.</a:t>
            </a:r>
            <a:br>
              <a:rPr lang="es-PE" sz="2000" dirty="0" smtClean="0">
                <a:solidFill>
                  <a:srgbClr val="00B050"/>
                </a:solidFill>
              </a:rPr>
            </a:br>
            <a:r>
              <a:rPr lang="es-PE" sz="2000" dirty="0">
                <a:solidFill>
                  <a:srgbClr val="00B050"/>
                </a:solidFill>
              </a:rPr>
              <a:t/>
            </a:r>
            <a:br>
              <a:rPr lang="es-PE" sz="2000" dirty="0">
                <a:solidFill>
                  <a:srgbClr val="00B050"/>
                </a:solidFill>
              </a:rPr>
            </a:br>
            <a:r>
              <a:rPr lang="es-PE" sz="2000" dirty="0" smtClean="0">
                <a:solidFill>
                  <a:srgbClr val="00B050"/>
                </a:solidFill>
              </a:rPr>
              <a:t>- Ahora vamos a dar 10 saltos</a:t>
            </a:r>
            <a:br>
              <a:rPr lang="es-PE" sz="2000" dirty="0" smtClean="0">
                <a:solidFill>
                  <a:srgbClr val="00B050"/>
                </a:solidFill>
              </a:rPr>
            </a:br>
            <a:r>
              <a:rPr lang="es-PE" sz="2000" dirty="0">
                <a:solidFill>
                  <a:srgbClr val="00B050"/>
                </a:solidFill>
              </a:rPr>
              <a:t/>
            </a:r>
            <a:br>
              <a:rPr lang="es-PE" sz="2000" dirty="0">
                <a:solidFill>
                  <a:srgbClr val="00B050"/>
                </a:solidFill>
              </a:rPr>
            </a:br>
            <a:r>
              <a:rPr lang="es-PE" sz="2000" dirty="0" smtClean="0">
                <a:solidFill>
                  <a:srgbClr val="00B050"/>
                </a:solidFill>
              </a:rPr>
              <a:t>- Toca tu pecho y responde ¿Cómo LATE ahora tu corazón? ¿Lo sientes?</a:t>
            </a:r>
            <a:br>
              <a:rPr lang="es-PE" sz="2000" dirty="0" smtClean="0">
                <a:solidFill>
                  <a:srgbClr val="00B050"/>
                </a:solidFill>
              </a:rPr>
            </a:br>
            <a:r>
              <a:rPr lang="es-PE" sz="2000" dirty="0">
                <a:solidFill>
                  <a:srgbClr val="00B050"/>
                </a:solidFill>
              </a:rPr>
              <a:t/>
            </a:r>
            <a:br>
              <a:rPr lang="es-PE" sz="2000" dirty="0">
                <a:solidFill>
                  <a:srgbClr val="00B050"/>
                </a:solidFill>
              </a:rPr>
            </a:br>
            <a:r>
              <a:rPr lang="es-PE" sz="2000" dirty="0" smtClean="0">
                <a:solidFill>
                  <a:srgbClr val="00B050"/>
                </a:solidFill>
              </a:rPr>
              <a:t>- Así como nosotros tenemos un corazón la música también </a:t>
            </a:r>
            <a:br>
              <a:rPr lang="es-PE" sz="2000" dirty="0" smtClean="0">
                <a:solidFill>
                  <a:srgbClr val="00B050"/>
                </a:solidFill>
              </a:rPr>
            </a:br>
            <a:r>
              <a:rPr lang="es-PE" sz="2000" dirty="0">
                <a:solidFill>
                  <a:srgbClr val="00B050"/>
                </a:solidFill>
              </a:rPr>
              <a:t/>
            </a:r>
            <a:br>
              <a:rPr lang="es-PE" sz="2000" dirty="0">
                <a:solidFill>
                  <a:srgbClr val="00B050"/>
                </a:solidFill>
              </a:rPr>
            </a:br>
            <a:r>
              <a:rPr lang="es-PE" sz="2800" dirty="0" smtClean="0">
                <a:solidFill>
                  <a:srgbClr val="00B050"/>
                </a:solidFill>
              </a:rPr>
              <a:t>vamos a cantar la canción pimpón y vamos a aplaudir mientras cantamos</a:t>
            </a:r>
            <a:br>
              <a:rPr lang="es-PE" sz="2800" dirty="0" smtClean="0">
                <a:solidFill>
                  <a:srgbClr val="00B050"/>
                </a:solidFill>
              </a:rPr>
            </a:br>
            <a:endParaRPr lang="es-PE" sz="2800" dirty="0">
              <a:solidFill>
                <a:srgbClr val="00B050"/>
              </a:solidFill>
            </a:endParaRPr>
          </a:p>
        </p:txBody>
      </p:sp>
      <p:sp>
        <p:nvSpPr>
          <p:cNvPr id="3"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PE"/>
          </a:p>
        </p:txBody>
      </p:sp>
      <p:pic>
        <p:nvPicPr>
          <p:cNvPr id="3073" name="Imagen 7" descr="niños aplaudiend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73154" y="728802"/>
            <a:ext cx="4879477" cy="32490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
        <p:nvSpPr>
          <p:cNvPr id="4" name="Rectangle 3"/>
          <p:cNvSpPr>
            <a:spLocks noChangeArrowheads="1"/>
          </p:cNvSpPr>
          <p:nvPr/>
        </p:nvSpPr>
        <p:spPr bwMode="auto">
          <a:xfrm>
            <a:off x="201394" y="6063507"/>
            <a:ext cx="3792071" cy="877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E" altLang="es-PE" sz="1100" b="0" i="0" u="none" strike="noStrike" cap="none" normalizeH="0" baseline="0" dirty="0" smtClean="0">
                <a:ln>
                  <a:noFill/>
                </a:ln>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Niños aplaudiendo (</a:t>
            </a:r>
            <a:r>
              <a:rPr kumimoji="0" lang="es-PE" altLang="es-PE" sz="1100" b="0" i="0" u="none" strike="noStrike" cap="none" normalizeH="0" baseline="0" dirty="0" err="1" smtClean="0">
                <a:ln>
                  <a:noFill/>
                </a:ln>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s.f</a:t>
            </a:r>
            <a:r>
              <a:rPr kumimoji="0" lang="es-PE" altLang="es-PE" sz="1100" b="0" i="0" u="none" strike="noStrike" cap="none" normalizeH="0" baseline="0" dirty="0" smtClean="0">
                <a:ln>
                  <a:noFill/>
                </a:ln>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 fotografía. Recuperada de: </a:t>
            </a:r>
            <a:r>
              <a:rPr kumimoji="0" lang="es-PE" altLang="es-PE" sz="1100" b="0" i="0" u="none" strike="noStrike" cap="none" normalizeH="0" baseline="0" dirty="0" smtClean="0">
                <a:ln>
                  <a:noFill/>
                </a:ln>
                <a:solidFill>
                  <a:srgbClr val="00B050"/>
                </a:solidFill>
                <a:effectLst/>
                <a:latin typeface="Calibri" panose="020F0502020204030204" pitchFamily="34" charset="0"/>
                <a:ea typeface="Calibri" panose="020F0502020204030204" pitchFamily="34" charset="0"/>
                <a:cs typeface="Times New Roman" panose="02020603050405020304" pitchFamily="18" charset="0"/>
                <a:hlinkClick r:id="rId3"/>
              </a:rPr>
              <a:t>https://es.123rf.com/photo_74974570_un-grupo-de-ni%C3%B1os-aplaudiendo.html</a:t>
            </a:r>
            <a:endParaRPr kumimoji="0" lang="es-PE" altLang="es-PE" sz="1100" b="0" i="0" u="none" strike="noStrike" cap="none" normalizeH="0" baseline="0" dirty="0" smtClean="0">
              <a:ln>
                <a:noFill/>
              </a:ln>
              <a:solidFill>
                <a:srgbClr val="00B050"/>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PE" altLang="es-PE"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2352462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899646" y="174812"/>
            <a:ext cx="7758953" cy="6444527"/>
          </a:xfrm>
        </p:spPr>
        <p:txBody>
          <a:bodyPr>
            <a:normAutofit/>
          </a:bodyPr>
          <a:lstStyle/>
          <a:p>
            <a:pPr algn="l"/>
            <a:r>
              <a:rPr lang="es-PE" sz="2400" dirty="0" smtClean="0">
                <a:solidFill>
                  <a:srgbClr val="00B050"/>
                </a:solidFill>
              </a:rPr>
              <a:t>Ahora vamos a escuchar y descubrir el pulso (corazón) de la siguiente canción:</a:t>
            </a:r>
            <a:br>
              <a:rPr lang="es-PE" sz="2400" dirty="0" smtClean="0">
                <a:solidFill>
                  <a:srgbClr val="00B050"/>
                </a:solidFill>
              </a:rPr>
            </a:br>
            <a:r>
              <a:rPr lang="es-PE" sz="2400" dirty="0" smtClean="0">
                <a:solidFill>
                  <a:srgbClr val="00B050"/>
                </a:solidFill>
              </a:rPr>
              <a:t/>
            </a:r>
            <a:br>
              <a:rPr lang="es-PE" sz="2400" dirty="0" smtClean="0">
                <a:solidFill>
                  <a:srgbClr val="00B050"/>
                </a:solidFill>
              </a:rPr>
            </a:br>
            <a:r>
              <a:rPr lang="es-PE" sz="2400" dirty="0" smtClean="0">
                <a:solidFill>
                  <a:srgbClr val="00B050"/>
                </a:solidFill>
              </a:rPr>
              <a:t>se llama Anaconda </a:t>
            </a:r>
            <a:br>
              <a:rPr lang="es-PE" sz="2400" dirty="0" smtClean="0">
                <a:solidFill>
                  <a:srgbClr val="00B050"/>
                </a:solidFill>
              </a:rPr>
            </a:br>
            <a:r>
              <a:rPr lang="es-PE" sz="2400" dirty="0">
                <a:solidFill>
                  <a:srgbClr val="00B050"/>
                </a:solidFill>
              </a:rPr>
              <a:t/>
            </a:r>
            <a:br>
              <a:rPr lang="es-PE" sz="2400" dirty="0">
                <a:solidFill>
                  <a:srgbClr val="00B050"/>
                </a:solidFill>
              </a:rPr>
            </a:br>
            <a:r>
              <a:rPr lang="es-PE" sz="1800" dirty="0" smtClean="0">
                <a:solidFill>
                  <a:srgbClr val="00B050"/>
                </a:solidFill>
              </a:rPr>
              <a:t>- Aplaudimos mientras escuchamos la canción</a:t>
            </a:r>
            <a:br>
              <a:rPr lang="es-PE" sz="1800" dirty="0" smtClean="0">
                <a:solidFill>
                  <a:srgbClr val="00B050"/>
                </a:solidFill>
              </a:rPr>
            </a:br>
            <a:r>
              <a:rPr lang="es-PE" sz="1800" dirty="0">
                <a:solidFill>
                  <a:srgbClr val="00B050"/>
                </a:solidFill>
              </a:rPr>
              <a:t/>
            </a:r>
            <a:br>
              <a:rPr lang="es-PE" sz="1800" dirty="0">
                <a:solidFill>
                  <a:srgbClr val="00B050"/>
                </a:solidFill>
              </a:rPr>
            </a:br>
            <a:r>
              <a:rPr lang="es-PE" sz="1800" dirty="0" smtClean="0">
                <a:solidFill>
                  <a:srgbClr val="00B050"/>
                </a:solidFill>
              </a:rPr>
              <a:t>- ahora vamos  A tomar una hoja y un lápiz  y vamos a pintar en la hoja cómo es el pulso de la canción anaconda.</a:t>
            </a:r>
            <a:br>
              <a:rPr lang="es-PE" sz="1800" dirty="0" smtClean="0">
                <a:solidFill>
                  <a:srgbClr val="00B050"/>
                </a:solidFill>
              </a:rPr>
            </a:br>
            <a:r>
              <a:rPr lang="es-PE" sz="1800" dirty="0">
                <a:solidFill>
                  <a:srgbClr val="00B050"/>
                </a:solidFill>
              </a:rPr>
              <a:t/>
            </a:r>
            <a:br>
              <a:rPr lang="es-PE" sz="1800" dirty="0">
                <a:solidFill>
                  <a:srgbClr val="00B050"/>
                </a:solidFill>
              </a:rPr>
            </a:br>
            <a:r>
              <a:rPr lang="es-PE" sz="1800" dirty="0" smtClean="0">
                <a:solidFill>
                  <a:srgbClr val="00B050"/>
                </a:solidFill>
              </a:rPr>
              <a:t>- para  terminar nuestra clase vamos a marcar el pulso de la anaconda, primero con palmas, luego con la cabeza, luego con los brazos (subiendo y bajando) por Último  con los pies(a modo de marcha</a:t>
            </a:r>
            <a:endParaRPr lang="es-PE" sz="1800" dirty="0">
              <a:solidFill>
                <a:srgbClr val="00B050"/>
              </a:solidFill>
            </a:endParaRPr>
          </a:p>
        </p:txBody>
      </p:sp>
      <p:sp>
        <p:nvSpPr>
          <p:cNvPr id="3"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PE"/>
          </a:p>
        </p:txBody>
      </p:sp>
      <p:pic>
        <p:nvPicPr>
          <p:cNvPr id="4097" name="Imagen 3" descr="SELVATIC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879" y="805403"/>
            <a:ext cx="3537888" cy="430589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
        <p:nvSpPr>
          <p:cNvPr id="4" name="Rectangle 3"/>
          <p:cNvSpPr>
            <a:spLocks noChangeArrowheads="1"/>
          </p:cNvSpPr>
          <p:nvPr/>
        </p:nvSpPr>
        <p:spPr bwMode="auto">
          <a:xfrm>
            <a:off x="184925" y="6336369"/>
            <a:ext cx="3714721"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E" altLang="es-PE" sz="1100" b="0" i="0" u="none" strike="noStrike" cap="none" normalizeH="0" baseline="0" dirty="0" smtClean="0">
                <a:ln>
                  <a:noFill/>
                </a:ln>
                <a:solidFill>
                  <a:srgbClr val="00B050"/>
                </a:solidFill>
                <a:effectLst/>
                <a:latin typeface="Arial" panose="020B0604020202020204" pitchFamily="34" charset="0"/>
                <a:ea typeface="Calibri" panose="020F0502020204030204" pitchFamily="34" charset="0"/>
                <a:cs typeface="Times New Roman" panose="02020603050405020304" pitchFamily="18" charset="0"/>
              </a:rPr>
              <a:t>Pinterest (</a:t>
            </a:r>
            <a:r>
              <a:rPr kumimoji="0" lang="es-PE" altLang="es-PE" sz="1100" b="0" i="0" u="none" strike="noStrike" cap="none" normalizeH="0" baseline="0" dirty="0" err="1" smtClean="0">
                <a:ln>
                  <a:noFill/>
                </a:ln>
                <a:solidFill>
                  <a:srgbClr val="00B050"/>
                </a:solidFill>
                <a:effectLst/>
                <a:latin typeface="Arial" panose="020B0604020202020204" pitchFamily="34" charset="0"/>
                <a:ea typeface="Calibri" panose="020F0502020204030204" pitchFamily="34" charset="0"/>
                <a:cs typeface="Times New Roman" panose="02020603050405020304" pitchFamily="18" charset="0"/>
              </a:rPr>
              <a:t>s.f</a:t>
            </a:r>
            <a:r>
              <a:rPr kumimoji="0" lang="es-PE" altLang="es-PE" sz="1100" b="0" i="0" u="none" strike="noStrike" cap="none" normalizeH="0" baseline="0" dirty="0" smtClean="0">
                <a:ln>
                  <a:noFill/>
                </a:ln>
                <a:solidFill>
                  <a:srgbClr val="00B050"/>
                </a:solidFill>
                <a:effectLst/>
                <a:latin typeface="Arial" panose="020B0604020202020204" pitchFamily="34" charset="0"/>
                <a:ea typeface="Calibri" panose="020F0502020204030204" pitchFamily="34" charset="0"/>
                <a:cs typeface="Times New Roman" panose="02020603050405020304" pitchFamily="18" charset="0"/>
              </a:rPr>
              <a:t>) Trajes típicos del Perú. Recuperado de: </a:t>
            </a:r>
            <a:r>
              <a:rPr kumimoji="0" lang="es-PE" altLang="es-PE" sz="1100" b="0" i="0" u="none" strike="noStrike" cap="none" normalizeH="0" baseline="0" dirty="0" smtClean="0">
                <a:ln>
                  <a:noFill/>
                </a:ln>
                <a:solidFill>
                  <a:srgbClr val="00B050"/>
                </a:solidFill>
                <a:effectLst/>
                <a:latin typeface="Arial" panose="020B0604020202020204" pitchFamily="34" charset="0"/>
                <a:ea typeface="Calibri" panose="020F0502020204030204" pitchFamily="34" charset="0"/>
                <a:cs typeface="Times New Roman" panose="02020603050405020304" pitchFamily="18" charset="0"/>
                <a:hlinkClick r:id="rId3"/>
              </a:rPr>
              <a:t>https://www.pinterest.com/pin/540220917802431985/</a:t>
            </a:r>
            <a:r>
              <a:rPr kumimoji="0" lang="es-PE" altLang="es-PE" sz="1100" b="0" i="0" u="none" strike="noStrike" cap="none" normalizeH="0" baseline="0" dirty="0" smtClean="0">
                <a:ln>
                  <a:noFill/>
                </a:ln>
                <a:solidFill>
                  <a:srgbClr val="00B050"/>
                </a:solidFill>
                <a:effectLst/>
                <a:latin typeface="Arial" panose="020B0604020202020204" pitchFamily="34" charset="0"/>
              </a:rPr>
              <a:t> </a:t>
            </a:r>
            <a:endParaRPr kumimoji="0" lang="es-PE" altLang="es-PE" sz="1800" b="0" i="0" u="none" strike="noStrike" cap="none" normalizeH="0" baseline="0" dirty="0" smtClean="0">
              <a:ln>
                <a:noFill/>
              </a:ln>
              <a:solidFill>
                <a:srgbClr val="00B050"/>
              </a:solidFill>
              <a:effectLst/>
              <a:latin typeface="Arial" panose="020B0604020202020204" pitchFamily="34" charset="0"/>
            </a:endParaRPr>
          </a:p>
        </p:txBody>
      </p:sp>
    </p:spTree>
    <p:extLst>
      <p:ext uri="{BB962C8B-B14F-4D97-AF65-F5344CB8AC3E}">
        <p14:creationId xmlns:p14="http://schemas.microsoft.com/office/powerpoint/2010/main" val="1918613446"/>
      </p:ext>
    </p:extLst>
  </p:cSld>
  <p:clrMapOvr>
    <a:masterClrMapping/>
  </p:clrMapOvr>
</p:sld>
</file>

<file path=ppt/theme/theme1.xml><?xml version="1.0" encoding="utf-8"?>
<a:theme xmlns:a="http://schemas.openxmlformats.org/drawingml/2006/main" name="Gota">
  <a:themeElements>
    <a:clrScheme name="Gota">
      <a:dk1>
        <a:sysClr val="windowText" lastClr="000000"/>
      </a:dk1>
      <a:lt1>
        <a:sysClr val="window" lastClr="FFFFFF"/>
      </a:lt1>
      <a:dk2>
        <a:srgbClr val="1C647B"/>
      </a:dk2>
      <a:lt2>
        <a:srgbClr val="98B7D3"/>
      </a:lt2>
      <a:accent1>
        <a:srgbClr val="274FA4"/>
      </a:accent1>
      <a:accent2>
        <a:srgbClr val="48A8D0"/>
      </a:accent2>
      <a:accent3>
        <a:srgbClr val="53B18F"/>
      </a:accent3>
      <a:accent4>
        <a:srgbClr val="D78D38"/>
      </a:accent4>
      <a:accent5>
        <a:srgbClr val="BA3F51"/>
      </a:accent5>
      <a:accent6>
        <a:srgbClr val="AE52D9"/>
      </a:accent6>
      <a:hlink>
        <a:srgbClr val="2AA2DA"/>
      </a:hlink>
      <a:folHlink>
        <a:srgbClr val="76A3B8"/>
      </a:folHlink>
    </a:clrScheme>
    <a:fontScheme name="Gota">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ota">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92000"/>
                <a:satMod val="180000"/>
                <a:lumMod val="114000"/>
              </a:schemeClr>
            </a:gs>
            <a:gs pos="100000">
              <a:schemeClr val="phClr">
                <a:shade val="92000"/>
                <a:satMod val="170000"/>
                <a:lumMod val="96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DEB094D4-7FD8-4F86-93D5-B0F1341EF586}"/>
    </a:ext>
  </a:extLst>
</a:theme>
</file>

<file path=docProps/app.xml><?xml version="1.0" encoding="utf-8"?>
<Properties xmlns="http://schemas.openxmlformats.org/officeDocument/2006/extended-properties" xmlns:vt="http://schemas.openxmlformats.org/officeDocument/2006/docPropsVTypes">
  <Template>Gota</Template>
  <TotalTime>152</TotalTime>
  <Words>154</Words>
  <Application>Microsoft Office PowerPoint</Application>
  <PresentationFormat>Panorámica</PresentationFormat>
  <Paragraphs>14</Paragraphs>
  <Slides>5</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5</vt:i4>
      </vt:variant>
    </vt:vector>
  </HeadingPairs>
  <TitlesOfParts>
    <vt:vector size="11" baseType="lpstr">
      <vt:lpstr>Arial</vt:lpstr>
      <vt:lpstr>Arial Rounded MT Bold</vt:lpstr>
      <vt:lpstr>Calibri</vt:lpstr>
      <vt:lpstr>Times New Roman</vt:lpstr>
      <vt:lpstr>Tw Cen MT</vt:lpstr>
      <vt:lpstr>Gota</vt:lpstr>
      <vt:lpstr>#SeguimosAprendiendo ARTE Y CULTURA</vt:lpstr>
      <vt:lpstr>Cantemos todos juntos  como están  amigos como están  muy bien!  Este es un saludo  de amistad  qué bien!  Haremos lo posible para se buenos amigos  como están amigos  como están  muy bien! </vt:lpstr>
      <vt:lpstr>El corazón de la música</vt:lpstr>
      <vt:lpstr>          ¿Sabes qué sonido hace tu corazón?  - COLOCA TU MANO A LA ALTURA DE tu corazón, siente y reproduce su sonido.  - Ahora vamos a dar 10 saltos  - Toca tu pecho y responde ¿Cómo LATE ahora tu corazón? ¿Lo sientes?  - Así como nosotros tenemos un corazón la música también   vamos a cantar la canción pimpón y vamos a aplaudir mientras cantamos </vt:lpstr>
      <vt:lpstr>Ahora vamos a escuchar y descubrir el pulso (corazón) de la siguiente canción:  se llama Anaconda   - Aplaudimos mientras escuchamos la canción  - ahora vamos  A tomar una hoja y un lápiz  y vamos a pintar en la hoja cómo es el pulso de la canción anaconda.  - para  terminar nuestra clase vamos a marcar el pulso de la anaconda, primero con palmas, luego con la cabeza, luego con los brazos (subiendo y bajando) por Último  con los pies(a modo de marcha</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#SeguimosAprendiendo ARTE Y CULTURA</dc:title>
  <dc:creator>user</dc:creator>
  <cp:lastModifiedBy>user</cp:lastModifiedBy>
  <cp:revision>14</cp:revision>
  <dcterms:created xsi:type="dcterms:W3CDTF">2020-05-28T22:33:22Z</dcterms:created>
  <dcterms:modified xsi:type="dcterms:W3CDTF">2020-05-31T15:56:29Z</dcterms:modified>
</cp:coreProperties>
</file>