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0" r:id="rId1"/>
    <p:sldMasterId id="2147483672" r:id="rId2"/>
  </p:sldMasterIdLst>
  <p:notesMasterIdLst>
    <p:notesMasterId r:id="rId15"/>
  </p:notesMasterIdLst>
  <p:sldIdLst>
    <p:sldId id="283" r:id="rId3"/>
    <p:sldId id="284" r:id="rId4"/>
    <p:sldId id="273" r:id="rId5"/>
    <p:sldId id="286" r:id="rId6"/>
    <p:sldId id="287" r:id="rId7"/>
    <p:sldId id="288" r:id="rId8"/>
    <p:sldId id="291" r:id="rId9"/>
    <p:sldId id="289" r:id="rId10"/>
    <p:sldId id="293" r:id="rId11"/>
    <p:sldId id="294" r:id="rId12"/>
    <p:sldId id="290" r:id="rId13"/>
    <p:sldId id="292" r:id="rId14"/>
  </p:sldIdLst>
  <p:sldSz cx="12192000" cy="6858000"/>
  <p:notesSz cx="6858000" cy="9144000"/>
  <p:embeddedFontLst>
    <p:embeddedFont>
      <p:font typeface="Raleway" panose="020B0604020202020204" charset="0"/>
      <p:regular r:id="rId16"/>
      <p:bold r:id="rId17"/>
      <p:italic r:id="rId18"/>
      <p:boldItalic r:id="rId19"/>
    </p:embeddedFont>
    <p:embeddedFont>
      <p:font typeface="Agency FB" panose="020B0503020202020204" pitchFamily="34" charset="0"/>
      <p:regular r:id="rId20"/>
      <p:bold r:id="rId21"/>
    </p:embeddedFont>
    <p:embeddedFont>
      <p:font typeface="Calibri Light" panose="020F0302020204030204" pitchFamily="34" charset="0"/>
      <p:regular r:id="rId22"/>
      <p:italic r:id="rId23"/>
    </p:embeddedFont>
    <p:embeddedFont>
      <p:font typeface="Arvo" panose="020B0604020202020204" charset="0"/>
      <p:regular r:id="rId24"/>
      <p:bold r:id="rId25"/>
      <p:italic r:id="rId26"/>
      <p:boldItalic r:id="rId27"/>
    </p:embeddedFont>
    <p:embeddedFont>
      <p:font typeface="Calibri" panose="020F0502020204030204" pitchFamily="34" charset="0"/>
      <p:regular r:id="rId28"/>
      <p:bold r:id="rId29"/>
      <p:italic r:id="rId30"/>
      <p:boldItalic r:id="rId31"/>
    </p:embeddedFont>
    <p:embeddedFont>
      <p:font typeface="Ravie" panose="04040805050809020602" pitchFamily="82" charset="0"/>
      <p:regular r:id="rId3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83">
          <p15:clr>
            <a:srgbClr val="9AA0A6"/>
          </p15:clr>
        </p15:guide>
        <p15:guide id="2" pos="3840">
          <p15:clr>
            <a:srgbClr val="000000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r:id="rId43" roundtripDataSignature="AMtx7miJtHk+8FVyk2p+DqUPfW7S9tgkE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>
        <p:guide orient="horz" pos="283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40" d="100"/>
        <a:sy n="14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font" Target="fonts/font3.fntdata"/><Relationship Id="rId26" Type="http://schemas.openxmlformats.org/officeDocument/2006/relationships/font" Target="fonts/font11.fntdata"/><Relationship Id="rId21" Type="http://schemas.openxmlformats.org/officeDocument/2006/relationships/font" Target="fonts/font6.fntdata"/><Relationship Id="rId47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font" Target="fonts/font2.fntdata"/><Relationship Id="rId25" Type="http://schemas.openxmlformats.org/officeDocument/2006/relationships/font" Target="fonts/font10.fntdata"/><Relationship Id="rId46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29" Type="http://schemas.openxmlformats.org/officeDocument/2006/relationships/font" Target="fonts/font1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9.fntdata"/><Relationship Id="rId32" Type="http://schemas.openxmlformats.org/officeDocument/2006/relationships/font" Target="fonts/font17.fntdata"/><Relationship Id="rId45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23" Type="http://schemas.openxmlformats.org/officeDocument/2006/relationships/font" Target="fonts/font8.fntdata"/><Relationship Id="rId28" Type="http://schemas.openxmlformats.org/officeDocument/2006/relationships/font" Target="fonts/font13.fntdata"/><Relationship Id="rId10" Type="http://schemas.openxmlformats.org/officeDocument/2006/relationships/slide" Target="slides/slide8.xml"/><Relationship Id="rId19" Type="http://schemas.openxmlformats.org/officeDocument/2006/relationships/font" Target="fonts/font4.fntdata"/><Relationship Id="rId31" Type="http://schemas.openxmlformats.org/officeDocument/2006/relationships/font" Target="fonts/font16.fntdata"/><Relationship Id="rId44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7.fntdata"/><Relationship Id="rId27" Type="http://schemas.openxmlformats.org/officeDocument/2006/relationships/font" Target="fonts/font12.fntdata"/><Relationship Id="rId30" Type="http://schemas.openxmlformats.org/officeDocument/2006/relationships/font" Target="fonts/font15.fntdata"/><Relationship Id="rId43" Type="http://customschemas.google.com/relationships/presentationmetadata" Target="metadata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60A9945-A76F-46B0-9FAD-16A613406F26}" type="doc">
      <dgm:prSet loTypeId="urn:microsoft.com/office/officeart/2005/8/layout/default" loCatId="list" qsTypeId="urn:microsoft.com/office/officeart/2005/8/quickstyle/simple2" qsCatId="simple" csTypeId="urn:microsoft.com/office/officeart/2005/8/colors/accent1_1" csCatId="accent1" phldr="1"/>
      <dgm:spPr/>
      <dgm:t>
        <a:bodyPr/>
        <a:lstStyle/>
        <a:p>
          <a:endParaRPr lang="es-PE"/>
        </a:p>
      </dgm:t>
    </dgm:pt>
    <dgm:pt modelId="{3943E756-4D88-4DE7-B554-91F49D4DA76D}">
      <dgm:prSet phldrT="[Texto]" custT="1"/>
      <dgm:spPr/>
      <dgm:t>
        <a:bodyPr/>
        <a:lstStyle/>
        <a:p>
          <a:r>
            <a:rPr lang="es-PE" sz="4800" b="1" kern="1200" dirty="0" smtClean="0">
              <a:latin typeface="Agency FB" panose="020B0503020202020204" pitchFamily="34" charset="0"/>
              <a:ea typeface="+mn-ea"/>
              <a:cs typeface="+mn-cs"/>
            </a:rPr>
            <a:t>COMPETENCIA</a:t>
          </a:r>
          <a:endParaRPr lang="es-PE" sz="2600" kern="1200" dirty="0" smtClean="0"/>
        </a:p>
        <a:p>
          <a:r>
            <a:rPr lang="es-PE" sz="2600" kern="1200" dirty="0" smtClean="0"/>
            <a:t>Construye su identidad</a:t>
          </a:r>
          <a:endParaRPr lang="es-PE" sz="2600" kern="1200" dirty="0"/>
        </a:p>
      </dgm:t>
    </dgm:pt>
    <dgm:pt modelId="{021371F3-26D4-48B9-B77B-609BCAE1F7D2}" type="parTrans" cxnId="{66902637-5FBC-44C4-A8EC-375CB1E93618}">
      <dgm:prSet/>
      <dgm:spPr/>
      <dgm:t>
        <a:bodyPr/>
        <a:lstStyle/>
        <a:p>
          <a:endParaRPr lang="es-PE"/>
        </a:p>
      </dgm:t>
    </dgm:pt>
    <dgm:pt modelId="{6F56D9E2-1140-482E-A40D-A31326A697E5}" type="sibTrans" cxnId="{66902637-5FBC-44C4-A8EC-375CB1E93618}">
      <dgm:prSet/>
      <dgm:spPr/>
      <dgm:t>
        <a:bodyPr/>
        <a:lstStyle/>
        <a:p>
          <a:endParaRPr lang="es-PE"/>
        </a:p>
      </dgm:t>
    </dgm:pt>
    <dgm:pt modelId="{86CCAD14-5EC0-4FFF-8390-5F22D5559CD3}">
      <dgm:prSet phldrT="[Texto]" custT="1"/>
      <dgm:spPr/>
      <dgm:t>
        <a:bodyPr/>
        <a:lstStyle/>
        <a:p>
          <a:r>
            <a:rPr lang="es-PE" sz="4800" b="1" kern="1200" dirty="0" smtClean="0">
              <a:latin typeface="Agency FB" panose="020B0503020202020204" pitchFamily="34" charset="0"/>
              <a:ea typeface="+mn-ea"/>
              <a:cs typeface="+mn-cs"/>
            </a:rPr>
            <a:t>CAPACIDAD</a:t>
          </a:r>
          <a:endParaRPr lang="es-PE" sz="2600" kern="1200" dirty="0" smtClean="0"/>
        </a:p>
        <a:p>
          <a:r>
            <a:rPr lang="es-ES" sz="2600" kern="1200" dirty="0" smtClean="0"/>
            <a:t>Autorregula sus emociones</a:t>
          </a:r>
          <a:endParaRPr lang="es-PE" sz="2600" kern="1200" dirty="0"/>
        </a:p>
      </dgm:t>
    </dgm:pt>
    <dgm:pt modelId="{36F2B72E-7208-4EAC-9BBB-F91CFDFFAB10}" type="parTrans" cxnId="{8C65AFF6-F065-431B-946B-A55CB4F8F8A9}">
      <dgm:prSet/>
      <dgm:spPr/>
      <dgm:t>
        <a:bodyPr/>
        <a:lstStyle/>
        <a:p>
          <a:endParaRPr lang="es-PE"/>
        </a:p>
      </dgm:t>
    </dgm:pt>
    <dgm:pt modelId="{D791FA5A-9914-4674-A405-AEC026BDBADA}" type="sibTrans" cxnId="{8C65AFF6-F065-431B-946B-A55CB4F8F8A9}">
      <dgm:prSet/>
      <dgm:spPr/>
      <dgm:t>
        <a:bodyPr/>
        <a:lstStyle/>
        <a:p>
          <a:endParaRPr lang="es-PE"/>
        </a:p>
      </dgm:t>
    </dgm:pt>
    <dgm:pt modelId="{4554585A-6AC5-4F2A-B2D3-F4D2B83DABB9}">
      <dgm:prSet phldrT="[Texto]" custT="1"/>
      <dgm:spPr/>
      <dgm:t>
        <a:bodyPr/>
        <a:lstStyle/>
        <a:p>
          <a:r>
            <a:rPr lang="es-PE" sz="4800" b="1" kern="1200" dirty="0" smtClean="0">
              <a:latin typeface="Agency FB" panose="020B0503020202020204" pitchFamily="34" charset="0"/>
              <a:ea typeface="+mn-ea"/>
              <a:cs typeface="+mn-cs"/>
            </a:rPr>
            <a:t>DESTREZA</a:t>
          </a:r>
          <a:r>
            <a:rPr lang="es-PE" sz="2600" kern="1200" dirty="0" smtClean="0"/>
            <a:t> </a:t>
          </a:r>
        </a:p>
        <a:p>
          <a:r>
            <a:rPr lang="es-PE" sz="2600" kern="1200" smtClean="0"/>
            <a:t>Valora</a:t>
          </a:r>
          <a:endParaRPr lang="es-PE" sz="2600" kern="1200" dirty="0"/>
        </a:p>
      </dgm:t>
    </dgm:pt>
    <dgm:pt modelId="{9B2DE038-463C-4FF8-A768-F367597048BA}" type="parTrans" cxnId="{3D919867-E83A-4835-8E70-95DB1A25393B}">
      <dgm:prSet/>
      <dgm:spPr/>
      <dgm:t>
        <a:bodyPr/>
        <a:lstStyle/>
        <a:p>
          <a:endParaRPr lang="es-PE"/>
        </a:p>
      </dgm:t>
    </dgm:pt>
    <dgm:pt modelId="{228E4EA5-ED0C-44D4-849E-79109DD1930A}" type="sibTrans" cxnId="{3D919867-E83A-4835-8E70-95DB1A25393B}">
      <dgm:prSet/>
      <dgm:spPr/>
      <dgm:t>
        <a:bodyPr/>
        <a:lstStyle/>
        <a:p>
          <a:endParaRPr lang="es-PE"/>
        </a:p>
      </dgm:t>
    </dgm:pt>
    <dgm:pt modelId="{A8503118-3920-419D-8911-EAF34E5B85B4}">
      <dgm:prSet phldrT="[Texto]" custT="1"/>
      <dgm:spPr/>
      <dgm:t>
        <a:bodyPr/>
        <a:lstStyle/>
        <a:p>
          <a:pPr algn="ctr"/>
          <a:r>
            <a:rPr lang="es-PE" sz="3200" b="1" kern="1200" dirty="0" smtClean="0">
              <a:latin typeface="Agency FB" panose="020B0503020202020204" pitchFamily="34" charset="0"/>
              <a:ea typeface="+mn-ea"/>
              <a:cs typeface="+mn-cs"/>
            </a:rPr>
            <a:t>PROPÓSITO DE APRENDIZAJE</a:t>
          </a:r>
        </a:p>
        <a:p>
          <a:pPr algn="just"/>
          <a:r>
            <a:rPr lang="es-PE" sz="2400" kern="1200" dirty="0" smtClean="0"/>
            <a:t>Valoración de la importancia de conocer los estilos de comunicación a través de una primera plana.</a:t>
          </a:r>
          <a:endParaRPr lang="es-PE" sz="2400" kern="1200" dirty="0"/>
        </a:p>
      </dgm:t>
    </dgm:pt>
    <dgm:pt modelId="{3707E500-AC62-4ED7-9468-5598B9DD761E}" type="parTrans" cxnId="{E89D601D-9A46-4B05-95C4-E014ED4BD3EC}">
      <dgm:prSet/>
      <dgm:spPr/>
      <dgm:t>
        <a:bodyPr/>
        <a:lstStyle/>
        <a:p>
          <a:endParaRPr lang="es-PE"/>
        </a:p>
      </dgm:t>
    </dgm:pt>
    <dgm:pt modelId="{BF1D2568-E6FF-46A5-B37C-410C37BA7576}" type="sibTrans" cxnId="{E89D601D-9A46-4B05-95C4-E014ED4BD3EC}">
      <dgm:prSet/>
      <dgm:spPr/>
      <dgm:t>
        <a:bodyPr/>
        <a:lstStyle/>
        <a:p>
          <a:endParaRPr lang="es-PE"/>
        </a:p>
      </dgm:t>
    </dgm:pt>
    <dgm:pt modelId="{209026EB-E9ED-4158-9902-68B38D90668C}" type="pres">
      <dgm:prSet presAssocID="{660A9945-A76F-46B0-9FAD-16A613406F26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PE"/>
        </a:p>
      </dgm:t>
    </dgm:pt>
    <dgm:pt modelId="{C96C655C-B7F5-4DCE-93AE-24959B7C8D1C}" type="pres">
      <dgm:prSet presAssocID="{3943E756-4D88-4DE7-B554-91F49D4DA76D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82C6CF9A-0287-4B4B-BEAE-368A6D6A8111}" type="pres">
      <dgm:prSet presAssocID="{6F56D9E2-1140-482E-A40D-A31326A697E5}" presName="sibTrans" presStyleCnt="0"/>
      <dgm:spPr/>
    </dgm:pt>
    <dgm:pt modelId="{56126CF1-46B4-4798-A5CC-7673BD1D60AB}" type="pres">
      <dgm:prSet presAssocID="{86CCAD14-5EC0-4FFF-8390-5F22D5559CD3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B8CA9A68-CD13-43C2-A070-40863C18904D}" type="pres">
      <dgm:prSet presAssocID="{D791FA5A-9914-4674-A405-AEC026BDBADA}" presName="sibTrans" presStyleCnt="0"/>
      <dgm:spPr/>
    </dgm:pt>
    <dgm:pt modelId="{97A7C429-5058-4D6E-BA8A-47C814583D5F}" type="pres">
      <dgm:prSet presAssocID="{4554585A-6AC5-4F2A-B2D3-F4D2B83DABB9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90A803D2-C615-4683-88A5-612F6C5E348E}" type="pres">
      <dgm:prSet presAssocID="{228E4EA5-ED0C-44D4-849E-79109DD1930A}" presName="sibTrans" presStyleCnt="0"/>
      <dgm:spPr/>
    </dgm:pt>
    <dgm:pt modelId="{C16AFE89-28A3-48E1-AC2B-75876701A429}" type="pres">
      <dgm:prSet presAssocID="{A8503118-3920-419D-8911-EAF34E5B85B4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</dgm:ptLst>
  <dgm:cxnLst>
    <dgm:cxn modelId="{55476B1B-58EA-4828-BCE6-796DB01DCB56}" type="presOf" srcId="{A8503118-3920-419D-8911-EAF34E5B85B4}" destId="{C16AFE89-28A3-48E1-AC2B-75876701A429}" srcOrd="0" destOrd="0" presId="urn:microsoft.com/office/officeart/2005/8/layout/default"/>
    <dgm:cxn modelId="{52B5F48C-B3CE-4A74-8C97-1443240C7009}" type="presOf" srcId="{3943E756-4D88-4DE7-B554-91F49D4DA76D}" destId="{C96C655C-B7F5-4DCE-93AE-24959B7C8D1C}" srcOrd="0" destOrd="0" presId="urn:microsoft.com/office/officeart/2005/8/layout/default"/>
    <dgm:cxn modelId="{3D919867-E83A-4835-8E70-95DB1A25393B}" srcId="{660A9945-A76F-46B0-9FAD-16A613406F26}" destId="{4554585A-6AC5-4F2A-B2D3-F4D2B83DABB9}" srcOrd="2" destOrd="0" parTransId="{9B2DE038-463C-4FF8-A768-F367597048BA}" sibTransId="{228E4EA5-ED0C-44D4-849E-79109DD1930A}"/>
    <dgm:cxn modelId="{C3945B76-BC8C-400F-A732-4B8A10748495}" type="presOf" srcId="{4554585A-6AC5-4F2A-B2D3-F4D2B83DABB9}" destId="{97A7C429-5058-4D6E-BA8A-47C814583D5F}" srcOrd="0" destOrd="0" presId="urn:microsoft.com/office/officeart/2005/8/layout/default"/>
    <dgm:cxn modelId="{A074E381-1A22-452B-946B-0816508BD3BC}" type="presOf" srcId="{660A9945-A76F-46B0-9FAD-16A613406F26}" destId="{209026EB-E9ED-4158-9902-68B38D90668C}" srcOrd="0" destOrd="0" presId="urn:microsoft.com/office/officeart/2005/8/layout/default"/>
    <dgm:cxn modelId="{E89D601D-9A46-4B05-95C4-E014ED4BD3EC}" srcId="{660A9945-A76F-46B0-9FAD-16A613406F26}" destId="{A8503118-3920-419D-8911-EAF34E5B85B4}" srcOrd="3" destOrd="0" parTransId="{3707E500-AC62-4ED7-9468-5598B9DD761E}" sibTransId="{BF1D2568-E6FF-46A5-B37C-410C37BA7576}"/>
    <dgm:cxn modelId="{66902637-5FBC-44C4-A8EC-375CB1E93618}" srcId="{660A9945-A76F-46B0-9FAD-16A613406F26}" destId="{3943E756-4D88-4DE7-B554-91F49D4DA76D}" srcOrd="0" destOrd="0" parTransId="{021371F3-26D4-48B9-B77B-609BCAE1F7D2}" sibTransId="{6F56D9E2-1140-482E-A40D-A31326A697E5}"/>
    <dgm:cxn modelId="{8C65AFF6-F065-431B-946B-A55CB4F8F8A9}" srcId="{660A9945-A76F-46B0-9FAD-16A613406F26}" destId="{86CCAD14-5EC0-4FFF-8390-5F22D5559CD3}" srcOrd="1" destOrd="0" parTransId="{36F2B72E-7208-4EAC-9BBB-F91CFDFFAB10}" sibTransId="{D791FA5A-9914-4674-A405-AEC026BDBADA}"/>
    <dgm:cxn modelId="{66E588DE-A7CA-4DCC-9F43-45695627E010}" type="presOf" srcId="{86CCAD14-5EC0-4FFF-8390-5F22D5559CD3}" destId="{56126CF1-46B4-4798-A5CC-7673BD1D60AB}" srcOrd="0" destOrd="0" presId="urn:microsoft.com/office/officeart/2005/8/layout/default"/>
    <dgm:cxn modelId="{C6D3944D-5107-4A54-BC4B-AB036FA4FDB9}" type="presParOf" srcId="{209026EB-E9ED-4158-9902-68B38D90668C}" destId="{C96C655C-B7F5-4DCE-93AE-24959B7C8D1C}" srcOrd="0" destOrd="0" presId="urn:microsoft.com/office/officeart/2005/8/layout/default"/>
    <dgm:cxn modelId="{D1F7134D-B3AB-42ED-B240-3F673788C825}" type="presParOf" srcId="{209026EB-E9ED-4158-9902-68B38D90668C}" destId="{82C6CF9A-0287-4B4B-BEAE-368A6D6A8111}" srcOrd="1" destOrd="0" presId="urn:microsoft.com/office/officeart/2005/8/layout/default"/>
    <dgm:cxn modelId="{EA3992A2-7AEB-4B6E-AECE-A20A44853A6C}" type="presParOf" srcId="{209026EB-E9ED-4158-9902-68B38D90668C}" destId="{56126CF1-46B4-4798-A5CC-7673BD1D60AB}" srcOrd="2" destOrd="0" presId="urn:microsoft.com/office/officeart/2005/8/layout/default"/>
    <dgm:cxn modelId="{244DA2AA-B099-4AFD-ABB1-D1C45DF0320E}" type="presParOf" srcId="{209026EB-E9ED-4158-9902-68B38D90668C}" destId="{B8CA9A68-CD13-43C2-A070-40863C18904D}" srcOrd="3" destOrd="0" presId="urn:microsoft.com/office/officeart/2005/8/layout/default"/>
    <dgm:cxn modelId="{E7BE163C-F9C6-4ADB-8DC5-FE2216C05D35}" type="presParOf" srcId="{209026EB-E9ED-4158-9902-68B38D90668C}" destId="{97A7C429-5058-4D6E-BA8A-47C814583D5F}" srcOrd="4" destOrd="0" presId="urn:microsoft.com/office/officeart/2005/8/layout/default"/>
    <dgm:cxn modelId="{74CE3324-D182-4C7B-A81D-6666937EA246}" type="presParOf" srcId="{209026EB-E9ED-4158-9902-68B38D90668C}" destId="{90A803D2-C615-4683-88A5-612F6C5E348E}" srcOrd="5" destOrd="0" presId="urn:microsoft.com/office/officeart/2005/8/layout/default"/>
    <dgm:cxn modelId="{BE41314B-EB7F-4BF0-85C7-1EC352081810}" type="presParOf" srcId="{209026EB-E9ED-4158-9902-68B38D90668C}" destId="{C16AFE89-28A3-48E1-AC2B-75876701A429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62743AC-B82C-43BD-AA42-521F7537D894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PE"/>
        </a:p>
      </dgm:t>
    </dgm:pt>
    <dgm:pt modelId="{70142A49-54CA-4F6D-A2D0-74497088D010}">
      <dgm:prSet phldrT="[Texto]"/>
      <dgm:spPr>
        <a:xfrm rot="5400000">
          <a:off x="-222646" y="223826"/>
          <a:ext cx="1484312" cy="1039018"/>
        </a:xfrm>
        <a:solidFill>
          <a:srgbClr val="002060"/>
        </a:solidFill>
        <a:ln w="25400" cap="flat" cmpd="sng" algn="ctr">
          <a:solidFill>
            <a:srgbClr val="002060"/>
          </a:solidFill>
          <a:prstDash val="solid"/>
        </a:ln>
        <a:effectLst/>
      </dgm:spPr>
      <dgm:t>
        <a:bodyPr/>
        <a:lstStyle/>
        <a:p>
          <a:endParaRPr lang="es-PE" dirty="0">
            <a:solidFill>
              <a:srgbClr val="FFFFFF"/>
            </a:solidFill>
            <a:latin typeface="Arial"/>
            <a:ea typeface="+mn-ea"/>
            <a:cs typeface="+mn-cs"/>
          </a:endParaRPr>
        </a:p>
      </dgm:t>
    </dgm:pt>
    <dgm:pt modelId="{BA71949D-3FDF-4244-B83A-87B1E59A534E}" type="parTrans" cxnId="{62A01D10-B6FB-4816-A9BE-39BD4317EAB7}">
      <dgm:prSet/>
      <dgm:spPr/>
      <dgm:t>
        <a:bodyPr/>
        <a:lstStyle/>
        <a:p>
          <a:endParaRPr lang="es-PE"/>
        </a:p>
      </dgm:t>
    </dgm:pt>
    <dgm:pt modelId="{D81EA54A-4EF8-4773-80E1-6E05501C87FA}" type="sibTrans" cxnId="{62A01D10-B6FB-4816-A9BE-39BD4317EAB7}">
      <dgm:prSet/>
      <dgm:spPr/>
      <dgm:t>
        <a:bodyPr/>
        <a:lstStyle/>
        <a:p>
          <a:endParaRPr lang="es-PE"/>
        </a:p>
      </dgm:t>
    </dgm:pt>
    <dgm:pt modelId="{31E34B0B-B477-4DAA-9574-128B682F0D30}">
      <dgm:prSet phldrT="[Texto]" custT="1"/>
      <dgm:spPr>
        <a:xfrm rot="5400000">
          <a:off x="4058646" y="-3018448"/>
          <a:ext cx="964803" cy="7004059"/>
        </a:xfr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3A81BA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 algn="just"/>
          <a:r>
            <a:rPr lang="es-ES" sz="16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1.Observa con un familiar el video titulado “Comunicación asertiva, pasiva y agresiva</a:t>
          </a:r>
          <a:r>
            <a:rPr lang="es-PE" sz="16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” que te estoy adjuntando.</a:t>
          </a:r>
          <a:endParaRPr lang="es-PE" sz="1600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3E73833D-9298-4B91-AF73-92CE114F3ABD}" type="parTrans" cxnId="{6AC7D4ED-6AEA-423C-A4E5-A2E3F465F005}">
      <dgm:prSet/>
      <dgm:spPr/>
      <dgm:t>
        <a:bodyPr/>
        <a:lstStyle/>
        <a:p>
          <a:endParaRPr lang="es-PE"/>
        </a:p>
      </dgm:t>
    </dgm:pt>
    <dgm:pt modelId="{6392AE10-AA3E-471B-BEF0-D6975FBE830A}" type="sibTrans" cxnId="{6AC7D4ED-6AEA-423C-A4E5-A2E3F465F005}">
      <dgm:prSet/>
      <dgm:spPr/>
      <dgm:t>
        <a:bodyPr/>
        <a:lstStyle/>
        <a:p>
          <a:endParaRPr lang="es-PE"/>
        </a:p>
      </dgm:t>
    </dgm:pt>
    <dgm:pt modelId="{40A9099C-B194-41CA-8A96-D4B48B3DFD56}">
      <dgm:prSet phldrT="[Texto]"/>
      <dgm:spPr>
        <a:xfrm rot="5400000">
          <a:off x="-222646" y="1512490"/>
          <a:ext cx="1484312" cy="1039018"/>
        </a:xfrm>
        <a:solidFill>
          <a:srgbClr val="002060"/>
        </a:solidFill>
        <a:ln w="25400" cap="flat" cmpd="sng" algn="ctr">
          <a:solidFill>
            <a:srgbClr val="002060"/>
          </a:solidFill>
          <a:prstDash val="solid"/>
        </a:ln>
        <a:effectLst/>
      </dgm:spPr>
      <dgm:t>
        <a:bodyPr/>
        <a:lstStyle/>
        <a:p>
          <a:endParaRPr lang="es-PE" dirty="0">
            <a:solidFill>
              <a:srgbClr val="FFFFFF"/>
            </a:solidFill>
            <a:latin typeface="Arial"/>
            <a:ea typeface="+mn-ea"/>
            <a:cs typeface="+mn-cs"/>
          </a:endParaRPr>
        </a:p>
      </dgm:t>
    </dgm:pt>
    <dgm:pt modelId="{B93B0CC5-3621-4007-B9B4-E915D7E82A51}" type="parTrans" cxnId="{7AF39FED-6C3E-4CF7-8D42-AD07A1F0A648}">
      <dgm:prSet/>
      <dgm:spPr/>
      <dgm:t>
        <a:bodyPr/>
        <a:lstStyle/>
        <a:p>
          <a:endParaRPr lang="es-PE"/>
        </a:p>
      </dgm:t>
    </dgm:pt>
    <dgm:pt modelId="{6C13A130-2421-4B8C-BC29-40969AEAC767}" type="sibTrans" cxnId="{7AF39FED-6C3E-4CF7-8D42-AD07A1F0A648}">
      <dgm:prSet/>
      <dgm:spPr/>
      <dgm:t>
        <a:bodyPr/>
        <a:lstStyle/>
        <a:p>
          <a:endParaRPr lang="es-PE"/>
        </a:p>
      </dgm:t>
    </dgm:pt>
    <dgm:pt modelId="{3C09C5A6-0BFC-4983-A14D-D731C3396037}">
      <dgm:prSet phldrT="[Texto]" custT="1"/>
      <dgm:spPr>
        <a:xfrm rot="5400000">
          <a:off x="4058646" y="-1729784"/>
          <a:ext cx="964803" cy="7004059"/>
        </a:xfr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3A81BA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 algn="just"/>
          <a:r>
            <a:rPr lang="es-PE" sz="16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2. Responde las preguntas a partir de la actividad anterior y comparte las respuestas con un familiar:</a:t>
          </a:r>
          <a:endParaRPr lang="es-PE" sz="1600" b="1" dirty="0">
            <a:solidFill>
              <a:srgbClr val="7030A0"/>
            </a:solidFill>
            <a:latin typeface="Arial"/>
            <a:ea typeface="+mn-ea"/>
            <a:cs typeface="+mn-cs"/>
          </a:endParaRPr>
        </a:p>
      </dgm:t>
    </dgm:pt>
    <dgm:pt modelId="{1D1B1A4B-5D51-4906-894F-EF45F09958CB}" type="parTrans" cxnId="{0372BAC0-D801-41AC-AB94-DC94BEDF9AE5}">
      <dgm:prSet/>
      <dgm:spPr/>
      <dgm:t>
        <a:bodyPr/>
        <a:lstStyle/>
        <a:p>
          <a:endParaRPr lang="es-PE"/>
        </a:p>
      </dgm:t>
    </dgm:pt>
    <dgm:pt modelId="{1B48C1A7-B302-4312-BD3B-4782C590FBB9}" type="sibTrans" cxnId="{0372BAC0-D801-41AC-AB94-DC94BEDF9AE5}">
      <dgm:prSet/>
      <dgm:spPr/>
      <dgm:t>
        <a:bodyPr/>
        <a:lstStyle/>
        <a:p>
          <a:endParaRPr lang="es-PE"/>
        </a:p>
      </dgm:t>
    </dgm:pt>
    <dgm:pt modelId="{1AB15485-7B72-4989-8F64-B898D9EB0CBF}">
      <dgm:prSet phldrT="[Texto]"/>
      <dgm:spPr>
        <a:xfrm rot="5400000">
          <a:off x="-222646" y="2801154"/>
          <a:ext cx="1484312" cy="1039018"/>
        </a:xfrm>
        <a:solidFill>
          <a:srgbClr val="002060"/>
        </a:solidFill>
        <a:ln w="25400" cap="flat" cmpd="sng" algn="ctr">
          <a:solidFill>
            <a:srgbClr val="002060"/>
          </a:solidFill>
          <a:prstDash val="solid"/>
        </a:ln>
        <a:effectLst/>
      </dgm:spPr>
      <dgm:t>
        <a:bodyPr/>
        <a:lstStyle/>
        <a:p>
          <a:endParaRPr lang="es-PE" dirty="0">
            <a:solidFill>
              <a:srgbClr val="FFFFFF"/>
            </a:solidFill>
            <a:latin typeface="Arial"/>
            <a:ea typeface="+mn-ea"/>
            <a:cs typeface="+mn-cs"/>
          </a:endParaRPr>
        </a:p>
      </dgm:t>
    </dgm:pt>
    <dgm:pt modelId="{6BF9685D-8B0B-4808-B9B3-E2881FBDE083}" type="parTrans" cxnId="{138BF044-BAA3-48BB-AA39-07685D1044B9}">
      <dgm:prSet/>
      <dgm:spPr/>
      <dgm:t>
        <a:bodyPr/>
        <a:lstStyle/>
        <a:p>
          <a:endParaRPr lang="es-PE"/>
        </a:p>
      </dgm:t>
    </dgm:pt>
    <dgm:pt modelId="{4B54BBFF-0B59-4DCE-8B05-D28D071B2C2D}" type="sibTrans" cxnId="{138BF044-BAA3-48BB-AA39-07685D1044B9}">
      <dgm:prSet/>
      <dgm:spPr/>
      <dgm:t>
        <a:bodyPr/>
        <a:lstStyle/>
        <a:p>
          <a:endParaRPr lang="es-PE"/>
        </a:p>
      </dgm:t>
    </dgm:pt>
    <dgm:pt modelId="{59FEDABE-D632-4D96-8B7A-925F93E92B3A}">
      <dgm:prSet phldrT="[Texto]" custT="1"/>
      <dgm:spPr>
        <a:xfrm rot="5400000">
          <a:off x="4058646" y="-466330"/>
          <a:ext cx="964803" cy="7004059"/>
        </a:xfr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3A81BA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 algn="just"/>
          <a:r>
            <a:rPr lang="es-PE" sz="16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3. Lee la información titulada “Quiero decirte muchas cosas” en el siguiente link: https://prezi.com/view/8gakqB6GXvaO9IUkivMR/</a:t>
          </a:r>
          <a:endParaRPr lang="es-PE" sz="1600" dirty="0">
            <a:solidFill>
              <a:srgbClr val="FF0000"/>
            </a:solidFill>
            <a:latin typeface="Arial"/>
            <a:ea typeface="+mn-ea"/>
            <a:cs typeface="+mn-cs"/>
          </a:endParaRPr>
        </a:p>
      </dgm:t>
    </dgm:pt>
    <dgm:pt modelId="{0A7D5658-AC19-4FAB-A60D-E88AD56BCB75}" type="parTrans" cxnId="{7AA38BCC-0DEC-48F3-ABFB-A4064E94B5B9}">
      <dgm:prSet/>
      <dgm:spPr/>
      <dgm:t>
        <a:bodyPr/>
        <a:lstStyle/>
        <a:p>
          <a:endParaRPr lang="es-PE"/>
        </a:p>
      </dgm:t>
    </dgm:pt>
    <dgm:pt modelId="{5EC74E15-D4B1-439E-8967-AE1C5D378415}" type="sibTrans" cxnId="{7AA38BCC-0DEC-48F3-ABFB-A4064E94B5B9}">
      <dgm:prSet/>
      <dgm:spPr/>
      <dgm:t>
        <a:bodyPr/>
        <a:lstStyle/>
        <a:p>
          <a:endParaRPr lang="es-PE"/>
        </a:p>
      </dgm:t>
    </dgm:pt>
    <dgm:pt modelId="{A027045F-9B6F-41A9-A045-D57815BBCADA}">
      <dgm:prSet phldrT="[Texto]" custT="1"/>
      <dgm:spPr>
        <a:xfrm rot="5400000">
          <a:off x="4058646" y="-1729784"/>
          <a:ext cx="964803" cy="7004059"/>
        </a:xfr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3A81BA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 algn="just"/>
          <a:r>
            <a:rPr lang="es-PE" sz="1600" dirty="0" smtClean="0">
              <a:solidFill>
                <a:schemeClr val="tx1"/>
              </a:solidFill>
              <a:latin typeface="+mn-lt"/>
              <a:ea typeface="+mn-ea"/>
              <a:cs typeface="+mn-cs"/>
            </a:rPr>
            <a:t>¿Qué estilos de </a:t>
          </a:r>
          <a:r>
            <a:rPr lang="es-PE" sz="1600" b="0" dirty="0" smtClean="0">
              <a:solidFill>
                <a:schemeClr val="tx1"/>
              </a:solidFill>
              <a:latin typeface="+mn-lt"/>
              <a:ea typeface="+mn-ea"/>
              <a:cs typeface="+mn-cs"/>
            </a:rPr>
            <a:t>comunicación identificas? </a:t>
          </a:r>
          <a:r>
            <a:rPr lang="es-PE" sz="1600" b="0" dirty="0" smtClean="0">
              <a:solidFill>
                <a:srgbClr val="FF0000"/>
              </a:solidFill>
              <a:latin typeface="Arial"/>
              <a:ea typeface="+mn-ea"/>
              <a:cs typeface="+mn-cs"/>
            </a:rPr>
            <a:t>Respuesta libre</a:t>
          </a:r>
          <a:endParaRPr lang="es-PE" sz="1600" b="0" dirty="0">
            <a:solidFill>
              <a:srgbClr val="FF0000"/>
            </a:solidFill>
            <a:latin typeface="Arial"/>
            <a:ea typeface="+mn-ea"/>
            <a:cs typeface="+mn-cs"/>
          </a:endParaRPr>
        </a:p>
      </dgm:t>
    </dgm:pt>
    <dgm:pt modelId="{424EEF00-8E95-4743-B131-9F20FEB03CAD}" type="parTrans" cxnId="{32121DD5-CD2D-44EC-AFE7-E690C45CC68D}">
      <dgm:prSet/>
      <dgm:spPr/>
      <dgm:t>
        <a:bodyPr/>
        <a:lstStyle/>
        <a:p>
          <a:endParaRPr lang="es-PE"/>
        </a:p>
      </dgm:t>
    </dgm:pt>
    <dgm:pt modelId="{6821863B-3C0F-497F-92F6-C5A27F10F509}" type="sibTrans" cxnId="{32121DD5-CD2D-44EC-AFE7-E690C45CC68D}">
      <dgm:prSet/>
      <dgm:spPr/>
      <dgm:t>
        <a:bodyPr/>
        <a:lstStyle/>
        <a:p>
          <a:endParaRPr lang="es-PE"/>
        </a:p>
      </dgm:t>
    </dgm:pt>
    <dgm:pt modelId="{B3F9E745-D987-4C7B-A8B3-B2E30200F37E}">
      <dgm:prSet phldrT="[Texto]" custT="1"/>
      <dgm:spPr>
        <a:xfrm rot="5400000">
          <a:off x="4058646" y="-1729784"/>
          <a:ext cx="964803" cy="7004059"/>
        </a:xfr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3A81BA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 algn="just"/>
          <a:r>
            <a:rPr lang="es-PE" sz="1600" b="0" dirty="0" smtClean="0">
              <a:solidFill>
                <a:schemeClr val="tx1"/>
              </a:solidFill>
              <a:latin typeface="Arial"/>
              <a:ea typeface="+mn-ea"/>
              <a:cs typeface="+mn-cs"/>
            </a:rPr>
            <a:t>¿El señor expreso sus ideas de manera asertiva? ¿Por qué? </a:t>
          </a:r>
          <a:r>
            <a:rPr lang="es-PE" sz="1600" b="0" dirty="0" smtClean="0">
              <a:solidFill>
                <a:srgbClr val="FF0000"/>
              </a:solidFill>
              <a:latin typeface="Arial"/>
              <a:ea typeface="+mn-ea"/>
              <a:cs typeface="+mn-cs"/>
            </a:rPr>
            <a:t>Respuesta libre</a:t>
          </a:r>
          <a:endParaRPr lang="es-PE" sz="1600" b="0" dirty="0">
            <a:solidFill>
              <a:srgbClr val="FF0000"/>
            </a:solidFill>
            <a:latin typeface="Arial"/>
            <a:ea typeface="+mn-ea"/>
            <a:cs typeface="+mn-cs"/>
          </a:endParaRPr>
        </a:p>
      </dgm:t>
    </dgm:pt>
    <dgm:pt modelId="{0013AFE8-90DC-4E9C-8C34-1D82227A974D}" type="parTrans" cxnId="{55AD5EE0-5C4A-4A69-8CB6-999E6097DAEF}">
      <dgm:prSet/>
      <dgm:spPr/>
      <dgm:t>
        <a:bodyPr/>
        <a:lstStyle/>
        <a:p>
          <a:endParaRPr lang="es-PE"/>
        </a:p>
      </dgm:t>
    </dgm:pt>
    <dgm:pt modelId="{150956F8-B998-4A7E-B91C-FC88B5E27FE4}" type="sibTrans" cxnId="{55AD5EE0-5C4A-4A69-8CB6-999E6097DAEF}">
      <dgm:prSet/>
      <dgm:spPr/>
      <dgm:t>
        <a:bodyPr/>
        <a:lstStyle/>
        <a:p>
          <a:endParaRPr lang="es-PE"/>
        </a:p>
      </dgm:t>
    </dgm:pt>
    <dgm:pt modelId="{105D273C-4B7C-411F-8B1E-D83E189EA07A}">
      <dgm:prSet phldrT="[Texto]" custT="1"/>
      <dgm:spPr>
        <a:xfrm rot="5400000">
          <a:off x="4058646" y="-1729784"/>
          <a:ext cx="964803" cy="7004059"/>
        </a:xfr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3A81BA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 algn="just"/>
          <a:r>
            <a:rPr lang="es-PE" sz="1600" b="1" dirty="0" smtClean="0">
              <a:solidFill>
                <a:srgbClr val="7030A0"/>
              </a:solidFill>
              <a:latin typeface="Arial"/>
              <a:ea typeface="+mn-ea"/>
              <a:cs typeface="+mn-cs"/>
            </a:rPr>
            <a:t>¿Crees que todos los adolescentes de tu edad expresan sus ideas de manera adecuada? </a:t>
          </a:r>
          <a:r>
            <a:rPr lang="es-PE" sz="1600" b="1" dirty="0" smtClean="0">
              <a:solidFill>
                <a:srgbClr val="FF0000"/>
              </a:solidFill>
              <a:latin typeface="Arial"/>
              <a:ea typeface="+mn-ea"/>
              <a:cs typeface="+mn-cs"/>
            </a:rPr>
            <a:t>Respuesta libre</a:t>
          </a:r>
          <a:endParaRPr lang="es-PE" sz="1600" b="1" dirty="0">
            <a:solidFill>
              <a:srgbClr val="7030A0"/>
            </a:solidFill>
            <a:latin typeface="Arial"/>
            <a:ea typeface="+mn-ea"/>
            <a:cs typeface="+mn-cs"/>
          </a:endParaRPr>
        </a:p>
      </dgm:t>
    </dgm:pt>
    <dgm:pt modelId="{E6844F9B-4D14-4240-BA4F-82FBDBF74B9E}" type="parTrans" cxnId="{666B3ACA-E330-45A1-A1A9-91EE48BDE7C6}">
      <dgm:prSet/>
      <dgm:spPr/>
      <dgm:t>
        <a:bodyPr/>
        <a:lstStyle/>
        <a:p>
          <a:endParaRPr lang="es-PE"/>
        </a:p>
      </dgm:t>
    </dgm:pt>
    <dgm:pt modelId="{26DBCEF5-3A2C-41A8-BE58-CFC7A8D3DAC6}" type="sibTrans" cxnId="{666B3ACA-E330-45A1-A1A9-91EE48BDE7C6}">
      <dgm:prSet/>
      <dgm:spPr/>
      <dgm:t>
        <a:bodyPr/>
        <a:lstStyle/>
        <a:p>
          <a:endParaRPr lang="es-PE"/>
        </a:p>
      </dgm:t>
    </dgm:pt>
    <dgm:pt modelId="{889ED3E9-1334-4CBC-8BB9-E2D31DF833C4}" type="pres">
      <dgm:prSet presAssocID="{062743AC-B82C-43BD-AA42-521F7537D89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PE"/>
        </a:p>
      </dgm:t>
    </dgm:pt>
    <dgm:pt modelId="{4B4C599A-576C-444F-8ACD-90AB991A0D77}" type="pres">
      <dgm:prSet presAssocID="{70142A49-54CA-4F6D-A2D0-74497088D010}" presName="composite" presStyleCnt="0"/>
      <dgm:spPr/>
    </dgm:pt>
    <dgm:pt modelId="{7495FA19-0D19-4F49-B35D-C936467E760D}" type="pres">
      <dgm:prSet presAssocID="{70142A49-54CA-4F6D-A2D0-74497088D010}" presName="parentText" presStyleLbl="alignNode1" presStyleIdx="0" presStyleCnt="3">
        <dgm:presLayoutVars>
          <dgm:chMax val="1"/>
          <dgm:bulletEnabled val="1"/>
        </dgm:presLayoutVars>
      </dgm:prSet>
      <dgm:spPr>
        <a:prstGeom prst="chevron">
          <a:avLst/>
        </a:prstGeom>
      </dgm:spPr>
      <dgm:t>
        <a:bodyPr/>
        <a:lstStyle/>
        <a:p>
          <a:endParaRPr lang="es-PE"/>
        </a:p>
      </dgm:t>
    </dgm:pt>
    <dgm:pt modelId="{89C76A8E-1B54-48DE-B3FB-F2091B0273BE}" type="pres">
      <dgm:prSet presAssocID="{70142A49-54CA-4F6D-A2D0-74497088D010}" presName="descendantText" presStyleLbl="alignAcc1" presStyleIdx="0" presStyleCnt="3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es-PE"/>
        </a:p>
      </dgm:t>
    </dgm:pt>
    <dgm:pt modelId="{BB45A3FB-46F4-4F86-AA2D-492B0606D96F}" type="pres">
      <dgm:prSet presAssocID="{D81EA54A-4EF8-4773-80E1-6E05501C87FA}" presName="sp" presStyleCnt="0"/>
      <dgm:spPr/>
    </dgm:pt>
    <dgm:pt modelId="{0C9204E4-A007-4B5B-8DE1-71EB134D0939}" type="pres">
      <dgm:prSet presAssocID="{40A9099C-B194-41CA-8A96-D4B48B3DFD56}" presName="composite" presStyleCnt="0"/>
      <dgm:spPr/>
    </dgm:pt>
    <dgm:pt modelId="{4E09C4E9-528C-4876-90CD-0C10184B0597}" type="pres">
      <dgm:prSet presAssocID="{40A9099C-B194-41CA-8A96-D4B48B3DFD56}" presName="parentText" presStyleLbl="alignNode1" presStyleIdx="1" presStyleCnt="3">
        <dgm:presLayoutVars>
          <dgm:chMax val="1"/>
          <dgm:bulletEnabled val="1"/>
        </dgm:presLayoutVars>
      </dgm:prSet>
      <dgm:spPr>
        <a:prstGeom prst="chevron">
          <a:avLst/>
        </a:prstGeom>
      </dgm:spPr>
      <dgm:t>
        <a:bodyPr/>
        <a:lstStyle/>
        <a:p>
          <a:endParaRPr lang="es-PE"/>
        </a:p>
      </dgm:t>
    </dgm:pt>
    <dgm:pt modelId="{2A1394B3-2A5C-4F64-8115-B6ECFD0717D5}" type="pres">
      <dgm:prSet presAssocID="{40A9099C-B194-41CA-8A96-D4B48B3DFD56}" presName="descendantText" presStyleLbl="alignAcc1" presStyleIdx="1" presStyleCnt="3" custScaleY="145119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es-PE"/>
        </a:p>
      </dgm:t>
    </dgm:pt>
    <dgm:pt modelId="{FF2D8CDA-C375-4BAD-9986-156B077D6B0A}" type="pres">
      <dgm:prSet presAssocID="{6C13A130-2421-4B8C-BC29-40969AEAC767}" presName="sp" presStyleCnt="0"/>
      <dgm:spPr/>
    </dgm:pt>
    <dgm:pt modelId="{7E512860-5570-44BF-8376-85185FEAB492}" type="pres">
      <dgm:prSet presAssocID="{1AB15485-7B72-4989-8F64-B898D9EB0CBF}" presName="composite" presStyleCnt="0"/>
      <dgm:spPr/>
    </dgm:pt>
    <dgm:pt modelId="{EC707085-EE10-41D0-8B3F-8F076496ED00}" type="pres">
      <dgm:prSet presAssocID="{1AB15485-7B72-4989-8F64-B898D9EB0CBF}" presName="parentText" presStyleLbl="alignNode1" presStyleIdx="2" presStyleCnt="3" custLinFactNeighborX="-1314">
        <dgm:presLayoutVars>
          <dgm:chMax val="1"/>
          <dgm:bulletEnabled val="1"/>
        </dgm:presLayoutVars>
      </dgm:prSet>
      <dgm:spPr>
        <a:prstGeom prst="chevron">
          <a:avLst/>
        </a:prstGeom>
      </dgm:spPr>
      <dgm:t>
        <a:bodyPr/>
        <a:lstStyle/>
        <a:p>
          <a:endParaRPr lang="es-PE"/>
        </a:p>
      </dgm:t>
    </dgm:pt>
    <dgm:pt modelId="{7931AD3E-750A-4A82-A1AD-352DF5D7CB78}" type="pres">
      <dgm:prSet presAssocID="{1AB15485-7B72-4989-8F64-B898D9EB0CBF}" presName="descendantText" presStyleLbl="alignAcc1" presStyleIdx="2" presStyleCnt="3" custLinFactNeighborY="-2613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es-PE"/>
        </a:p>
      </dgm:t>
    </dgm:pt>
  </dgm:ptLst>
  <dgm:cxnLst>
    <dgm:cxn modelId="{7AF39FED-6C3E-4CF7-8D42-AD07A1F0A648}" srcId="{062743AC-B82C-43BD-AA42-521F7537D894}" destId="{40A9099C-B194-41CA-8A96-D4B48B3DFD56}" srcOrd="1" destOrd="0" parTransId="{B93B0CC5-3621-4007-B9B4-E915D7E82A51}" sibTransId="{6C13A130-2421-4B8C-BC29-40969AEAC767}"/>
    <dgm:cxn modelId="{6D0E0993-2579-4FA0-A22C-844F11ED4D20}" type="presOf" srcId="{A027045F-9B6F-41A9-A045-D57815BBCADA}" destId="{2A1394B3-2A5C-4F64-8115-B6ECFD0717D5}" srcOrd="0" destOrd="1" presId="urn:microsoft.com/office/officeart/2005/8/layout/chevron2"/>
    <dgm:cxn modelId="{55AD5EE0-5C4A-4A69-8CB6-999E6097DAEF}" srcId="{40A9099C-B194-41CA-8A96-D4B48B3DFD56}" destId="{B3F9E745-D987-4C7B-A8B3-B2E30200F37E}" srcOrd="2" destOrd="0" parTransId="{0013AFE8-90DC-4E9C-8C34-1D82227A974D}" sibTransId="{150956F8-B998-4A7E-B91C-FC88B5E27FE4}"/>
    <dgm:cxn modelId="{D67EC290-01AE-45E6-8C7C-8500A7DFF804}" type="presOf" srcId="{B3F9E745-D987-4C7B-A8B3-B2E30200F37E}" destId="{2A1394B3-2A5C-4F64-8115-B6ECFD0717D5}" srcOrd="0" destOrd="2" presId="urn:microsoft.com/office/officeart/2005/8/layout/chevron2"/>
    <dgm:cxn modelId="{07DE20EE-7202-4FD4-B1D5-D11127BDDDF9}" type="presOf" srcId="{062743AC-B82C-43BD-AA42-521F7537D894}" destId="{889ED3E9-1334-4CBC-8BB9-E2D31DF833C4}" srcOrd="0" destOrd="0" presId="urn:microsoft.com/office/officeart/2005/8/layout/chevron2"/>
    <dgm:cxn modelId="{6AC7D4ED-6AEA-423C-A4E5-A2E3F465F005}" srcId="{70142A49-54CA-4F6D-A2D0-74497088D010}" destId="{31E34B0B-B477-4DAA-9574-128B682F0D30}" srcOrd="0" destOrd="0" parTransId="{3E73833D-9298-4B91-AF73-92CE114F3ABD}" sibTransId="{6392AE10-AA3E-471B-BEF0-D6975FBE830A}"/>
    <dgm:cxn modelId="{6AD3A866-C0E5-475C-B02D-7101AABA1121}" type="presOf" srcId="{59FEDABE-D632-4D96-8B7A-925F93E92B3A}" destId="{7931AD3E-750A-4A82-A1AD-352DF5D7CB78}" srcOrd="0" destOrd="0" presId="urn:microsoft.com/office/officeart/2005/8/layout/chevron2"/>
    <dgm:cxn modelId="{44E32D34-41B2-4D56-9952-6F3A3FBAF226}" type="presOf" srcId="{40A9099C-B194-41CA-8A96-D4B48B3DFD56}" destId="{4E09C4E9-528C-4876-90CD-0C10184B0597}" srcOrd="0" destOrd="0" presId="urn:microsoft.com/office/officeart/2005/8/layout/chevron2"/>
    <dgm:cxn modelId="{005BC58E-0F8E-4C2C-B0B8-BE31BC7D2DF0}" type="presOf" srcId="{31E34B0B-B477-4DAA-9574-128B682F0D30}" destId="{89C76A8E-1B54-48DE-B3FB-F2091B0273BE}" srcOrd="0" destOrd="0" presId="urn:microsoft.com/office/officeart/2005/8/layout/chevron2"/>
    <dgm:cxn modelId="{62A01D10-B6FB-4816-A9BE-39BD4317EAB7}" srcId="{062743AC-B82C-43BD-AA42-521F7537D894}" destId="{70142A49-54CA-4F6D-A2D0-74497088D010}" srcOrd="0" destOrd="0" parTransId="{BA71949D-3FDF-4244-B83A-87B1E59A534E}" sibTransId="{D81EA54A-4EF8-4773-80E1-6E05501C87FA}"/>
    <dgm:cxn modelId="{B469C3C2-6A68-4464-A6FC-E78922B7E8DB}" type="presOf" srcId="{3C09C5A6-0BFC-4983-A14D-D731C3396037}" destId="{2A1394B3-2A5C-4F64-8115-B6ECFD0717D5}" srcOrd="0" destOrd="0" presId="urn:microsoft.com/office/officeart/2005/8/layout/chevron2"/>
    <dgm:cxn modelId="{7AA38BCC-0DEC-48F3-ABFB-A4064E94B5B9}" srcId="{1AB15485-7B72-4989-8F64-B898D9EB0CBF}" destId="{59FEDABE-D632-4D96-8B7A-925F93E92B3A}" srcOrd="0" destOrd="0" parTransId="{0A7D5658-AC19-4FAB-A60D-E88AD56BCB75}" sibTransId="{5EC74E15-D4B1-439E-8967-AE1C5D378415}"/>
    <dgm:cxn modelId="{6A5AE4CB-9301-4402-86D4-82696C8DE737}" type="presOf" srcId="{70142A49-54CA-4F6D-A2D0-74497088D010}" destId="{7495FA19-0D19-4F49-B35D-C936467E760D}" srcOrd="0" destOrd="0" presId="urn:microsoft.com/office/officeart/2005/8/layout/chevron2"/>
    <dgm:cxn modelId="{138BF044-BAA3-48BB-AA39-07685D1044B9}" srcId="{062743AC-B82C-43BD-AA42-521F7537D894}" destId="{1AB15485-7B72-4989-8F64-B898D9EB0CBF}" srcOrd="2" destOrd="0" parTransId="{6BF9685D-8B0B-4808-B9B3-E2881FBDE083}" sibTransId="{4B54BBFF-0B59-4DCE-8B05-D28D071B2C2D}"/>
    <dgm:cxn modelId="{0372BAC0-D801-41AC-AB94-DC94BEDF9AE5}" srcId="{40A9099C-B194-41CA-8A96-D4B48B3DFD56}" destId="{3C09C5A6-0BFC-4983-A14D-D731C3396037}" srcOrd="0" destOrd="0" parTransId="{1D1B1A4B-5D51-4906-894F-EF45F09958CB}" sibTransId="{1B48C1A7-B302-4312-BD3B-4782C590FBB9}"/>
    <dgm:cxn modelId="{EEC5EE27-69C6-4932-8354-8199AD673E6D}" type="presOf" srcId="{105D273C-4B7C-411F-8B1E-D83E189EA07A}" destId="{2A1394B3-2A5C-4F64-8115-B6ECFD0717D5}" srcOrd="0" destOrd="3" presId="urn:microsoft.com/office/officeart/2005/8/layout/chevron2"/>
    <dgm:cxn modelId="{E06AF75E-53F3-4BDE-9218-A9B64F3955D5}" type="presOf" srcId="{1AB15485-7B72-4989-8F64-B898D9EB0CBF}" destId="{EC707085-EE10-41D0-8B3F-8F076496ED00}" srcOrd="0" destOrd="0" presId="urn:microsoft.com/office/officeart/2005/8/layout/chevron2"/>
    <dgm:cxn modelId="{32121DD5-CD2D-44EC-AFE7-E690C45CC68D}" srcId="{40A9099C-B194-41CA-8A96-D4B48B3DFD56}" destId="{A027045F-9B6F-41A9-A045-D57815BBCADA}" srcOrd="1" destOrd="0" parTransId="{424EEF00-8E95-4743-B131-9F20FEB03CAD}" sibTransId="{6821863B-3C0F-497F-92F6-C5A27F10F509}"/>
    <dgm:cxn modelId="{666B3ACA-E330-45A1-A1A9-91EE48BDE7C6}" srcId="{40A9099C-B194-41CA-8A96-D4B48B3DFD56}" destId="{105D273C-4B7C-411F-8B1E-D83E189EA07A}" srcOrd="3" destOrd="0" parTransId="{E6844F9B-4D14-4240-BA4F-82FBDBF74B9E}" sibTransId="{26DBCEF5-3A2C-41A8-BE58-CFC7A8D3DAC6}"/>
    <dgm:cxn modelId="{BFF60166-21C0-4524-9860-FBD66723FCA9}" type="presParOf" srcId="{889ED3E9-1334-4CBC-8BB9-E2D31DF833C4}" destId="{4B4C599A-576C-444F-8ACD-90AB991A0D77}" srcOrd="0" destOrd="0" presId="urn:microsoft.com/office/officeart/2005/8/layout/chevron2"/>
    <dgm:cxn modelId="{707F76C7-63A8-4C6B-9330-7B6671744B75}" type="presParOf" srcId="{4B4C599A-576C-444F-8ACD-90AB991A0D77}" destId="{7495FA19-0D19-4F49-B35D-C936467E760D}" srcOrd="0" destOrd="0" presId="urn:microsoft.com/office/officeart/2005/8/layout/chevron2"/>
    <dgm:cxn modelId="{A939BA68-E98B-4B23-AC35-B6998AC04890}" type="presParOf" srcId="{4B4C599A-576C-444F-8ACD-90AB991A0D77}" destId="{89C76A8E-1B54-48DE-B3FB-F2091B0273BE}" srcOrd="1" destOrd="0" presId="urn:microsoft.com/office/officeart/2005/8/layout/chevron2"/>
    <dgm:cxn modelId="{0302A565-50EE-4825-99CF-6ED5652F02EF}" type="presParOf" srcId="{889ED3E9-1334-4CBC-8BB9-E2D31DF833C4}" destId="{BB45A3FB-46F4-4F86-AA2D-492B0606D96F}" srcOrd="1" destOrd="0" presId="urn:microsoft.com/office/officeart/2005/8/layout/chevron2"/>
    <dgm:cxn modelId="{1D7F272F-8985-48FC-8CEB-3BB0D198001F}" type="presParOf" srcId="{889ED3E9-1334-4CBC-8BB9-E2D31DF833C4}" destId="{0C9204E4-A007-4B5B-8DE1-71EB134D0939}" srcOrd="2" destOrd="0" presId="urn:microsoft.com/office/officeart/2005/8/layout/chevron2"/>
    <dgm:cxn modelId="{085D139F-1147-49B3-8412-2F9FEEC18460}" type="presParOf" srcId="{0C9204E4-A007-4B5B-8DE1-71EB134D0939}" destId="{4E09C4E9-528C-4876-90CD-0C10184B0597}" srcOrd="0" destOrd="0" presId="urn:microsoft.com/office/officeart/2005/8/layout/chevron2"/>
    <dgm:cxn modelId="{DF0675C9-C8E7-4177-AED9-F8213DC0F49C}" type="presParOf" srcId="{0C9204E4-A007-4B5B-8DE1-71EB134D0939}" destId="{2A1394B3-2A5C-4F64-8115-B6ECFD0717D5}" srcOrd="1" destOrd="0" presId="urn:microsoft.com/office/officeart/2005/8/layout/chevron2"/>
    <dgm:cxn modelId="{81E38FB1-3241-4FC8-9BA4-59657FB46A3B}" type="presParOf" srcId="{889ED3E9-1334-4CBC-8BB9-E2D31DF833C4}" destId="{FF2D8CDA-C375-4BAD-9986-156B077D6B0A}" srcOrd="3" destOrd="0" presId="urn:microsoft.com/office/officeart/2005/8/layout/chevron2"/>
    <dgm:cxn modelId="{BAC35414-F3AD-44D5-AE25-D6C060077630}" type="presParOf" srcId="{889ED3E9-1334-4CBC-8BB9-E2D31DF833C4}" destId="{7E512860-5570-44BF-8376-85185FEAB492}" srcOrd="4" destOrd="0" presId="urn:microsoft.com/office/officeart/2005/8/layout/chevron2"/>
    <dgm:cxn modelId="{E1E9FCFE-E26E-4F51-8EE7-421DAD8E845F}" type="presParOf" srcId="{7E512860-5570-44BF-8376-85185FEAB492}" destId="{EC707085-EE10-41D0-8B3F-8F076496ED00}" srcOrd="0" destOrd="0" presId="urn:microsoft.com/office/officeart/2005/8/layout/chevron2"/>
    <dgm:cxn modelId="{4C71685A-F763-47BA-A972-0548AD34DDDF}" type="presParOf" srcId="{7E512860-5570-44BF-8376-85185FEAB492}" destId="{7931AD3E-750A-4A82-A1AD-352DF5D7CB78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CBEEB87-DF8E-4BEC-AB0C-10D1D436C66C}" type="doc">
      <dgm:prSet loTypeId="urn:microsoft.com/office/officeart/2005/8/layout/vList6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s-PE"/>
        </a:p>
      </dgm:t>
    </dgm:pt>
    <dgm:pt modelId="{DF78E81F-7F90-4D45-BDF2-4603D106FA45}">
      <dgm:prSet phldrT="[Texto]" custT="1"/>
      <dgm:spPr/>
      <dgm:t>
        <a:bodyPr/>
        <a:lstStyle/>
        <a:p>
          <a:pPr algn="just"/>
          <a:r>
            <a:rPr lang="es-PE" sz="2400" b="0" dirty="0" smtClean="0"/>
            <a:t>Jennifer le dice a su enamorado con gestos de molestia en el rostro: “No quiero que vayas a la fiesta con tus amigos porque yo no voy a ir. Si vas, terminamos.</a:t>
          </a:r>
          <a:endParaRPr lang="es-PE" sz="2400" b="0" dirty="0"/>
        </a:p>
      </dgm:t>
    </dgm:pt>
    <dgm:pt modelId="{17F7467F-22E2-4872-BB39-618E24213452}" type="parTrans" cxnId="{0E38EE4E-E703-448C-A31F-DEB64BF30F5A}">
      <dgm:prSet/>
      <dgm:spPr/>
      <dgm:t>
        <a:bodyPr/>
        <a:lstStyle/>
        <a:p>
          <a:endParaRPr lang="es-PE"/>
        </a:p>
      </dgm:t>
    </dgm:pt>
    <dgm:pt modelId="{1060AA74-8AD5-4D2A-90A3-C3EC4669D2D6}" type="sibTrans" cxnId="{0E38EE4E-E703-448C-A31F-DEB64BF30F5A}">
      <dgm:prSet/>
      <dgm:spPr/>
      <dgm:t>
        <a:bodyPr/>
        <a:lstStyle/>
        <a:p>
          <a:endParaRPr lang="es-PE"/>
        </a:p>
      </dgm:t>
    </dgm:pt>
    <dgm:pt modelId="{E55330C1-9CF9-4ADB-87A6-32B43758FAA1}">
      <dgm:prSet phldrT="[Texto]" custT="1"/>
      <dgm:spPr/>
      <dgm:t>
        <a:bodyPr/>
        <a:lstStyle/>
        <a:p>
          <a:pPr algn="just"/>
          <a:r>
            <a:rPr lang="es-PE" sz="2000" b="0" dirty="0" smtClean="0"/>
            <a:t>¿Cuál sería la respuesta asertiva de su enamorado? </a:t>
          </a:r>
          <a:r>
            <a:rPr lang="es-PE" sz="2000" b="0" dirty="0" smtClean="0">
              <a:solidFill>
                <a:srgbClr val="FF0000"/>
              </a:solidFill>
            </a:rPr>
            <a:t>Respuesta libre</a:t>
          </a:r>
          <a:endParaRPr lang="es-PE" sz="2000" b="0" dirty="0">
            <a:solidFill>
              <a:srgbClr val="FF0000"/>
            </a:solidFill>
          </a:endParaRPr>
        </a:p>
      </dgm:t>
    </dgm:pt>
    <dgm:pt modelId="{4AD4552B-5E03-4707-BD00-8A8BCEF5D89C}" type="parTrans" cxnId="{91CCA56C-36D1-4552-943D-1983A7FD0A50}">
      <dgm:prSet/>
      <dgm:spPr/>
      <dgm:t>
        <a:bodyPr/>
        <a:lstStyle/>
        <a:p>
          <a:endParaRPr lang="es-PE"/>
        </a:p>
      </dgm:t>
    </dgm:pt>
    <dgm:pt modelId="{F4A303EC-83DB-464C-9BB0-B3773CAEE1F6}" type="sibTrans" cxnId="{91CCA56C-36D1-4552-943D-1983A7FD0A50}">
      <dgm:prSet/>
      <dgm:spPr/>
      <dgm:t>
        <a:bodyPr/>
        <a:lstStyle/>
        <a:p>
          <a:endParaRPr lang="es-PE"/>
        </a:p>
      </dgm:t>
    </dgm:pt>
    <dgm:pt modelId="{FD85F46A-6ED8-40A5-B121-201F5680CAB1}">
      <dgm:prSet phldrT="[Texto]" custT="1"/>
      <dgm:spPr/>
      <dgm:t>
        <a:bodyPr/>
        <a:lstStyle/>
        <a:p>
          <a:pPr algn="just"/>
          <a:r>
            <a:rPr lang="es-PE" sz="2000" b="0" dirty="0" smtClean="0"/>
            <a:t>Ana y Alicia son amigas, están en primer año de secundaria. Ana le dice a Alicia que la acompañe el sábado a una fiesta de chicos de quinto año de otro colegio. Alicia no quiere asistir, cree que no se sentirá bien, pero no se atreve a decírselo a su amiga. </a:t>
          </a:r>
          <a:endParaRPr lang="es-PE" sz="2000" b="0" dirty="0"/>
        </a:p>
      </dgm:t>
    </dgm:pt>
    <dgm:pt modelId="{F8A33EA9-2C26-4454-BE17-AC18D5732A4C}" type="parTrans" cxnId="{089FC5BC-D60B-464B-98D2-507E6BD02AE8}">
      <dgm:prSet/>
      <dgm:spPr/>
      <dgm:t>
        <a:bodyPr/>
        <a:lstStyle/>
        <a:p>
          <a:endParaRPr lang="es-PE"/>
        </a:p>
      </dgm:t>
    </dgm:pt>
    <dgm:pt modelId="{0A1CA06B-3A8D-4D81-913E-CC5F4C7E35B6}" type="sibTrans" cxnId="{089FC5BC-D60B-464B-98D2-507E6BD02AE8}">
      <dgm:prSet/>
      <dgm:spPr/>
      <dgm:t>
        <a:bodyPr/>
        <a:lstStyle/>
        <a:p>
          <a:endParaRPr lang="es-PE"/>
        </a:p>
      </dgm:t>
    </dgm:pt>
    <dgm:pt modelId="{F3DEBA1E-34DB-4E48-AE30-AFAB44A7C90A}">
      <dgm:prSet phldrT="[Texto]" custT="1"/>
      <dgm:spPr/>
      <dgm:t>
        <a:bodyPr/>
        <a:lstStyle/>
        <a:p>
          <a:pPr algn="just"/>
          <a:r>
            <a:rPr lang="es-PE" sz="2000" b="0" dirty="0" smtClean="0"/>
            <a:t>¿Cómo podría Alicia dar una respuesta asertiva?       </a:t>
          </a:r>
          <a:r>
            <a:rPr lang="es-PE" sz="2000" b="0" dirty="0" smtClean="0">
              <a:solidFill>
                <a:srgbClr val="FF0000"/>
              </a:solidFill>
            </a:rPr>
            <a:t>Respuesta libre</a:t>
          </a:r>
          <a:endParaRPr lang="es-PE" sz="2000" b="0" dirty="0"/>
        </a:p>
      </dgm:t>
    </dgm:pt>
    <dgm:pt modelId="{1FA1007B-9FD6-4FD1-9B37-26B320AE33EB}" type="parTrans" cxnId="{573E7CB2-F323-4E7A-A087-593FA7785CB5}">
      <dgm:prSet/>
      <dgm:spPr/>
      <dgm:t>
        <a:bodyPr/>
        <a:lstStyle/>
        <a:p>
          <a:endParaRPr lang="es-PE"/>
        </a:p>
      </dgm:t>
    </dgm:pt>
    <dgm:pt modelId="{153A4791-F1D6-4696-BAB7-5A056673CC95}" type="sibTrans" cxnId="{573E7CB2-F323-4E7A-A087-593FA7785CB5}">
      <dgm:prSet/>
      <dgm:spPr/>
      <dgm:t>
        <a:bodyPr/>
        <a:lstStyle/>
        <a:p>
          <a:endParaRPr lang="es-PE"/>
        </a:p>
      </dgm:t>
    </dgm:pt>
    <dgm:pt modelId="{D59DAE88-097C-41BA-ADB1-6D198B0A1DCC}">
      <dgm:prSet custT="1"/>
      <dgm:spPr/>
      <dgm:t>
        <a:bodyPr/>
        <a:lstStyle/>
        <a:p>
          <a:pPr algn="just"/>
          <a:r>
            <a:rPr lang="es-PE" sz="2000" b="0" dirty="0" smtClean="0"/>
            <a:t>¿Cuál sería un comportamiento asertivo de Patty? </a:t>
          </a:r>
          <a:r>
            <a:rPr lang="es-PE" sz="2000" b="0" dirty="0" smtClean="0">
              <a:solidFill>
                <a:srgbClr val="FF0000"/>
              </a:solidFill>
            </a:rPr>
            <a:t>Respuesta libre</a:t>
          </a:r>
          <a:endParaRPr lang="es-PE" sz="2000" b="0" dirty="0"/>
        </a:p>
      </dgm:t>
    </dgm:pt>
    <dgm:pt modelId="{681377F4-F276-452C-AA2E-199C98A99664}" type="parTrans" cxnId="{ACB7364D-2985-4417-BE58-783BF68A30E9}">
      <dgm:prSet/>
      <dgm:spPr/>
      <dgm:t>
        <a:bodyPr/>
        <a:lstStyle/>
        <a:p>
          <a:endParaRPr lang="es-PE"/>
        </a:p>
      </dgm:t>
    </dgm:pt>
    <dgm:pt modelId="{42091161-5EEA-429E-A154-341774268089}" type="sibTrans" cxnId="{ACB7364D-2985-4417-BE58-783BF68A30E9}">
      <dgm:prSet/>
      <dgm:spPr/>
      <dgm:t>
        <a:bodyPr/>
        <a:lstStyle/>
        <a:p>
          <a:endParaRPr lang="es-PE"/>
        </a:p>
      </dgm:t>
    </dgm:pt>
    <dgm:pt modelId="{0B767519-B875-421A-BA44-37973F905EF7}">
      <dgm:prSet custT="1"/>
      <dgm:spPr/>
      <dgm:t>
        <a:bodyPr/>
        <a:lstStyle/>
        <a:p>
          <a:pPr algn="just"/>
          <a:r>
            <a:rPr lang="es-PE" sz="2000" b="0" dirty="0" smtClean="0"/>
            <a:t>Patty le presta el </a:t>
          </a:r>
          <a:r>
            <a:rPr lang="es-PE" sz="2000" b="0" dirty="0" err="1" smtClean="0"/>
            <a:t>pioner</a:t>
          </a:r>
          <a:r>
            <a:rPr lang="es-PE" sz="2000" b="0" dirty="0" smtClean="0"/>
            <a:t> de trabajo de todo el año a su compañero Juan para que pueda sacarle copia y estudiar para el examen final. Al día siguiente él le menciona que todo el </a:t>
          </a:r>
          <a:r>
            <a:rPr lang="es-PE" sz="2000" b="0" dirty="0" err="1" smtClean="0"/>
            <a:t>pioner</a:t>
          </a:r>
          <a:r>
            <a:rPr lang="es-PE" sz="2000" b="0" dirty="0" smtClean="0"/>
            <a:t> se cayó en un charco de lodo y no se lo podrá entregar.</a:t>
          </a:r>
          <a:endParaRPr lang="es-PE" sz="2000" b="0" dirty="0"/>
        </a:p>
      </dgm:t>
    </dgm:pt>
    <dgm:pt modelId="{DCD49E15-8DF9-4AF8-AB46-F08C90CBD897}" type="parTrans" cxnId="{4810AB93-9B86-42F5-B79D-EF4620CDF377}">
      <dgm:prSet/>
      <dgm:spPr/>
      <dgm:t>
        <a:bodyPr/>
        <a:lstStyle/>
        <a:p>
          <a:endParaRPr lang="es-PE"/>
        </a:p>
      </dgm:t>
    </dgm:pt>
    <dgm:pt modelId="{8E2FC2F0-E3BA-4913-BB49-10E715D07DB5}" type="sibTrans" cxnId="{4810AB93-9B86-42F5-B79D-EF4620CDF377}">
      <dgm:prSet/>
      <dgm:spPr/>
      <dgm:t>
        <a:bodyPr/>
        <a:lstStyle/>
        <a:p>
          <a:endParaRPr lang="es-PE"/>
        </a:p>
      </dgm:t>
    </dgm:pt>
    <dgm:pt modelId="{B8503699-F8C0-42F0-A43E-34076E683FD0}" type="pres">
      <dgm:prSet presAssocID="{DCBEEB87-DF8E-4BEC-AB0C-10D1D436C66C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s-PE"/>
        </a:p>
      </dgm:t>
    </dgm:pt>
    <dgm:pt modelId="{BCAA25BA-47AC-4C10-999D-00C6B11A9B47}" type="pres">
      <dgm:prSet presAssocID="{DF78E81F-7F90-4D45-BDF2-4603D106FA45}" presName="linNode" presStyleCnt="0"/>
      <dgm:spPr/>
    </dgm:pt>
    <dgm:pt modelId="{5515304B-1B7C-4A5D-9025-A8726B5066FF}" type="pres">
      <dgm:prSet presAssocID="{DF78E81F-7F90-4D45-BDF2-4603D106FA45}" presName="parentShp" presStyleLbl="node1" presStyleIdx="0" presStyleCnt="3" custScaleX="344377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7B841BFC-1B2D-4F4B-8AF7-7077BF4E696F}" type="pres">
      <dgm:prSet presAssocID="{DF78E81F-7F90-4D45-BDF2-4603D106FA45}" presName="childShp" presStyleLbl="bgAccFollowNode1" presStyleIdx="0" presStyleCnt="3" custScaleY="107536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565ED0ED-CACC-48C6-85B3-F1A6F38342D6}" type="pres">
      <dgm:prSet presAssocID="{1060AA74-8AD5-4D2A-90A3-C3EC4669D2D6}" presName="spacing" presStyleCnt="0"/>
      <dgm:spPr/>
    </dgm:pt>
    <dgm:pt modelId="{B7E1EBC7-D8A7-43A0-950F-3C7AA032A0AA}" type="pres">
      <dgm:prSet presAssocID="{FD85F46A-6ED8-40A5-B121-201F5680CAB1}" presName="linNode" presStyleCnt="0"/>
      <dgm:spPr/>
    </dgm:pt>
    <dgm:pt modelId="{6DB8A99D-F878-4A58-AC42-17FA6E6E4C44}" type="pres">
      <dgm:prSet presAssocID="{FD85F46A-6ED8-40A5-B121-201F5680CAB1}" presName="parentShp" presStyleLbl="node1" presStyleIdx="1" presStyleCnt="3" custScaleX="344377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3B3FDC16-6A0A-4B8B-9B06-7CB82623E5D0}" type="pres">
      <dgm:prSet presAssocID="{FD85F46A-6ED8-40A5-B121-201F5680CAB1}" presName="childShp" presStyleLbl="b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5304EF5B-E878-464D-8581-6750B0D60568}" type="pres">
      <dgm:prSet presAssocID="{0A1CA06B-3A8D-4D81-913E-CC5F4C7E35B6}" presName="spacing" presStyleCnt="0"/>
      <dgm:spPr/>
    </dgm:pt>
    <dgm:pt modelId="{8B42AE99-2910-42F7-A155-560F6DF2CABE}" type="pres">
      <dgm:prSet presAssocID="{0B767519-B875-421A-BA44-37973F905EF7}" presName="linNode" presStyleCnt="0"/>
      <dgm:spPr/>
    </dgm:pt>
    <dgm:pt modelId="{7CFDF52D-D7CA-4E21-8182-18B20A8C8A18}" type="pres">
      <dgm:prSet presAssocID="{0B767519-B875-421A-BA44-37973F905EF7}" presName="parentShp" presStyleLbl="node1" presStyleIdx="2" presStyleCnt="3" custScaleX="344377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FF4E7235-CB49-4592-B46A-9270FFFCF60F}" type="pres">
      <dgm:prSet presAssocID="{0B767519-B875-421A-BA44-37973F905EF7}" presName="childShp" presStyleLbl="b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</dgm:ptLst>
  <dgm:cxnLst>
    <dgm:cxn modelId="{BFC980FD-C893-474D-92F7-709EECE9A4A1}" type="presOf" srcId="{DCBEEB87-DF8E-4BEC-AB0C-10D1D436C66C}" destId="{B8503699-F8C0-42F0-A43E-34076E683FD0}" srcOrd="0" destOrd="0" presId="urn:microsoft.com/office/officeart/2005/8/layout/vList6"/>
    <dgm:cxn modelId="{E4FF7EA0-5A5D-4EAE-B97F-F7FDFCE66592}" type="presOf" srcId="{D59DAE88-097C-41BA-ADB1-6D198B0A1DCC}" destId="{FF4E7235-CB49-4592-B46A-9270FFFCF60F}" srcOrd="0" destOrd="0" presId="urn:microsoft.com/office/officeart/2005/8/layout/vList6"/>
    <dgm:cxn modelId="{5C6385E5-DC5D-4331-BACF-7A0A70208281}" type="presOf" srcId="{0B767519-B875-421A-BA44-37973F905EF7}" destId="{7CFDF52D-D7CA-4E21-8182-18B20A8C8A18}" srcOrd="0" destOrd="0" presId="urn:microsoft.com/office/officeart/2005/8/layout/vList6"/>
    <dgm:cxn modelId="{F26661BA-A919-44E7-AA71-0D08943A78A5}" type="presOf" srcId="{E55330C1-9CF9-4ADB-87A6-32B43758FAA1}" destId="{7B841BFC-1B2D-4F4B-8AF7-7077BF4E696F}" srcOrd="0" destOrd="0" presId="urn:microsoft.com/office/officeart/2005/8/layout/vList6"/>
    <dgm:cxn modelId="{ACB7364D-2985-4417-BE58-783BF68A30E9}" srcId="{0B767519-B875-421A-BA44-37973F905EF7}" destId="{D59DAE88-097C-41BA-ADB1-6D198B0A1DCC}" srcOrd="0" destOrd="0" parTransId="{681377F4-F276-452C-AA2E-199C98A99664}" sibTransId="{42091161-5EEA-429E-A154-341774268089}"/>
    <dgm:cxn modelId="{0E38EE4E-E703-448C-A31F-DEB64BF30F5A}" srcId="{DCBEEB87-DF8E-4BEC-AB0C-10D1D436C66C}" destId="{DF78E81F-7F90-4D45-BDF2-4603D106FA45}" srcOrd="0" destOrd="0" parTransId="{17F7467F-22E2-4872-BB39-618E24213452}" sibTransId="{1060AA74-8AD5-4D2A-90A3-C3EC4669D2D6}"/>
    <dgm:cxn modelId="{16853E2B-5B29-4AD4-9006-7C4E44A671CD}" type="presOf" srcId="{FD85F46A-6ED8-40A5-B121-201F5680CAB1}" destId="{6DB8A99D-F878-4A58-AC42-17FA6E6E4C44}" srcOrd="0" destOrd="0" presId="urn:microsoft.com/office/officeart/2005/8/layout/vList6"/>
    <dgm:cxn modelId="{089FC5BC-D60B-464B-98D2-507E6BD02AE8}" srcId="{DCBEEB87-DF8E-4BEC-AB0C-10D1D436C66C}" destId="{FD85F46A-6ED8-40A5-B121-201F5680CAB1}" srcOrd="1" destOrd="0" parTransId="{F8A33EA9-2C26-4454-BE17-AC18D5732A4C}" sibTransId="{0A1CA06B-3A8D-4D81-913E-CC5F4C7E35B6}"/>
    <dgm:cxn modelId="{4810AB93-9B86-42F5-B79D-EF4620CDF377}" srcId="{DCBEEB87-DF8E-4BEC-AB0C-10D1D436C66C}" destId="{0B767519-B875-421A-BA44-37973F905EF7}" srcOrd="2" destOrd="0" parTransId="{DCD49E15-8DF9-4AF8-AB46-F08C90CBD897}" sibTransId="{8E2FC2F0-E3BA-4913-BB49-10E715D07DB5}"/>
    <dgm:cxn modelId="{0A464003-BC37-4A13-8A21-E93AD0D4E1C7}" type="presOf" srcId="{DF78E81F-7F90-4D45-BDF2-4603D106FA45}" destId="{5515304B-1B7C-4A5D-9025-A8726B5066FF}" srcOrd="0" destOrd="0" presId="urn:microsoft.com/office/officeart/2005/8/layout/vList6"/>
    <dgm:cxn modelId="{91CCA56C-36D1-4552-943D-1983A7FD0A50}" srcId="{DF78E81F-7F90-4D45-BDF2-4603D106FA45}" destId="{E55330C1-9CF9-4ADB-87A6-32B43758FAA1}" srcOrd="0" destOrd="0" parTransId="{4AD4552B-5E03-4707-BD00-8A8BCEF5D89C}" sibTransId="{F4A303EC-83DB-464C-9BB0-B3773CAEE1F6}"/>
    <dgm:cxn modelId="{CBB3AD85-C37F-4E1F-8C13-C8D348E3AEC4}" type="presOf" srcId="{F3DEBA1E-34DB-4E48-AE30-AFAB44A7C90A}" destId="{3B3FDC16-6A0A-4B8B-9B06-7CB82623E5D0}" srcOrd="0" destOrd="0" presId="urn:microsoft.com/office/officeart/2005/8/layout/vList6"/>
    <dgm:cxn modelId="{573E7CB2-F323-4E7A-A087-593FA7785CB5}" srcId="{FD85F46A-6ED8-40A5-B121-201F5680CAB1}" destId="{F3DEBA1E-34DB-4E48-AE30-AFAB44A7C90A}" srcOrd="0" destOrd="0" parTransId="{1FA1007B-9FD6-4FD1-9B37-26B320AE33EB}" sibTransId="{153A4791-F1D6-4696-BAB7-5A056673CC95}"/>
    <dgm:cxn modelId="{3E0A374C-0F77-4D57-B75C-4FB3E2C9EC26}" type="presParOf" srcId="{B8503699-F8C0-42F0-A43E-34076E683FD0}" destId="{BCAA25BA-47AC-4C10-999D-00C6B11A9B47}" srcOrd="0" destOrd="0" presId="urn:microsoft.com/office/officeart/2005/8/layout/vList6"/>
    <dgm:cxn modelId="{9876ED93-5393-4BFC-92C1-095938F31514}" type="presParOf" srcId="{BCAA25BA-47AC-4C10-999D-00C6B11A9B47}" destId="{5515304B-1B7C-4A5D-9025-A8726B5066FF}" srcOrd="0" destOrd="0" presId="urn:microsoft.com/office/officeart/2005/8/layout/vList6"/>
    <dgm:cxn modelId="{66DB0B37-FEBC-4EC4-9570-87F39973897B}" type="presParOf" srcId="{BCAA25BA-47AC-4C10-999D-00C6B11A9B47}" destId="{7B841BFC-1B2D-4F4B-8AF7-7077BF4E696F}" srcOrd="1" destOrd="0" presId="urn:microsoft.com/office/officeart/2005/8/layout/vList6"/>
    <dgm:cxn modelId="{A478176B-E337-4EBE-A9D7-4482CA83D6DF}" type="presParOf" srcId="{B8503699-F8C0-42F0-A43E-34076E683FD0}" destId="{565ED0ED-CACC-48C6-85B3-F1A6F38342D6}" srcOrd="1" destOrd="0" presId="urn:microsoft.com/office/officeart/2005/8/layout/vList6"/>
    <dgm:cxn modelId="{F949FC60-F333-4F0F-9B83-C8148472D831}" type="presParOf" srcId="{B8503699-F8C0-42F0-A43E-34076E683FD0}" destId="{B7E1EBC7-D8A7-43A0-950F-3C7AA032A0AA}" srcOrd="2" destOrd="0" presId="urn:microsoft.com/office/officeart/2005/8/layout/vList6"/>
    <dgm:cxn modelId="{AC5EC397-3A8C-4225-BECD-4727FEE1C670}" type="presParOf" srcId="{B7E1EBC7-D8A7-43A0-950F-3C7AA032A0AA}" destId="{6DB8A99D-F878-4A58-AC42-17FA6E6E4C44}" srcOrd="0" destOrd="0" presId="urn:microsoft.com/office/officeart/2005/8/layout/vList6"/>
    <dgm:cxn modelId="{444BB4A0-7CCD-4A95-B22E-5C615A5CA60E}" type="presParOf" srcId="{B7E1EBC7-D8A7-43A0-950F-3C7AA032A0AA}" destId="{3B3FDC16-6A0A-4B8B-9B06-7CB82623E5D0}" srcOrd="1" destOrd="0" presId="urn:microsoft.com/office/officeart/2005/8/layout/vList6"/>
    <dgm:cxn modelId="{195833C6-0BEA-4677-BF2F-D4317D34017F}" type="presParOf" srcId="{B8503699-F8C0-42F0-A43E-34076E683FD0}" destId="{5304EF5B-E878-464D-8581-6750B0D60568}" srcOrd="3" destOrd="0" presId="urn:microsoft.com/office/officeart/2005/8/layout/vList6"/>
    <dgm:cxn modelId="{27F08676-171B-4650-8F78-ACAB95870860}" type="presParOf" srcId="{B8503699-F8C0-42F0-A43E-34076E683FD0}" destId="{8B42AE99-2910-42F7-A155-560F6DF2CABE}" srcOrd="4" destOrd="0" presId="urn:microsoft.com/office/officeart/2005/8/layout/vList6"/>
    <dgm:cxn modelId="{158A7977-5BB2-4D2A-83F5-A44462681286}" type="presParOf" srcId="{8B42AE99-2910-42F7-A155-560F6DF2CABE}" destId="{7CFDF52D-D7CA-4E21-8182-18B20A8C8A18}" srcOrd="0" destOrd="0" presId="urn:microsoft.com/office/officeart/2005/8/layout/vList6"/>
    <dgm:cxn modelId="{9A7A7B54-6122-4BDA-B0EA-27242017F940}" type="presParOf" srcId="{8B42AE99-2910-42F7-A155-560F6DF2CABE}" destId="{FF4E7235-CB49-4592-B46A-9270FFFCF60F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F5DD8C0-27DB-497C-9F7C-881C3C12E3D7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</dgm:pt>
    <dgm:pt modelId="{1EB7B49E-0E61-4BD6-8AB3-5D37A4A827B3}">
      <dgm:prSet phldrT="[Texto]"/>
      <dgm:spPr/>
      <dgm:t>
        <a:bodyPr/>
        <a:lstStyle/>
        <a:p>
          <a:r>
            <a:rPr lang="es-PE" dirty="0" smtClean="0"/>
            <a:t>¿Por qué es importante expresar nuestras ideas de manera asertiva?</a:t>
          </a:r>
        </a:p>
        <a:p>
          <a:r>
            <a:rPr lang="es-PE" i="1" dirty="0" smtClean="0">
              <a:solidFill>
                <a:srgbClr val="FF0000"/>
              </a:solidFill>
            </a:rPr>
            <a:t>Respuesta libre</a:t>
          </a:r>
          <a:endParaRPr lang="es-PE" i="1" dirty="0">
            <a:solidFill>
              <a:srgbClr val="FF0000"/>
            </a:solidFill>
          </a:endParaRPr>
        </a:p>
      </dgm:t>
    </dgm:pt>
    <dgm:pt modelId="{90FFC7E9-482E-493F-8F94-39404823B931}" type="parTrans" cxnId="{FF59141D-0E52-4119-A445-7DBC9ED08319}">
      <dgm:prSet/>
      <dgm:spPr/>
      <dgm:t>
        <a:bodyPr/>
        <a:lstStyle/>
        <a:p>
          <a:endParaRPr lang="es-PE"/>
        </a:p>
      </dgm:t>
    </dgm:pt>
    <dgm:pt modelId="{F0D1068B-5FF7-42C7-9611-1EDCD38AD6FC}" type="sibTrans" cxnId="{FF59141D-0E52-4119-A445-7DBC9ED08319}">
      <dgm:prSet/>
      <dgm:spPr/>
      <dgm:t>
        <a:bodyPr/>
        <a:lstStyle/>
        <a:p>
          <a:endParaRPr lang="es-PE"/>
        </a:p>
      </dgm:t>
    </dgm:pt>
    <dgm:pt modelId="{C1EECC0C-E60B-4DFE-BA97-657C71F89ADF}" type="pres">
      <dgm:prSet presAssocID="{6F5DD8C0-27DB-497C-9F7C-881C3C12E3D7}" presName="compositeShape" presStyleCnt="0">
        <dgm:presLayoutVars>
          <dgm:dir/>
          <dgm:resizeHandles/>
        </dgm:presLayoutVars>
      </dgm:prSet>
      <dgm:spPr/>
    </dgm:pt>
    <dgm:pt modelId="{A0D13A1C-54C4-4998-8B44-B8E4CBBB1898}" type="pres">
      <dgm:prSet presAssocID="{6F5DD8C0-27DB-497C-9F7C-881C3C12E3D7}" presName="pyramid" presStyleLbl="node1" presStyleIdx="0" presStyleCnt="1" custLinFactNeighborX="-55571" custLinFactNeighborY="-3145"/>
      <dgm:spPr/>
    </dgm:pt>
    <dgm:pt modelId="{9A73CB77-98AF-4714-9D9D-C2CC66D0158E}" type="pres">
      <dgm:prSet presAssocID="{6F5DD8C0-27DB-497C-9F7C-881C3C12E3D7}" presName="theList" presStyleCnt="0"/>
      <dgm:spPr/>
    </dgm:pt>
    <dgm:pt modelId="{8F3C78DB-601D-455A-A514-4D3E561AA082}" type="pres">
      <dgm:prSet presAssocID="{1EB7B49E-0E61-4BD6-8AB3-5D37A4A827B3}" presName="aNode" presStyleLbl="fgAcc1" presStyleIdx="0" presStyleCnt="1" custScaleX="307268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1FFF52D6-729E-42F3-AE13-967537205C52}" type="pres">
      <dgm:prSet presAssocID="{1EB7B49E-0E61-4BD6-8AB3-5D37A4A827B3}" presName="aSpace" presStyleCnt="0"/>
      <dgm:spPr/>
    </dgm:pt>
  </dgm:ptLst>
  <dgm:cxnLst>
    <dgm:cxn modelId="{FDB10232-4037-4F17-BB5A-574B31D1B1E1}" type="presOf" srcId="{1EB7B49E-0E61-4BD6-8AB3-5D37A4A827B3}" destId="{8F3C78DB-601D-455A-A514-4D3E561AA082}" srcOrd="0" destOrd="0" presId="urn:microsoft.com/office/officeart/2005/8/layout/pyramid2"/>
    <dgm:cxn modelId="{FF59141D-0E52-4119-A445-7DBC9ED08319}" srcId="{6F5DD8C0-27DB-497C-9F7C-881C3C12E3D7}" destId="{1EB7B49E-0E61-4BD6-8AB3-5D37A4A827B3}" srcOrd="0" destOrd="0" parTransId="{90FFC7E9-482E-493F-8F94-39404823B931}" sibTransId="{F0D1068B-5FF7-42C7-9611-1EDCD38AD6FC}"/>
    <dgm:cxn modelId="{A0568B44-EA33-41B4-987B-25BB6159099D}" type="presOf" srcId="{6F5DD8C0-27DB-497C-9F7C-881C3C12E3D7}" destId="{C1EECC0C-E60B-4DFE-BA97-657C71F89ADF}" srcOrd="0" destOrd="0" presId="urn:microsoft.com/office/officeart/2005/8/layout/pyramid2"/>
    <dgm:cxn modelId="{3F1578B7-7C02-4CC4-BD1D-44D1CDBE5C50}" type="presParOf" srcId="{C1EECC0C-E60B-4DFE-BA97-657C71F89ADF}" destId="{A0D13A1C-54C4-4998-8B44-B8E4CBBB1898}" srcOrd="0" destOrd="0" presId="urn:microsoft.com/office/officeart/2005/8/layout/pyramid2"/>
    <dgm:cxn modelId="{5A3898F7-3DA1-4104-BB66-95BD91486008}" type="presParOf" srcId="{C1EECC0C-E60B-4DFE-BA97-657C71F89ADF}" destId="{9A73CB77-98AF-4714-9D9D-C2CC66D0158E}" srcOrd="1" destOrd="0" presId="urn:microsoft.com/office/officeart/2005/8/layout/pyramid2"/>
    <dgm:cxn modelId="{D86CDAC2-DF63-4B6B-A2E0-2C8AE63C0C5B}" type="presParOf" srcId="{9A73CB77-98AF-4714-9D9D-C2CC66D0158E}" destId="{8F3C78DB-601D-455A-A514-4D3E561AA082}" srcOrd="0" destOrd="0" presId="urn:microsoft.com/office/officeart/2005/8/layout/pyramid2"/>
    <dgm:cxn modelId="{BA843A9A-3AEE-4B98-8FFC-5B517C58B0F3}" type="presParOf" srcId="{9A73CB77-98AF-4714-9D9D-C2CC66D0158E}" destId="{1FFF52D6-729E-42F3-AE13-967537205C52}" srcOrd="1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50547BE-75E2-4565-96E9-0D7440DCE7B7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s-PE"/>
        </a:p>
      </dgm:t>
    </dgm:pt>
    <dgm:pt modelId="{6A9254B4-9980-4F88-9A2A-E10E4408C718}">
      <dgm:prSet phldrT="[Texto]"/>
      <dgm:spPr/>
      <dgm:t>
        <a:bodyPr/>
        <a:lstStyle/>
        <a:p>
          <a:pPr rtl="0"/>
          <a:r>
            <a:rPr lang="es-PE" b="0" i="0" u="none" strike="noStrike" cap="none" dirty="0" smtClean="0">
              <a:latin typeface="Arial"/>
              <a:ea typeface="Arial"/>
              <a:cs typeface="Arial"/>
              <a:sym typeface="Arial"/>
            </a:rPr>
            <a:t>7.Envía tu tarea de retorno por el </a:t>
          </a:r>
          <a:r>
            <a:rPr lang="es-PE" b="0" i="0" u="none" strike="noStrike" cap="none" dirty="0" err="1" smtClean="0">
              <a:latin typeface="Arial"/>
              <a:ea typeface="Arial"/>
              <a:cs typeface="Arial"/>
              <a:sym typeface="Arial"/>
            </a:rPr>
            <a:t>sieweb</a:t>
          </a:r>
          <a:r>
            <a:rPr lang="es-PE" b="0" i="0" u="none" strike="noStrike" cap="none" dirty="0" smtClean="0">
              <a:latin typeface="Arial"/>
              <a:ea typeface="Arial"/>
              <a:cs typeface="Arial"/>
              <a:sym typeface="Arial"/>
            </a:rPr>
            <a:t> con el siguiente título: Apellidos, nombres -Área -Título de la tarea </a:t>
          </a:r>
          <a:r>
            <a:rPr lang="en-US" b="0" i="0" u="none" strike="noStrike" cap="none" dirty="0" err="1" smtClean="0">
              <a:latin typeface="Arial"/>
              <a:ea typeface="Arial"/>
              <a:cs typeface="Arial"/>
              <a:sym typeface="Arial"/>
            </a:rPr>
            <a:t>Ejemplo</a:t>
          </a:r>
          <a:r>
            <a:rPr lang="en-US" b="0" i="0" u="none" strike="noStrike" cap="none" dirty="0" smtClean="0">
              <a:latin typeface="Arial"/>
              <a:ea typeface="Arial"/>
              <a:cs typeface="Arial"/>
              <a:sym typeface="Arial"/>
            </a:rPr>
            <a:t>: Duarte Castro, Ana</a:t>
          </a:r>
          <a:r>
            <a:rPr lang="es-PE" b="0" i="0" u="none" strike="noStrike" cap="none" dirty="0" smtClean="0">
              <a:latin typeface="Arial"/>
              <a:ea typeface="Arial"/>
              <a:cs typeface="Arial"/>
              <a:sym typeface="Arial"/>
            </a:rPr>
            <a:t>- Búsqueda de la verdad – Estilos de comunicación</a:t>
          </a:r>
          <a:endParaRPr lang="es-PE" dirty="0"/>
        </a:p>
      </dgm:t>
    </dgm:pt>
    <dgm:pt modelId="{65C6AF2F-4754-452C-9BFF-F35DD5B1F1F7}" type="parTrans" cxnId="{4B49C33E-B1E4-43B6-A283-5A3CCFD3176D}">
      <dgm:prSet/>
      <dgm:spPr/>
      <dgm:t>
        <a:bodyPr/>
        <a:lstStyle/>
        <a:p>
          <a:endParaRPr lang="es-PE"/>
        </a:p>
      </dgm:t>
    </dgm:pt>
    <dgm:pt modelId="{EBDE0638-4F83-4FCD-BA73-9CB90B0287FC}" type="sibTrans" cxnId="{4B49C33E-B1E4-43B6-A283-5A3CCFD3176D}">
      <dgm:prSet/>
      <dgm:spPr/>
      <dgm:t>
        <a:bodyPr/>
        <a:lstStyle/>
        <a:p>
          <a:endParaRPr lang="es-PE"/>
        </a:p>
      </dgm:t>
    </dgm:pt>
    <dgm:pt modelId="{95BBE42B-A75B-4E49-96DE-DD28955A0197}">
      <dgm:prSet phldrT="[Texto]"/>
      <dgm:spPr/>
      <dgm:t>
        <a:bodyPr/>
        <a:lstStyle/>
        <a:p>
          <a:r>
            <a:rPr lang="es-PE" dirty="0" smtClean="0"/>
            <a:t>8.Retorna tu tarea hasta el martes 7 de abril (20:00 horas).</a:t>
          </a:r>
          <a:endParaRPr lang="es-PE" dirty="0"/>
        </a:p>
      </dgm:t>
    </dgm:pt>
    <dgm:pt modelId="{EB565D22-6C4E-4166-AF43-297D8C82822C}" type="parTrans" cxnId="{539DC768-6CD7-435C-889E-3BE6746BDE73}">
      <dgm:prSet/>
      <dgm:spPr/>
      <dgm:t>
        <a:bodyPr/>
        <a:lstStyle/>
        <a:p>
          <a:endParaRPr lang="es-PE"/>
        </a:p>
      </dgm:t>
    </dgm:pt>
    <dgm:pt modelId="{FF6AA020-3E1B-4264-BF19-0BF58579A95F}" type="sibTrans" cxnId="{539DC768-6CD7-435C-889E-3BE6746BDE73}">
      <dgm:prSet/>
      <dgm:spPr/>
      <dgm:t>
        <a:bodyPr/>
        <a:lstStyle/>
        <a:p>
          <a:endParaRPr lang="es-PE"/>
        </a:p>
      </dgm:t>
    </dgm:pt>
    <dgm:pt modelId="{80C4E0BB-D86D-42B9-9424-36084DB62477}">
      <dgm:prSet phldrT="[Texto]"/>
      <dgm:spPr/>
      <dgm:t>
        <a:bodyPr/>
        <a:lstStyle/>
        <a:p>
          <a:r>
            <a:rPr lang="es-PE" dirty="0" smtClean="0"/>
            <a:t>9.Recibirás la retroalimentación de la misma hasta el martes 14 de abril.</a:t>
          </a:r>
          <a:endParaRPr lang="es-PE" dirty="0"/>
        </a:p>
      </dgm:t>
    </dgm:pt>
    <dgm:pt modelId="{207D6A0F-A6A1-4A05-B5F1-B38FF6B6417B}" type="parTrans" cxnId="{AF541CA2-6750-46CF-BE67-AE43DFF8CF9F}">
      <dgm:prSet/>
      <dgm:spPr/>
      <dgm:t>
        <a:bodyPr/>
        <a:lstStyle/>
        <a:p>
          <a:endParaRPr lang="es-PE"/>
        </a:p>
      </dgm:t>
    </dgm:pt>
    <dgm:pt modelId="{EEC4EC2C-034C-42F1-A87A-C1DB4E05CBAF}" type="sibTrans" cxnId="{AF541CA2-6750-46CF-BE67-AE43DFF8CF9F}">
      <dgm:prSet/>
      <dgm:spPr/>
      <dgm:t>
        <a:bodyPr/>
        <a:lstStyle/>
        <a:p>
          <a:endParaRPr lang="es-PE"/>
        </a:p>
      </dgm:t>
    </dgm:pt>
    <dgm:pt modelId="{37E8479F-9E5E-480F-984A-846787D36FDD}">
      <dgm:prSet phldrT="[Texto]"/>
      <dgm:spPr/>
      <dgm:t>
        <a:bodyPr/>
        <a:lstStyle/>
        <a:p>
          <a:r>
            <a:rPr lang="es-PE" dirty="0" smtClean="0"/>
            <a:t>Ante cualquier duda puedes escribirme a través del foro.</a:t>
          </a:r>
          <a:endParaRPr lang="es-PE" dirty="0"/>
        </a:p>
      </dgm:t>
    </dgm:pt>
    <dgm:pt modelId="{F660D786-A5CF-4638-B0C6-38FF6D826679}" type="parTrans" cxnId="{BA868975-59F4-4D19-AC70-4297758D37AB}">
      <dgm:prSet/>
      <dgm:spPr/>
    </dgm:pt>
    <dgm:pt modelId="{BAEF8AA6-6538-4D74-BEB2-C4B8861FAD3E}" type="sibTrans" cxnId="{BA868975-59F4-4D19-AC70-4297758D37AB}">
      <dgm:prSet/>
      <dgm:spPr/>
    </dgm:pt>
    <dgm:pt modelId="{D826A318-0305-4E5B-BCA5-FF50472BAF36}" type="pres">
      <dgm:prSet presAssocID="{550547BE-75E2-4565-96E9-0D7440DCE7B7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PE"/>
        </a:p>
      </dgm:t>
    </dgm:pt>
    <dgm:pt modelId="{61BA2272-A7D9-40BF-8AF0-8A750E9F7CB1}" type="pres">
      <dgm:prSet presAssocID="{550547BE-75E2-4565-96E9-0D7440DCE7B7}" presName="Name1" presStyleCnt="0"/>
      <dgm:spPr/>
    </dgm:pt>
    <dgm:pt modelId="{2D7E9EDA-C543-4A6C-8B3C-AC4E2570EC1F}" type="pres">
      <dgm:prSet presAssocID="{550547BE-75E2-4565-96E9-0D7440DCE7B7}" presName="cycle" presStyleCnt="0"/>
      <dgm:spPr/>
    </dgm:pt>
    <dgm:pt modelId="{B3491DAC-1E58-4006-A6C8-C41B7335658B}" type="pres">
      <dgm:prSet presAssocID="{550547BE-75E2-4565-96E9-0D7440DCE7B7}" presName="srcNode" presStyleLbl="node1" presStyleIdx="0" presStyleCnt="4"/>
      <dgm:spPr/>
    </dgm:pt>
    <dgm:pt modelId="{819B5B11-7E37-4956-BFFE-6DB639864EAF}" type="pres">
      <dgm:prSet presAssocID="{550547BE-75E2-4565-96E9-0D7440DCE7B7}" presName="conn" presStyleLbl="parChTrans1D2" presStyleIdx="0" presStyleCnt="1"/>
      <dgm:spPr/>
      <dgm:t>
        <a:bodyPr/>
        <a:lstStyle/>
        <a:p>
          <a:endParaRPr lang="es-PE"/>
        </a:p>
      </dgm:t>
    </dgm:pt>
    <dgm:pt modelId="{BE5ADD30-C39C-434E-96FD-726359E931C0}" type="pres">
      <dgm:prSet presAssocID="{550547BE-75E2-4565-96E9-0D7440DCE7B7}" presName="extraNode" presStyleLbl="node1" presStyleIdx="0" presStyleCnt="4"/>
      <dgm:spPr/>
    </dgm:pt>
    <dgm:pt modelId="{2F6FD08A-AE6E-4037-A2AF-701697E424BE}" type="pres">
      <dgm:prSet presAssocID="{550547BE-75E2-4565-96E9-0D7440DCE7B7}" presName="dstNode" presStyleLbl="node1" presStyleIdx="0" presStyleCnt="4"/>
      <dgm:spPr/>
    </dgm:pt>
    <dgm:pt modelId="{6D0B681A-7DBA-4FAD-ABB3-174EEE5EF7B9}" type="pres">
      <dgm:prSet presAssocID="{6A9254B4-9980-4F88-9A2A-E10E4408C718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B612BFDE-16B6-41F6-A9B2-30F699A74031}" type="pres">
      <dgm:prSet presAssocID="{6A9254B4-9980-4F88-9A2A-E10E4408C718}" presName="accent_1" presStyleCnt="0"/>
      <dgm:spPr/>
    </dgm:pt>
    <dgm:pt modelId="{0E6C4EDB-88FE-40F2-978B-3EC54D2F18A2}" type="pres">
      <dgm:prSet presAssocID="{6A9254B4-9980-4F88-9A2A-E10E4408C718}" presName="accentRepeatNode" presStyleLbl="solidFgAcc1" presStyleIdx="0" presStyleCnt="4"/>
      <dgm:spPr/>
    </dgm:pt>
    <dgm:pt modelId="{78E55C7B-59D2-4181-8AB8-1E3F63746A52}" type="pres">
      <dgm:prSet presAssocID="{95BBE42B-A75B-4E49-96DE-DD28955A0197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820D10A7-1F99-459B-977E-48BCCE6340B1}" type="pres">
      <dgm:prSet presAssocID="{95BBE42B-A75B-4E49-96DE-DD28955A0197}" presName="accent_2" presStyleCnt="0"/>
      <dgm:spPr/>
    </dgm:pt>
    <dgm:pt modelId="{81F54B0B-00E6-435B-9FEF-EDB593456438}" type="pres">
      <dgm:prSet presAssocID="{95BBE42B-A75B-4E49-96DE-DD28955A0197}" presName="accentRepeatNode" presStyleLbl="solidFgAcc1" presStyleIdx="1" presStyleCnt="4"/>
      <dgm:spPr/>
    </dgm:pt>
    <dgm:pt modelId="{65D027F3-65B7-4F3D-8F68-B66778438DB9}" type="pres">
      <dgm:prSet presAssocID="{80C4E0BB-D86D-42B9-9424-36084DB62477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B33E1D8A-5704-457B-BBA8-DB4AD34638F6}" type="pres">
      <dgm:prSet presAssocID="{80C4E0BB-D86D-42B9-9424-36084DB62477}" presName="accent_3" presStyleCnt="0"/>
      <dgm:spPr/>
    </dgm:pt>
    <dgm:pt modelId="{8371B75C-569C-499B-9AAD-2FF2105FAAFA}" type="pres">
      <dgm:prSet presAssocID="{80C4E0BB-D86D-42B9-9424-36084DB62477}" presName="accentRepeatNode" presStyleLbl="solidFgAcc1" presStyleIdx="2" presStyleCnt="4"/>
      <dgm:spPr/>
    </dgm:pt>
    <dgm:pt modelId="{F84FA297-2715-4946-B989-8FF59FB52937}" type="pres">
      <dgm:prSet presAssocID="{37E8479F-9E5E-480F-984A-846787D36FDD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862CD5F9-673A-41FF-A323-F608239EB6D9}" type="pres">
      <dgm:prSet presAssocID="{37E8479F-9E5E-480F-984A-846787D36FDD}" presName="accent_4" presStyleCnt="0"/>
      <dgm:spPr/>
    </dgm:pt>
    <dgm:pt modelId="{0AC3CD72-7EC6-40DD-B906-9FAC865FFD39}" type="pres">
      <dgm:prSet presAssocID="{37E8479F-9E5E-480F-984A-846787D36FDD}" presName="accentRepeatNode" presStyleLbl="solidFgAcc1" presStyleIdx="3" presStyleCnt="4"/>
      <dgm:spPr/>
    </dgm:pt>
  </dgm:ptLst>
  <dgm:cxnLst>
    <dgm:cxn modelId="{4B49C33E-B1E4-43B6-A283-5A3CCFD3176D}" srcId="{550547BE-75E2-4565-96E9-0D7440DCE7B7}" destId="{6A9254B4-9980-4F88-9A2A-E10E4408C718}" srcOrd="0" destOrd="0" parTransId="{65C6AF2F-4754-452C-9BFF-F35DD5B1F1F7}" sibTransId="{EBDE0638-4F83-4FCD-BA73-9CB90B0287FC}"/>
    <dgm:cxn modelId="{46926DB1-2A05-427C-9765-1342054D4C9B}" type="presOf" srcId="{EBDE0638-4F83-4FCD-BA73-9CB90B0287FC}" destId="{819B5B11-7E37-4956-BFFE-6DB639864EAF}" srcOrd="0" destOrd="0" presId="urn:microsoft.com/office/officeart/2008/layout/VerticalCurvedList"/>
    <dgm:cxn modelId="{709F263F-2F7C-408D-870C-79D8357C1C19}" type="presOf" srcId="{37E8479F-9E5E-480F-984A-846787D36FDD}" destId="{F84FA297-2715-4946-B989-8FF59FB52937}" srcOrd="0" destOrd="0" presId="urn:microsoft.com/office/officeart/2008/layout/VerticalCurvedList"/>
    <dgm:cxn modelId="{BA868975-59F4-4D19-AC70-4297758D37AB}" srcId="{550547BE-75E2-4565-96E9-0D7440DCE7B7}" destId="{37E8479F-9E5E-480F-984A-846787D36FDD}" srcOrd="3" destOrd="0" parTransId="{F660D786-A5CF-4638-B0C6-38FF6D826679}" sibTransId="{BAEF8AA6-6538-4D74-BEB2-C4B8861FAD3E}"/>
    <dgm:cxn modelId="{539DC768-6CD7-435C-889E-3BE6746BDE73}" srcId="{550547BE-75E2-4565-96E9-0D7440DCE7B7}" destId="{95BBE42B-A75B-4E49-96DE-DD28955A0197}" srcOrd="1" destOrd="0" parTransId="{EB565D22-6C4E-4166-AF43-297D8C82822C}" sibTransId="{FF6AA020-3E1B-4264-BF19-0BF58579A95F}"/>
    <dgm:cxn modelId="{AF541CA2-6750-46CF-BE67-AE43DFF8CF9F}" srcId="{550547BE-75E2-4565-96E9-0D7440DCE7B7}" destId="{80C4E0BB-D86D-42B9-9424-36084DB62477}" srcOrd="2" destOrd="0" parTransId="{207D6A0F-A6A1-4A05-B5F1-B38FF6B6417B}" sibTransId="{EEC4EC2C-034C-42F1-A87A-C1DB4E05CBAF}"/>
    <dgm:cxn modelId="{761F92DA-A612-477B-9C97-39A00A1A0166}" type="presOf" srcId="{550547BE-75E2-4565-96E9-0D7440DCE7B7}" destId="{D826A318-0305-4E5B-BCA5-FF50472BAF36}" srcOrd="0" destOrd="0" presId="urn:microsoft.com/office/officeart/2008/layout/VerticalCurvedList"/>
    <dgm:cxn modelId="{B0CEE838-B46E-4071-9996-5C0797258F82}" type="presOf" srcId="{95BBE42B-A75B-4E49-96DE-DD28955A0197}" destId="{78E55C7B-59D2-4181-8AB8-1E3F63746A52}" srcOrd="0" destOrd="0" presId="urn:microsoft.com/office/officeart/2008/layout/VerticalCurvedList"/>
    <dgm:cxn modelId="{AA09D54C-CCC8-41C4-B96C-1712599DF55A}" type="presOf" srcId="{80C4E0BB-D86D-42B9-9424-36084DB62477}" destId="{65D027F3-65B7-4F3D-8F68-B66778438DB9}" srcOrd="0" destOrd="0" presId="urn:microsoft.com/office/officeart/2008/layout/VerticalCurvedList"/>
    <dgm:cxn modelId="{1844B663-4492-42D6-A191-B4BFC70B02B1}" type="presOf" srcId="{6A9254B4-9980-4F88-9A2A-E10E4408C718}" destId="{6D0B681A-7DBA-4FAD-ABB3-174EEE5EF7B9}" srcOrd="0" destOrd="0" presId="urn:microsoft.com/office/officeart/2008/layout/VerticalCurvedList"/>
    <dgm:cxn modelId="{CDFDCA9E-80AD-432E-8AC6-51925CDAD7A4}" type="presParOf" srcId="{D826A318-0305-4E5B-BCA5-FF50472BAF36}" destId="{61BA2272-A7D9-40BF-8AF0-8A750E9F7CB1}" srcOrd="0" destOrd="0" presId="urn:microsoft.com/office/officeart/2008/layout/VerticalCurvedList"/>
    <dgm:cxn modelId="{F79E34D9-2D79-4267-B0BF-A146562A4FC2}" type="presParOf" srcId="{61BA2272-A7D9-40BF-8AF0-8A750E9F7CB1}" destId="{2D7E9EDA-C543-4A6C-8B3C-AC4E2570EC1F}" srcOrd="0" destOrd="0" presId="urn:microsoft.com/office/officeart/2008/layout/VerticalCurvedList"/>
    <dgm:cxn modelId="{FDCCA1FF-56FE-473A-9D12-91F51B81DF87}" type="presParOf" srcId="{2D7E9EDA-C543-4A6C-8B3C-AC4E2570EC1F}" destId="{B3491DAC-1E58-4006-A6C8-C41B7335658B}" srcOrd="0" destOrd="0" presId="urn:microsoft.com/office/officeart/2008/layout/VerticalCurvedList"/>
    <dgm:cxn modelId="{B7EC8C78-F64D-49D4-A61D-2F8CE087B0C6}" type="presParOf" srcId="{2D7E9EDA-C543-4A6C-8B3C-AC4E2570EC1F}" destId="{819B5B11-7E37-4956-BFFE-6DB639864EAF}" srcOrd="1" destOrd="0" presId="urn:microsoft.com/office/officeart/2008/layout/VerticalCurvedList"/>
    <dgm:cxn modelId="{DCAC6B4B-39EE-43A1-958C-EB344FA89608}" type="presParOf" srcId="{2D7E9EDA-C543-4A6C-8B3C-AC4E2570EC1F}" destId="{BE5ADD30-C39C-434E-96FD-726359E931C0}" srcOrd="2" destOrd="0" presId="urn:microsoft.com/office/officeart/2008/layout/VerticalCurvedList"/>
    <dgm:cxn modelId="{DC820666-EB09-4879-A69A-A64FEBB3B340}" type="presParOf" srcId="{2D7E9EDA-C543-4A6C-8B3C-AC4E2570EC1F}" destId="{2F6FD08A-AE6E-4037-A2AF-701697E424BE}" srcOrd="3" destOrd="0" presId="urn:microsoft.com/office/officeart/2008/layout/VerticalCurvedList"/>
    <dgm:cxn modelId="{01B0724E-B0A7-456F-B9F4-8AD30ABFF41A}" type="presParOf" srcId="{61BA2272-A7D9-40BF-8AF0-8A750E9F7CB1}" destId="{6D0B681A-7DBA-4FAD-ABB3-174EEE5EF7B9}" srcOrd="1" destOrd="0" presId="urn:microsoft.com/office/officeart/2008/layout/VerticalCurvedList"/>
    <dgm:cxn modelId="{E7557268-EC67-4FA9-A4EF-EF552191A725}" type="presParOf" srcId="{61BA2272-A7D9-40BF-8AF0-8A750E9F7CB1}" destId="{B612BFDE-16B6-41F6-A9B2-30F699A74031}" srcOrd="2" destOrd="0" presId="urn:microsoft.com/office/officeart/2008/layout/VerticalCurvedList"/>
    <dgm:cxn modelId="{24F6160C-DC08-4184-8641-61829EC6F44B}" type="presParOf" srcId="{B612BFDE-16B6-41F6-A9B2-30F699A74031}" destId="{0E6C4EDB-88FE-40F2-978B-3EC54D2F18A2}" srcOrd="0" destOrd="0" presId="urn:microsoft.com/office/officeart/2008/layout/VerticalCurvedList"/>
    <dgm:cxn modelId="{844444A5-4691-4EB5-9785-84B1708D570F}" type="presParOf" srcId="{61BA2272-A7D9-40BF-8AF0-8A750E9F7CB1}" destId="{78E55C7B-59D2-4181-8AB8-1E3F63746A52}" srcOrd="3" destOrd="0" presId="urn:microsoft.com/office/officeart/2008/layout/VerticalCurvedList"/>
    <dgm:cxn modelId="{9F277537-776A-43A2-AE30-4150C304BD27}" type="presParOf" srcId="{61BA2272-A7D9-40BF-8AF0-8A750E9F7CB1}" destId="{820D10A7-1F99-459B-977E-48BCCE6340B1}" srcOrd="4" destOrd="0" presId="urn:microsoft.com/office/officeart/2008/layout/VerticalCurvedList"/>
    <dgm:cxn modelId="{A94329B3-6AA2-487F-AB52-0A5837933770}" type="presParOf" srcId="{820D10A7-1F99-459B-977E-48BCCE6340B1}" destId="{81F54B0B-00E6-435B-9FEF-EDB593456438}" srcOrd="0" destOrd="0" presId="urn:microsoft.com/office/officeart/2008/layout/VerticalCurvedList"/>
    <dgm:cxn modelId="{434F2BA3-7EF9-46D8-9C9B-AEF553D3826F}" type="presParOf" srcId="{61BA2272-A7D9-40BF-8AF0-8A750E9F7CB1}" destId="{65D027F3-65B7-4F3D-8F68-B66778438DB9}" srcOrd="5" destOrd="0" presId="urn:microsoft.com/office/officeart/2008/layout/VerticalCurvedList"/>
    <dgm:cxn modelId="{36213CC0-406E-4A60-AF21-1CE3DF6860E1}" type="presParOf" srcId="{61BA2272-A7D9-40BF-8AF0-8A750E9F7CB1}" destId="{B33E1D8A-5704-457B-BBA8-DB4AD34638F6}" srcOrd="6" destOrd="0" presId="urn:microsoft.com/office/officeart/2008/layout/VerticalCurvedList"/>
    <dgm:cxn modelId="{6E33764B-B693-45DC-A8AB-74A161BD582C}" type="presParOf" srcId="{B33E1D8A-5704-457B-BBA8-DB4AD34638F6}" destId="{8371B75C-569C-499B-9AAD-2FF2105FAAFA}" srcOrd="0" destOrd="0" presId="urn:microsoft.com/office/officeart/2008/layout/VerticalCurvedList"/>
    <dgm:cxn modelId="{74C9FD57-891B-466B-B9D9-20720E5630A9}" type="presParOf" srcId="{61BA2272-A7D9-40BF-8AF0-8A750E9F7CB1}" destId="{F84FA297-2715-4946-B989-8FF59FB52937}" srcOrd="7" destOrd="0" presId="urn:microsoft.com/office/officeart/2008/layout/VerticalCurvedList"/>
    <dgm:cxn modelId="{4DD22F25-2F4D-4520-8F8F-ECEEF77AD6E7}" type="presParOf" srcId="{61BA2272-A7D9-40BF-8AF0-8A750E9F7CB1}" destId="{862CD5F9-673A-41FF-A323-F608239EB6D9}" srcOrd="8" destOrd="0" presId="urn:microsoft.com/office/officeart/2008/layout/VerticalCurvedList"/>
    <dgm:cxn modelId="{D1530262-34A4-435A-B6CD-A6CF00BB0F92}" type="presParOf" srcId="{862CD5F9-673A-41FF-A323-F608239EB6D9}" destId="{0AC3CD72-7EC6-40DD-B906-9FAC865FFD39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6C655C-B7F5-4DCE-93AE-24959B7C8D1C}">
      <dsp:nvSpPr>
        <dsp:cNvPr id="0" name=""/>
        <dsp:cNvSpPr/>
      </dsp:nvSpPr>
      <dsp:spPr>
        <a:xfrm>
          <a:off x="625988" y="2330"/>
          <a:ext cx="4239368" cy="254362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4800" b="1" kern="1200" dirty="0" smtClean="0">
              <a:latin typeface="Agency FB" panose="020B0503020202020204" pitchFamily="34" charset="0"/>
              <a:ea typeface="+mn-ea"/>
              <a:cs typeface="+mn-cs"/>
            </a:rPr>
            <a:t>COMPETENCIA</a:t>
          </a:r>
          <a:endParaRPr lang="es-PE" sz="2600" kern="1200" dirty="0" smtClean="0"/>
        </a:p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2600" kern="1200" dirty="0" smtClean="0"/>
            <a:t>Construye su identidad</a:t>
          </a:r>
          <a:endParaRPr lang="es-PE" sz="2600" kern="1200" dirty="0"/>
        </a:p>
      </dsp:txBody>
      <dsp:txXfrm>
        <a:off x="625988" y="2330"/>
        <a:ext cx="4239368" cy="2543621"/>
      </dsp:txXfrm>
    </dsp:sp>
    <dsp:sp modelId="{56126CF1-46B4-4798-A5CC-7673BD1D60AB}">
      <dsp:nvSpPr>
        <dsp:cNvPr id="0" name=""/>
        <dsp:cNvSpPr/>
      </dsp:nvSpPr>
      <dsp:spPr>
        <a:xfrm>
          <a:off x="5289294" y="2330"/>
          <a:ext cx="4239368" cy="254362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4800" b="1" kern="1200" dirty="0" smtClean="0">
              <a:latin typeface="Agency FB" panose="020B0503020202020204" pitchFamily="34" charset="0"/>
              <a:ea typeface="+mn-ea"/>
              <a:cs typeface="+mn-cs"/>
            </a:rPr>
            <a:t>CAPACIDAD</a:t>
          </a:r>
          <a:endParaRPr lang="es-PE" sz="2600" kern="1200" dirty="0" smtClean="0"/>
        </a:p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600" kern="1200" dirty="0" smtClean="0"/>
            <a:t>Autorregula sus emociones</a:t>
          </a:r>
          <a:endParaRPr lang="es-PE" sz="2600" kern="1200" dirty="0"/>
        </a:p>
      </dsp:txBody>
      <dsp:txXfrm>
        <a:off x="5289294" y="2330"/>
        <a:ext cx="4239368" cy="2543621"/>
      </dsp:txXfrm>
    </dsp:sp>
    <dsp:sp modelId="{97A7C429-5058-4D6E-BA8A-47C814583D5F}">
      <dsp:nvSpPr>
        <dsp:cNvPr id="0" name=""/>
        <dsp:cNvSpPr/>
      </dsp:nvSpPr>
      <dsp:spPr>
        <a:xfrm>
          <a:off x="625988" y="2969888"/>
          <a:ext cx="4239368" cy="254362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4800" b="1" kern="1200" dirty="0" smtClean="0">
              <a:latin typeface="Agency FB" panose="020B0503020202020204" pitchFamily="34" charset="0"/>
              <a:ea typeface="+mn-ea"/>
              <a:cs typeface="+mn-cs"/>
            </a:rPr>
            <a:t>DESTREZA</a:t>
          </a:r>
          <a:r>
            <a:rPr lang="es-PE" sz="2600" kern="1200" dirty="0" smtClean="0"/>
            <a:t> </a:t>
          </a:r>
        </a:p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2600" kern="1200" smtClean="0"/>
            <a:t>Valora</a:t>
          </a:r>
          <a:endParaRPr lang="es-PE" sz="2600" kern="1200" dirty="0"/>
        </a:p>
      </dsp:txBody>
      <dsp:txXfrm>
        <a:off x="625988" y="2969888"/>
        <a:ext cx="4239368" cy="2543621"/>
      </dsp:txXfrm>
    </dsp:sp>
    <dsp:sp modelId="{C16AFE89-28A3-48E1-AC2B-75876701A429}">
      <dsp:nvSpPr>
        <dsp:cNvPr id="0" name=""/>
        <dsp:cNvSpPr/>
      </dsp:nvSpPr>
      <dsp:spPr>
        <a:xfrm>
          <a:off x="5289294" y="2969888"/>
          <a:ext cx="4239368" cy="254362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3200" b="1" kern="1200" dirty="0" smtClean="0">
              <a:latin typeface="Agency FB" panose="020B0503020202020204" pitchFamily="34" charset="0"/>
              <a:ea typeface="+mn-ea"/>
              <a:cs typeface="+mn-cs"/>
            </a:rPr>
            <a:t>PROPÓSITO DE APRENDIZAJE</a:t>
          </a:r>
        </a:p>
        <a:p>
          <a:pPr lvl="0" algn="just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2400" kern="1200" dirty="0" smtClean="0"/>
            <a:t>Valoración de la importancia de conocer los estilos de comunicación a través de una primera plana.</a:t>
          </a:r>
          <a:endParaRPr lang="es-PE" sz="2400" kern="1200" dirty="0"/>
        </a:p>
      </dsp:txBody>
      <dsp:txXfrm>
        <a:off x="5289294" y="2969888"/>
        <a:ext cx="4239368" cy="254362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79688921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41742079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3144561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20635184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4752757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42575671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0B37FA7A-9180-A147-B27F-AA7E82A832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xmlns="" id="{A3FDC917-45F6-7F42-B497-6BFD2668F0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PE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06B056FE-2BFE-4D4B-9E2A-CD25B63DC2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P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03C93139-8362-CC48-969D-0E1652BE82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B1C91C48-2496-D24C-84EA-2E5953EA01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4D401-2B71-9344-B314-701098E677F2}" type="slidenum">
              <a:rPr lang="es-P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P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09837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4C9BF0B4-4DF2-2147-9C83-CFA958766E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xmlns="" id="{468061E0-5887-064B-9CD9-C12EAF6776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s-ES"/>
              <a:t>Editar los estilos de texto del patrón
Segundo nivel
Tercer nivel
Cuarto nivel
Quinto nivel</a:t>
            </a:r>
            <a:endParaRPr lang="es-PE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E0065D63-18D7-6B47-BB9C-6676867EB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P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33DAF675-9488-DF43-905B-79CDA8ED20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C64BA1C5-5915-D847-915D-39FB52F27D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4D401-2B71-9344-B314-701098E677F2}" type="slidenum">
              <a:rPr lang="es-P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P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21476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xmlns="" id="{6A26FA8F-2AAE-8342-8AE6-7F3016DB682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1" y="365126"/>
            <a:ext cx="2628900" cy="5811839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xmlns="" id="{763E9E53-40BB-984E-9632-C7AD4A2F60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1" y="365126"/>
            <a:ext cx="7734300" cy="5811839"/>
          </a:xfrm>
        </p:spPr>
        <p:txBody>
          <a:bodyPr vert="eaVert"/>
          <a:lstStyle/>
          <a:p>
            <a:r>
              <a:rPr lang="es-ES"/>
              <a:t>Editar los estilos de texto del patrón
Segundo nivel
Tercer nivel
Cuarto nivel
Quinto nivel</a:t>
            </a:r>
            <a:endParaRPr lang="es-PE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EEED353C-8480-634D-A488-4BF66644F6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P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33F7F688-FE44-164C-8824-4C9AA56F14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BC268C5A-D168-CE4C-9E09-7ADAED9E7C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4D401-2B71-9344-B314-701098E677F2}" type="slidenum">
              <a:rPr lang="es-P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P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34159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cabezado de sección" type="secHead">
  <p:cSld name="Encabezado de sección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7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7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s-PE"/>
              <a:p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174274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os objetos" type="twoObj">
  <p:cSld name="Dos objeto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8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s-PE"/>
              <a:p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230198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ción" type="twoTxTwoObj">
  <p:cSld name="Comparación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1" name="Google Shape;41;p9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s-PE"/>
              <a:p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467113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el título" type="titleOnly">
  <p:cSld name="Solo el título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s-PE"/>
              <a:p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817318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 blanco" type="blank">
  <p:cSld name="En blanco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s-PE"/>
              <a:p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432551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n con título" type="picTx">
  <p:cSld name="Imagen con título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3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3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Google Shape;64;p13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5" name="Google Shape;65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s-PE"/>
              <a:p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0646114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texto vertical" type="vertTx">
  <p:cSld name="Título y texto vertical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4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s-PE"/>
              <a:p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9524846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vertical y texto" type="vertTitleAndTx">
  <p:cSld name="Título vertical y texto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5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5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s-PE"/>
              <a:p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496228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0981ABF3-7436-2C45-AA44-BD9DE118C8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12608248-C7BF-5646-B9C0-9CDCAC417B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  <a:endParaRPr lang="es-PE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C1160D45-6807-C24C-9DFD-3FFC947A6D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P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2F395927-DE97-EF4A-B482-093E2BA696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92B8767A-00A5-E946-8FE9-0501F64DBF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4D401-2B71-9344-B314-701098E677F2}" type="slidenum">
              <a:rPr lang="es-P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P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94815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 + 2 columns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" name="Google Shape;82;p6"/>
          <p:cNvGrpSpPr/>
          <p:nvPr/>
        </p:nvGrpSpPr>
        <p:grpSpPr>
          <a:xfrm>
            <a:off x="-6" y="54"/>
            <a:ext cx="9429907" cy="1769753"/>
            <a:chOff x="-4" y="40"/>
            <a:chExt cx="7072430" cy="1327315"/>
          </a:xfrm>
        </p:grpSpPr>
        <p:sp>
          <p:nvSpPr>
            <p:cNvPr id="83" name="Google Shape;83;p6"/>
            <p:cNvSpPr/>
            <p:nvPr/>
          </p:nvSpPr>
          <p:spPr>
            <a:xfrm>
              <a:off x="6292649" y="126425"/>
              <a:ext cx="779700" cy="259800"/>
            </a:xfrm>
            <a:prstGeom prst="triangle">
              <a:avLst>
                <a:gd name="adj" fmla="val 32425"/>
              </a:avLst>
            </a:prstGeom>
            <a:solidFill>
              <a:srgbClr val="26324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867">
                <a:latin typeface="Arvo"/>
                <a:ea typeface="Arvo"/>
                <a:cs typeface="Arvo"/>
                <a:sym typeface="Arvo"/>
              </a:endParaRPr>
            </a:p>
          </p:txBody>
        </p:sp>
        <p:grpSp>
          <p:nvGrpSpPr>
            <p:cNvPr id="84" name="Google Shape;84;p6"/>
            <p:cNvGrpSpPr/>
            <p:nvPr/>
          </p:nvGrpSpPr>
          <p:grpSpPr>
            <a:xfrm rot="10800000" flipH="1">
              <a:off x="3" y="40"/>
              <a:ext cx="6756168" cy="1327315"/>
              <a:chOff x="-2168138" y="330075"/>
              <a:chExt cx="8650663" cy="1699506"/>
            </a:xfrm>
          </p:grpSpPr>
          <p:sp>
            <p:nvSpPr>
              <p:cNvPr id="85" name="Google Shape;85;p6"/>
              <p:cNvSpPr/>
              <p:nvPr/>
            </p:nvSpPr>
            <p:spPr>
              <a:xfrm>
                <a:off x="-2168138" y="330081"/>
                <a:ext cx="69582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sz="1867"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86" name="Google Shape;86;p6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sz="1867"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  <p:grpSp>
          <p:nvGrpSpPr>
            <p:cNvPr id="87" name="Google Shape;87;p6"/>
            <p:cNvGrpSpPr/>
            <p:nvPr/>
          </p:nvGrpSpPr>
          <p:grpSpPr>
            <a:xfrm rot="10800000" flipH="1">
              <a:off x="-4" y="381007"/>
              <a:ext cx="7072430" cy="771744"/>
              <a:chOff x="-9092084" y="330075"/>
              <a:chExt cx="15574609" cy="1699501"/>
            </a:xfrm>
          </p:grpSpPr>
          <p:sp>
            <p:nvSpPr>
              <p:cNvPr id="88" name="Google Shape;88;p6"/>
              <p:cNvSpPr/>
              <p:nvPr/>
            </p:nvSpPr>
            <p:spPr>
              <a:xfrm>
                <a:off x="-9092084" y="330076"/>
                <a:ext cx="13882200" cy="1699500"/>
              </a:xfrm>
              <a:prstGeom prst="rect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sz="1867"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89" name="Google Shape;89;p6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sz="1867"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</p:grpSp>
      <p:grpSp>
        <p:nvGrpSpPr>
          <p:cNvPr id="90" name="Google Shape;90;p6"/>
          <p:cNvGrpSpPr/>
          <p:nvPr/>
        </p:nvGrpSpPr>
        <p:grpSpPr>
          <a:xfrm>
            <a:off x="9262456" y="5963632"/>
            <a:ext cx="2937107" cy="894393"/>
            <a:chOff x="5575242" y="4472723"/>
            <a:chExt cx="2202830" cy="670795"/>
          </a:xfrm>
        </p:grpSpPr>
        <p:sp>
          <p:nvSpPr>
            <p:cNvPr id="91" name="Google Shape;91;p6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rgbClr val="D26F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867"/>
            </a:p>
          </p:txBody>
        </p:sp>
        <p:grpSp>
          <p:nvGrpSpPr>
            <p:cNvPr id="92" name="Google Shape;92;p6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93" name="Google Shape;93;p6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sz="1867"/>
              </a:p>
            </p:txBody>
          </p:sp>
          <p:sp>
            <p:nvSpPr>
              <p:cNvPr id="94" name="Google Shape;94;p6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sz="1867"/>
              </a:p>
            </p:txBody>
          </p:sp>
        </p:grpSp>
        <p:grpSp>
          <p:nvGrpSpPr>
            <p:cNvPr id="95" name="Google Shape;95;p6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96" name="Google Shape;96;p6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sz="1867"/>
              </a:p>
            </p:txBody>
          </p:sp>
          <p:sp>
            <p:nvSpPr>
              <p:cNvPr id="97" name="Google Shape;97;p6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sz="1867"/>
              </a:p>
            </p:txBody>
          </p:sp>
        </p:grpSp>
      </p:grpSp>
      <p:sp>
        <p:nvSpPr>
          <p:cNvPr id="98" name="Google Shape;98;p6"/>
          <p:cNvSpPr txBox="1">
            <a:spLocks noGrp="1"/>
          </p:cNvSpPr>
          <p:nvPr>
            <p:ph type="title"/>
          </p:nvPr>
        </p:nvSpPr>
        <p:spPr>
          <a:xfrm>
            <a:off x="1085700" y="523433"/>
            <a:ext cx="7011200" cy="102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99" name="Google Shape;99;p6"/>
          <p:cNvSpPr txBox="1">
            <a:spLocks noGrp="1"/>
          </p:cNvSpPr>
          <p:nvPr>
            <p:ph type="body" idx="1"/>
          </p:nvPr>
        </p:nvSpPr>
        <p:spPr>
          <a:xfrm>
            <a:off x="1085700" y="2050651"/>
            <a:ext cx="4504400" cy="3632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609585" lvl="0" indent="-474121">
              <a:spcBef>
                <a:spcPts val="800"/>
              </a:spcBef>
              <a:spcAft>
                <a:spcPts val="0"/>
              </a:spcAft>
              <a:buSzPts val="2000"/>
              <a:buChar char="▰"/>
              <a:defRPr sz="2667"/>
            </a:lvl1pPr>
            <a:lvl2pPr marL="1219170" lvl="1" indent="-474121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667"/>
            </a:lvl2pPr>
            <a:lvl3pPr marL="1828754" lvl="2" indent="-474121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667"/>
            </a:lvl3pPr>
            <a:lvl4pPr marL="2438339" lvl="3" indent="-474121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667"/>
            </a:lvl4pPr>
            <a:lvl5pPr marL="3047924" lvl="4" indent="-474121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667"/>
            </a:lvl5pPr>
            <a:lvl6pPr marL="3657509" lvl="5" indent="-474121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667"/>
            </a:lvl6pPr>
            <a:lvl7pPr marL="4267093" lvl="6" indent="-474121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667"/>
            </a:lvl7pPr>
            <a:lvl8pPr marL="4876678" lvl="7" indent="-474121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667"/>
            </a:lvl8pPr>
            <a:lvl9pPr marL="5486263" lvl="8" indent="-474121">
              <a:spcBef>
                <a:spcPts val="1333"/>
              </a:spcBef>
              <a:spcAft>
                <a:spcPts val="1333"/>
              </a:spcAft>
              <a:buSzPts val="2000"/>
              <a:buChar char="▻"/>
              <a:defRPr sz="2667"/>
            </a:lvl9pPr>
          </a:lstStyle>
          <a:p>
            <a:endParaRPr/>
          </a:p>
        </p:txBody>
      </p:sp>
      <p:sp>
        <p:nvSpPr>
          <p:cNvPr id="100" name="Google Shape;100;p6"/>
          <p:cNvSpPr txBox="1">
            <a:spLocks noGrp="1"/>
          </p:cNvSpPr>
          <p:nvPr>
            <p:ph type="body" idx="2"/>
          </p:nvPr>
        </p:nvSpPr>
        <p:spPr>
          <a:xfrm>
            <a:off x="5861497" y="2050651"/>
            <a:ext cx="4504400" cy="3632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609585" lvl="0" indent="-474121">
              <a:spcBef>
                <a:spcPts val="800"/>
              </a:spcBef>
              <a:spcAft>
                <a:spcPts val="0"/>
              </a:spcAft>
              <a:buSzPts val="2000"/>
              <a:buChar char="▰"/>
              <a:defRPr sz="2667"/>
            </a:lvl1pPr>
            <a:lvl2pPr marL="1219170" lvl="1" indent="-474121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667"/>
            </a:lvl2pPr>
            <a:lvl3pPr marL="1828754" lvl="2" indent="-474121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667"/>
            </a:lvl3pPr>
            <a:lvl4pPr marL="2438339" lvl="3" indent="-474121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667"/>
            </a:lvl4pPr>
            <a:lvl5pPr marL="3047924" lvl="4" indent="-474121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667"/>
            </a:lvl5pPr>
            <a:lvl6pPr marL="3657509" lvl="5" indent="-474121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667"/>
            </a:lvl6pPr>
            <a:lvl7pPr marL="4267093" lvl="6" indent="-474121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667"/>
            </a:lvl7pPr>
            <a:lvl8pPr marL="4876678" lvl="7" indent="-474121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667"/>
            </a:lvl8pPr>
            <a:lvl9pPr marL="5486263" lvl="8" indent="-474121">
              <a:spcBef>
                <a:spcPts val="1333"/>
              </a:spcBef>
              <a:spcAft>
                <a:spcPts val="1333"/>
              </a:spcAft>
              <a:buSzPts val="2000"/>
              <a:buChar char="▻"/>
              <a:defRPr sz="2667"/>
            </a:lvl9pPr>
          </a:lstStyle>
          <a:p>
            <a:endParaRPr/>
          </a:p>
        </p:txBody>
      </p:sp>
      <p:sp>
        <p:nvSpPr>
          <p:cNvPr id="101" name="Google Shape;101;p6"/>
          <p:cNvSpPr txBox="1">
            <a:spLocks noGrp="1"/>
          </p:cNvSpPr>
          <p:nvPr>
            <p:ph type="sldNum" idx="12"/>
          </p:nvPr>
        </p:nvSpPr>
        <p:spPr>
          <a:xfrm>
            <a:off x="10157333" y="6182000"/>
            <a:ext cx="1983200" cy="42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s-PE" smtClean="0"/>
              <a:pPr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14626546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 + 1 column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" name="Google Shape;62;p5"/>
          <p:cNvGrpSpPr/>
          <p:nvPr/>
        </p:nvGrpSpPr>
        <p:grpSpPr>
          <a:xfrm>
            <a:off x="-6" y="54"/>
            <a:ext cx="9429907" cy="1769753"/>
            <a:chOff x="-4" y="40"/>
            <a:chExt cx="7072430" cy="1327315"/>
          </a:xfrm>
        </p:grpSpPr>
        <p:sp>
          <p:nvSpPr>
            <p:cNvPr id="63" name="Google Shape;63;p5"/>
            <p:cNvSpPr/>
            <p:nvPr/>
          </p:nvSpPr>
          <p:spPr>
            <a:xfrm>
              <a:off x="6292649" y="126425"/>
              <a:ext cx="779700" cy="259800"/>
            </a:xfrm>
            <a:prstGeom prst="triangle">
              <a:avLst>
                <a:gd name="adj" fmla="val 32425"/>
              </a:avLst>
            </a:prstGeom>
            <a:solidFill>
              <a:srgbClr val="26324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867">
                <a:latin typeface="Arvo"/>
                <a:ea typeface="Arvo"/>
                <a:cs typeface="Arvo"/>
                <a:sym typeface="Arvo"/>
              </a:endParaRPr>
            </a:p>
          </p:txBody>
        </p:sp>
        <p:grpSp>
          <p:nvGrpSpPr>
            <p:cNvPr id="64" name="Google Shape;64;p5"/>
            <p:cNvGrpSpPr/>
            <p:nvPr/>
          </p:nvGrpSpPr>
          <p:grpSpPr>
            <a:xfrm rot="10800000" flipH="1">
              <a:off x="3" y="40"/>
              <a:ext cx="6756168" cy="1327315"/>
              <a:chOff x="-2168138" y="330075"/>
              <a:chExt cx="8650663" cy="1699506"/>
            </a:xfrm>
          </p:grpSpPr>
          <p:sp>
            <p:nvSpPr>
              <p:cNvPr id="65" name="Google Shape;65;p5"/>
              <p:cNvSpPr/>
              <p:nvPr/>
            </p:nvSpPr>
            <p:spPr>
              <a:xfrm>
                <a:off x="-2168138" y="330081"/>
                <a:ext cx="69582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sz="1867"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66" name="Google Shape;66;p5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sz="1867"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  <p:grpSp>
          <p:nvGrpSpPr>
            <p:cNvPr id="67" name="Google Shape;67;p5"/>
            <p:cNvGrpSpPr/>
            <p:nvPr/>
          </p:nvGrpSpPr>
          <p:grpSpPr>
            <a:xfrm rot="10800000" flipH="1">
              <a:off x="-4" y="381007"/>
              <a:ext cx="7072430" cy="771744"/>
              <a:chOff x="-9092084" y="330075"/>
              <a:chExt cx="15574609" cy="1699501"/>
            </a:xfrm>
          </p:grpSpPr>
          <p:sp>
            <p:nvSpPr>
              <p:cNvPr id="68" name="Google Shape;68;p5"/>
              <p:cNvSpPr/>
              <p:nvPr/>
            </p:nvSpPr>
            <p:spPr>
              <a:xfrm>
                <a:off x="-9092084" y="330076"/>
                <a:ext cx="13882200" cy="1699500"/>
              </a:xfrm>
              <a:prstGeom prst="rect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sz="1867"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69" name="Google Shape;69;p5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sz="1867"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</p:grpSp>
      <p:grpSp>
        <p:nvGrpSpPr>
          <p:cNvPr id="70" name="Google Shape;70;p5"/>
          <p:cNvGrpSpPr/>
          <p:nvPr/>
        </p:nvGrpSpPr>
        <p:grpSpPr>
          <a:xfrm>
            <a:off x="9262456" y="5963632"/>
            <a:ext cx="2937107" cy="894393"/>
            <a:chOff x="5575242" y="4472723"/>
            <a:chExt cx="2202830" cy="670795"/>
          </a:xfrm>
        </p:grpSpPr>
        <p:sp>
          <p:nvSpPr>
            <p:cNvPr id="71" name="Google Shape;71;p5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rgbClr val="D26F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867"/>
            </a:p>
          </p:txBody>
        </p:sp>
        <p:grpSp>
          <p:nvGrpSpPr>
            <p:cNvPr id="72" name="Google Shape;72;p5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73" name="Google Shape;73;p5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sz="1867"/>
              </a:p>
            </p:txBody>
          </p:sp>
          <p:sp>
            <p:nvSpPr>
              <p:cNvPr id="74" name="Google Shape;74;p5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sz="1867"/>
              </a:p>
            </p:txBody>
          </p:sp>
        </p:grpSp>
        <p:grpSp>
          <p:nvGrpSpPr>
            <p:cNvPr id="75" name="Google Shape;75;p5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76" name="Google Shape;76;p5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sz="1867"/>
              </a:p>
            </p:txBody>
          </p:sp>
          <p:sp>
            <p:nvSpPr>
              <p:cNvPr id="77" name="Google Shape;77;p5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sz="1867"/>
              </a:p>
            </p:txBody>
          </p:sp>
        </p:grpSp>
      </p:grpSp>
      <p:sp>
        <p:nvSpPr>
          <p:cNvPr id="78" name="Google Shape;78;p5"/>
          <p:cNvSpPr txBox="1">
            <a:spLocks noGrp="1"/>
          </p:cNvSpPr>
          <p:nvPr>
            <p:ph type="title"/>
          </p:nvPr>
        </p:nvSpPr>
        <p:spPr>
          <a:xfrm>
            <a:off x="1085700" y="523433"/>
            <a:ext cx="7323200" cy="102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5"/>
          <p:cNvSpPr txBox="1">
            <a:spLocks noGrp="1"/>
          </p:cNvSpPr>
          <p:nvPr>
            <p:ph type="body" idx="1"/>
          </p:nvPr>
        </p:nvSpPr>
        <p:spPr>
          <a:xfrm>
            <a:off x="1085700" y="1769800"/>
            <a:ext cx="8176800" cy="419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609585" lvl="0" indent="-507987">
              <a:spcBef>
                <a:spcPts val="800"/>
              </a:spcBef>
              <a:spcAft>
                <a:spcPts val="0"/>
              </a:spcAft>
              <a:buSzPts val="2400"/>
              <a:buChar char="▰"/>
              <a:defRPr/>
            </a:lvl1pPr>
            <a:lvl2pPr marL="1219170" lvl="1" indent="-507987">
              <a:spcBef>
                <a:spcPts val="1333"/>
              </a:spcBef>
              <a:spcAft>
                <a:spcPts val="0"/>
              </a:spcAft>
              <a:buSzPts val="2400"/>
              <a:buChar char="▻"/>
              <a:defRPr/>
            </a:lvl2pPr>
            <a:lvl3pPr marL="1828754" lvl="2" indent="-507987">
              <a:spcBef>
                <a:spcPts val="1333"/>
              </a:spcBef>
              <a:spcAft>
                <a:spcPts val="0"/>
              </a:spcAft>
              <a:buSzPts val="2400"/>
              <a:buChar char="▻"/>
              <a:defRPr/>
            </a:lvl3pPr>
            <a:lvl4pPr marL="2438339" lvl="3" indent="-507987">
              <a:spcBef>
                <a:spcPts val="1333"/>
              </a:spcBef>
              <a:spcAft>
                <a:spcPts val="0"/>
              </a:spcAft>
              <a:buSzPts val="2400"/>
              <a:buChar char="▻"/>
              <a:defRPr/>
            </a:lvl4pPr>
            <a:lvl5pPr marL="3047924" lvl="4" indent="-507987">
              <a:spcBef>
                <a:spcPts val="1333"/>
              </a:spcBef>
              <a:spcAft>
                <a:spcPts val="0"/>
              </a:spcAft>
              <a:buSzPts val="2400"/>
              <a:buChar char="▻"/>
              <a:defRPr/>
            </a:lvl5pPr>
            <a:lvl6pPr marL="3657509" lvl="5" indent="-507987">
              <a:spcBef>
                <a:spcPts val="1333"/>
              </a:spcBef>
              <a:spcAft>
                <a:spcPts val="0"/>
              </a:spcAft>
              <a:buSzPts val="2400"/>
              <a:buChar char="▻"/>
              <a:defRPr/>
            </a:lvl6pPr>
            <a:lvl7pPr marL="4267093" lvl="6" indent="-507987">
              <a:spcBef>
                <a:spcPts val="1333"/>
              </a:spcBef>
              <a:spcAft>
                <a:spcPts val="0"/>
              </a:spcAft>
              <a:buSzPts val="2400"/>
              <a:buChar char="▻"/>
              <a:defRPr/>
            </a:lvl7pPr>
            <a:lvl8pPr marL="4876678" lvl="7" indent="-507987">
              <a:spcBef>
                <a:spcPts val="1333"/>
              </a:spcBef>
              <a:spcAft>
                <a:spcPts val="0"/>
              </a:spcAft>
              <a:buSzPts val="2400"/>
              <a:buChar char="▻"/>
              <a:defRPr/>
            </a:lvl8pPr>
            <a:lvl9pPr marL="5486263" lvl="8" indent="-507987">
              <a:spcBef>
                <a:spcPts val="1333"/>
              </a:spcBef>
              <a:spcAft>
                <a:spcPts val="1333"/>
              </a:spcAft>
              <a:buSzPts val="2400"/>
              <a:buChar char="▻"/>
              <a:defRPr/>
            </a:lvl9pPr>
          </a:lstStyle>
          <a:p>
            <a:endParaRPr/>
          </a:p>
        </p:txBody>
      </p:sp>
      <p:sp>
        <p:nvSpPr>
          <p:cNvPr id="80" name="Google Shape;80;p5"/>
          <p:cNvSpPr txBox="1">
            <a:spLocks noGrp="1"/>
          </p:cNvSpPr>
          <p:nvPr>
            <p:ph type="sldNum" idx="12"/>
          </p:nvPr>
        </p:nvSpPr>
        <p:spPr>
          <a:xfrm>
            <a:off x="10157333" y="6182000"/>
            <a:ext cx="1983200" cy="42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s-PE" smtClean="0"/>
              <a:pPr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705976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D7AA4558-A966-C641-9E24-42A342BE5D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99279ADE-1B47-A44B-9DF4-F0B796FD8E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PE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02C0D6BF-420E-4742-9519-E2D8D3ACA0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P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B4096123-E08F-964A-A192-72CE9D263F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3FC41E62-73CB-9840-9FA6-FBE709BE03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4D401-2B71-9344-B314-701098E677F2}" type="slidenum">
              <a:rPr lang="es-P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P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52566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AB630715-CBC4-844C-9F9B-3264887FEC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F1FAFFD3-7A5E-864B-AA8F-972DB7DE10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9"/>
          </a:xfrm>
        </p:spPr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  <a:endParaRPr lang="es-PE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xmlns="" id="{CBAEF24E-96E9-FE4E-97FA-4D8CF983D7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9"/>
          </a:xfrm>
        </p:spPr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  <a:endParaRPr lang="es-PE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="" id="{4CD92EA0-60E3-804E-8C58-792B9FA836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P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="" id="{AF8F7A13-E29F-3147-B824-D45286101D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F15EB41A-EA5B-4440-9B9C-CA65F70B1E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4D401-2B71-9344-B314-701098E677F2}" type="slidenum">
              <a:rPr lang="es-P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P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3841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34696D39-5C43-9A4D-BC02-8AB179913B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8406E1A6-CE15-9242-B96F-BDC9FE282D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PE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xmlns="" id="{206CF223-7305-7346-AD90-81D0ED7C81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  <a:endParaRPr lang="es-PE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xmlns="" id="{72B6F861-3E28-8147-8F29-30A48856E30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PE"/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xmlns="" id="{B213A525-5DB8-5348-983F-32792D37F0B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  <a:endParaRPr lang="es-PE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xmlns="" id="{0C930769-D7CF-4043-B70A-6E74532273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P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xmlns="" id="{942D9680-577D-6048-AD00-D0BAA3DE45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xmlns="" id="{5EC88262-6CAB-3749-A841-8E8D10AD73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4D401-2B71-9344-B314-701098E677F2}" type="slidenum">
              <a:rPr lang="es-P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P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0373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B2B10EBC-9871-2541-92D9-EA4716A9BA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A22A6E03-3E5C-6942-8D31-46187714BC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P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59CF8F40-296F-F442-9279-B601FC8B08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3BB6E049-E879-E949-A93C-CAAA97CBFE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4D401-2B71-9344-B314-701098E677F2}" type="slidenum">
              <a:rPr lang="es-P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P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44400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xmlns="" id="{0065E26A-3FB8-FF45-8898-9BB0BEF0D4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P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xmlns="" id="{F47E847F-F6A5-584C-B39E-C2A8ED8B88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xmlns="" id="{0EDD40AF-AF0D-B14C-9939-CD4C13F952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4D401-2B71-9344-B314-701098E677F2}" type="slidenum">
              <a:rPr lang="es-P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P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17044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72A3EF43-CFA6-AA48-BFE0-A64EBFC6EB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886789EB-685E-0548-A5D4-62222993A3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PE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xmlns="" id="{649F4E4A-C24B-AC46-BD7F-1EB9EA8D5F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PE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="" id="{16498F23-B000-DB47-A168-6F8ED71454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P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="" id="{847F3E82-33EC-1049-8452-B849091B4D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EE1B41F6-312B-6649-85A9-EF613BD986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4D401-2B71-9344-B314-701098E677F2}" type="slidenum">
              <a:rPr lang="es-P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P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62730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068F3E27-D2F1-D847-B217-6DF2099626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xmlns="" id="{C8BDE649-2846-3C45-AF1C-90468D9331C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es-PE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xmlns="" id="{F57139AD-205B-654D-8566-BDC06E9A2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PE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="" id="{F92673C2-E1BA-6147-819A-E8B27878AA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P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="" id="{2D625EFF-9058-834D-8892-DBBA7F1F20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F5F9C71C-D793-F249-A4FD-8A5BBC045D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4D401-2B71-9344-B314-701098E677F2}" type="slidenum">
              <a:rPr lang="es-P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P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6334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xmlns="" id="{8131F40D-A0F2-DA4D-AD99-A67A886D3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DC7950A3-41A8-E745-9071-9BEA309814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s-ES"/>
              <a:t>Editar los estilos de texto del patrón
Segundo nivel
Tercer nivel
Cuarto nivel
Quinto nivel</a:t>
            </a:r>
            <a:endParaRPr lang="es-PE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ECC5C78D-CBB5-C54E-A4A6-C0AD942C5EE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buClrTx/>
              <a:buFontTx/>
              <a:buNone/>
            </a:pPr>
            <a:endParaRPr lang="es-PE" kern="120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E3C2AAB6-45F2-E347-B607-5B3766D33D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buClrTx/>
              <a:buFontTx/>
              <a:buNone/>
            </a:pPr>
            <a:endParaRPr lang="es-PE" kern="120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A4A6A0B6-8DA8-B643-A72A-3FD6E7371B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buClrTx/>
              <a:buFontTx/>
              <a:buNone/>
            </a:pPr>
            <a:fld id="{38A4D401-2B71-9344-B314-701098E677F2}" type="slidenum">
              <a:rPr lang="es-PE" kern="1200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>
                <a:buClrTx/>
                <a:buFontTx/>
                <a:buNone/>
              </a:pPr>
              <a:t>‹Nº›</a:t>
            </a:fld>
            <a:endParaRPr lang="es-PE" kern="120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7546555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P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s-PE"/>
              <a:p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72349769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1.xml"/><Relationship Id="rId4" Type="http://schemas.openxmlformats.org/officeDocument/2006/relationships/hyperlink" Target="http://canales.elcomercio.es/extras/programa_escolar/pdf/manual_1.pdf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1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1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95;g7154120d6a_2_1"/>
          <p:cNvSpPr txBox="1"/>
          <p:nvPr/>
        </p:nvSpPr>
        <p:spPr>
          <a:xfrm>
            <a:off x="1103672" y="4451683"/>
            <a:ext cx="9438157" cy="9733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lang="es-PE" dirty="0">
              <a:ea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PE" sz="3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Del 30 marzo al 8 de abril</a:t>
            </a:r>
            <a:endParaRPr sz="3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s-PE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-PE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-PE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-PE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00144" y="266535"/>
            <a:ext cx="571500" cy="428625"/>
          </a:xfrm>
          <a:prstGeom prst="rect">
            <a:avLst/>
          </a:prstGeom>
        </p:spPr>
      </p:pic>
      <p:sp>
        <p:nvSpPr>
          <p:cNvPr id="5" name="Google Shape;95;g7154120d6a_2_1"/>
          <p:cNvSpPr txBox="1"/>
          <p:nvPr/>
        </p:nvSpPr>
        <p:spPr>
          <a:xfrm>
            <a:off x="1296177" y="1323473"/>
            <a:ext cx="9438157" cy="31282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lang="es-PE" sz="2400" b="1" i="0" u="none" strike="noStrike" cap="none" dirty="0" smtClean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algn="ctr">
              <a:buSzPts val="1400"/>
            </a:pPr>
            <a:r>
              <a:rPr lang="es-PE" sz="4800" b="1" dirty="0">
                <a:solidFill>
                  <a:srgbClr val="FFD966"/>
                </a:solidFill>
                <a:latin typeface="Raleway"/>
                <a:ea typeface="Raleway"/>
                <a:cs typeface="Raleway"/>
                <a:sym typeface="Raleway"/>
              </a:rPr>
              <a:t>#</a:t>
            </a:r>
            <a:r>
              <a:rPr lang="es-PE" sz="4800" b="1" dirty="0" err="1" smtClean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Raleway"/>
                <a:ea typeface="Raleway"/>
                <a:cs typeface="Raleway"/>
                <a:sym typeface="Raleway"/>
              </a:rPr>
              <a:t>SeguimosAprendiendo</a:t>
            </a:r>
            <a:endParaRPr lang="es-PE" sz="4800" b="1" dirty="0" smtClean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algn="ctr">
              <a:buSzPts val="1400"/>
            </a:pPr>
            <a:endParaRPr lang="es-PE" sz="1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Raleway"/>
              <a:ea typeface="Raleway"/>
              <a:cs typeface="Raleway"/>
            </a:endParaRPr>
          </a:p>
          <a:p>
            <a:pPr lvl="0" algn="just">
              <a:buSzPts val="1400"/>
            </a:pPr>
            <a:r>
              <a:rPr lang="es-PE" sz="2400" dirty="0" smtClean="0">
                <a:solidFill>
                  <a:schemeClr val="tx1"/>
                </a:solidFill>
              </a:rPr>
              <a:t>Estimado </a:t>
            </a:r>
            <a:r>
              <a:rPr lang="es-PE" sz="2400" dirty="0">
                <a:solidFill>
                  <a:schemeClr val="tx1"/>
                </a:solidFill>
              </a:rPr>
              <a:t>estudiante agustino:</a:t>
            </a:r>
          </a:p>
          <a:p>
            <a:pPr lvl="0" algn="just">
              <a:buSzPts val="1400"/>
            </a:pPr>
            <a:r>
              <a:rPr lang="es-PE" sz="2400" dirty="0">
                <a:solidFill>
                  <a:schemeClr val="tx1"/>
                </a:solidFill>
              </a:rPr>
              <a:t>Un saludo lleno de afecto, espero que te encuentres bien de salud y resguardado con tus seres queridos en </a:t>
            </a:r>
            <a:r>
              <a:rPr lang="es-PE" sz="2400" dirty="0" smtClean="0">
                <a:solidFill>
                  <a:schemeClr val="tx1"/>
                </a:solidFill>
              </a:rPr>
              <a:t>casa.</a:t>
            </a:r>
            <a:endParaRPr lang="es-PE" sz="2400" i="0" u="none" strike="noStrike" cap="none" dirty="0" smtClean="0">
              <a:solidFill>
                <a:schemeClr val="tx1"/>
              </a:solidFill>
              <a:sym typeface="Arial"/>
            </a:endParaRPr>
          </a:p>
          <a:p>
            <a:pPr lvl="0" algn="ctr">
              <a:buSzPts val="1400"/>
            </a:pPr>
            <a:endParaRPr lang="es-PE" sz="2400" b="1" dirty="0" smtClean="0"/>
          </a:p>
          <a:p>
            <a:pPr lvl="0" algn="ctr">
              <a:buSzPts val="1400"/>
            </a:pPr>
            <a:r>
              <a:rPr lang="es-PE" sz="2400" b="1" dirty="0" smtClean="0"/>
              <a:t>ÁREA</a:t>
            </a:r>
            <a:r>
              <a:rPr lang="es-PE" sz="2400" b="1" dirty="0"/>
              <a:t>: </a:t>
            </a:r>
            <a:r>
              <a:rPr lang="es-PE" sz="2400" b="1" dirty="0" smtClean="0"/>
              <a:t>BÚSQUEDA DE LA VERDAD</a:t>
            </a:r>
            <a:endParaRPr lang="es-PE" sz="2400" b="1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 dirty="0" smtClean="0">
              <a:solidFill>
                <a:schemeClr val="tx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-PE" sz="1800" b="1" i="0" u="none" strike="noStrike" cap="none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endParaRPr sz="1800" b="0" i="0" u="none" strike="noStrike" cap="none" dirty="0">
              <a:solidFill>
                <a:schemeClr val="tx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-PE" sz="1800" b="1" i="0" u="none" strike="noStrike" cap="none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endParaRPr sz="1800" b="0" i="0" u="none" strike="noStrike" cap="none" dirty="0">
              <a:solidFill>
                <a:schemeClr val="tx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-PE" sz="1800" b="1" i="0" u="none" strike="noStrike" cap="none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endParaRPr sz="1800" b="0" i="0" u="none" strike="noStrike" cap="none" dirty="0">
              <a:solidFill>
                <a:schemeClr val="tx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071467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Imagen relacionad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163" y="332510"/>
            <a:ext cx="6553836" cy="5533406"/>
          </a:xfrm>
          <a:prstGeom prst="rect">
            <a:avLst/>
          </a:prstGeom>
          <a:ln w="28575" cap="sq">
            <a:solidFill>
              <a:schemeClr val="accent1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Llamada rectangular 4"/>
          <p:cNvSpPr/>
          <p:nvPr/>
        </p:nvSpPr>
        <p:spPr>
          <a:xfrm>
            <a:off x="7000495" y="237508"/>
            <a:ext cx="4922330" cy="700644"/>
          </a:xfrm>
          <a:prstGeom prst="wedgeRectCallout">
            <a:avLst>
              <a:gd name="adj1" fmla="val -66666"/>
              <a:gd name="adj2" fmla="val 27936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PE" dirty="0">
                <a:solidFill>
                  <a:schemeClr val="tx1"/>
                </a:solidFill>
                <a:latin typeface="Calibri" panose="020F0502020204030204" pitchFamily="34" charset="0"/>
              </a:rPr>
              <a:t>Se conoce como epígrafe el título o frase que sirve como una breve introducción del contenido principal.</a:t>
            </a:r>
          </a:p>
        </p:txBody>
      </p:sp>
      <p:sp>
        <p:nvSpPr>
          <p:cNvPr id="6" name="Llamada rectangular 5"/>
          <p:cNvSpPr/>
          <p:nvPr/>
        </p:nvSpPr>
        <p:spPr>
          <a:xfrm>
            <a:off x="7042067" y="1092531"/>
            <a:ext cx="4880757" cy="807521"/>
          </a:xfrm>
          <a:prstGeom prst="wedgeRectCallout">
            <a:avLst>
              <a:gd name="adj1" fmla="val -58489"/>
              <a:gd name="adj2" fmla="val 6663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PE" sz="1200" dirty="0">
                <a:solidFill>
                  <a:schemeClr val="tx1"/>
                </a:solidFill>
                <a:latin typeface="+mj-lt"/>
              </a:rPr>
              <a:t>Rótulo que explica brevemente la noticia</a:t>
            </a:r>
            <a:r>
              <a:rPr lang="es-PE" sz="1200" dirty="0" smtClean="0">
                <a:solidFill>
                  <a:schemeClr val="tx1"/>
                </a:solidFill>
                <a:latin typeface="+mj-lt"/>
              </a:rPr>
              <a:t>. Anuncia </a:t>
            </a:r>
            <a:r>
              <a:rPr lang="es-PE" sz="1200" dirty="0">
                <a:solidFill>
                  <a:schemeClr val="tx1"/>
                </a:solidFill>
                <a:latin typeface="+mj-lt"/>
              </a:rPr>
              <a:t>el tema que se va a tratar. Se encuentra en </a:t>
            </a:r>
            <a:r>
              <a:rPr lang="es-PE" sz="1200" dirty="0" smtClean="0">
                <a:solidFill>
                  <a:schemeClr val="tx1"/>
                </a:solidFill>
                <a:latin typeface="+mj-lt"/>
              </a:rPr>
              <a:t>la parte </a:t>
            </a:r>
            <a:r>
              <a:rPr lang="es-PE" sz="1200" dirty="0">
                <a:solidFill>
                  <a:schemeClr val="tx1"/>
                </a:solidFill>
                <a:latin typeface="+mj-lt"/>
              </a:rPr>
              <a:t>más alta de la noticia. Llama la atención del </a:t>
            </a:r>
            <a:r>
              <a:rPr lang="es-PE" sz="1200" dirty="0" smtClean="0">
                <a:solidFill>
                  <a:schemeClr val="tx1"/>
                </a:solidFill>
                <a:latin typeface="+mj-lt"/>
              </a:rPr>
              <a:t>lector la </a:t>
            </a:r>
            <a:r>
              <a:rPr lang="es-PE" sz="1200" dirty="0">
                <a:solidFill>
                  <a:schemeClr val="tx1"/>
                </a:solidFill>
                <a:latin typeface="+mj-lt"/>
              </a:rPr>
              <a:t>primera vista, y en pocas palabras resume la información</a:t>
            </a:r>
            <a:r>
              <a:rPr lang="es-PE" sz="1050" dirty="0">
                <a:solidFill>
                  <a:schemeClr val="tx1"/>
                </a:solidFill>
                <a:latin typeface="+mj-lt"/>
              </a:rPr>
              <a:t>.</a:t>
            </a:r>
          </a:p>
        </p:txBody>
      </p:sp>
      <p:sp>
        <p:nvSpPr>
          <p:cNvPr id="7" name="Llamada rectangular 6"/>
          <p:cNvSpPr/>
          <p:nvPr/>
        </p:nvSpPr>
        <p:spPr>
          <a:xfrm>
            <a:off x="7042066" y="2145882"/>
            <a:ext cx="4880757" cy="739822"/>
          </a:xfrm>
          <a:prstGeom prst="wedgeRectCallout">
            <a:avLst>
              <a:gd name="adj1" fmla="val -56579"/>
              <a:gd name="adj2" fmla="val -25351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PE" sz="1600" dirty="0" smtClean="0">
                <a:solidFill>
                  <a:schemeClr val="tx1"/>
                </a:solidFill>
                <a:latin typeface="Calibri" panose="020F0502020204030204" pitchFamily="34" charset="0"/>
              </a:rPr>
              <a:t>Es un resumen muy sintetizado de algunos datos relevantes sobre la noticia. </a:t>
            </a:r>
            <a:endParaRPr lang="es-PE" sz="16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8" name="Llamada rectangular 7"/>
          <p:cNvSpPr/>
          <p:nvPr/>
        </p:nvSpPr>
        <p:spPr>
          <a:xfrm>
            <a:off x="7042064" y="3183737"/>
            <a:ext cx="4880757" cy="739822"/>
          </a:xfrm>
          <a:prstGeom prst="wedgeRectCallout">
            <a:avLst>
              <a:gd name="adj1" fmla="val -59499"/>
              <a:gd name="adj2" fmla="val -47823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PE" dirty="0">
                <a:solidFill>
                  <a:schemeClr val="tx1"/>
                </a:solidFill>
                <a:latin typeface="Calibri" panose="020F0502020204030204" pitchFamily="34" charset="0"/>
              </a:rPr>
              <a:t>Se trata de un texto breve donde se resume la información más importante de lo ocurrido.</a:t>
            </a:r>
          </a:p>
        </p:txBody>
      </p:sp>
      <p:sp>
        <p:nvSpPr>
          <p:cNvPr id="9" name="Llamada rectangular 8"/>
          <p:cNvSpPr/>
          <p:nvPr/>
        </p:nvSpPr>
        <p:spPr>
          <a:xfrm>
            <a:off x="7000495" y="4140442"/>
            <a:ext cx="4880757" cy="1613972"/>
          </a:xfrm>
          <a:prstGeom prst="wedgeRectCallout">
            <a:avLst>
              <a:gd name="adj1" fmla="val -58517"/>
              <a:gd name="adj2" fmla="val -17948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PE" dirty="0">
                <a:solidFill>
                  <a:schemeClr val="tx1"/>
                </a:solidFill>
                <a:latin typeface="Calibri" panose="020F0502020204030204" pitchFamily="34" charset="0"/>
              </a:rPr>
              <a:t>Explica de forma detallada todo lo que ha ocurrido, organizando la información en una escala de mayor a menor importancia.</a:t>
            </a:r>
          </a:p>
          <a:p>
            <a:pPr algn="just"/>
            <a:r>
              <a:rPr lang="es-PE" dirty="0">
                <a:solidFill>
                  <a:schemeClr val="tx1"/>
                </a:solidFill>
                <a:latin typeface="Calibri" panose="020F0502020204030204" pitchFamily="34" charset="0"/>
              </a:rPr>
              <a:t> ¿Qué preguntas debe responder la noticia para que sea completo su contenido?:¿Cuándo? (tiempo), ¿por qué? (causas, consecuencias), ¿cómo? (circunstancias), ¿dónde? (lugar), ¿para qué? (objetivos), ¿quién? (protagonistas), ¿qué? (suceso a relatar).</a:t>
            </a:r>
          </a:p>
        </p:txBody>
      </p:sp>
      <p:sp>
        <p:nvSpPr>
          <p:cNvPr id="11" name="Rectángulo 10"/>
          <p:cNvSpPr/>
          <p:nvPr/>
        </p:nvSpPr>
        <p:spPr>
          <a:xfrm>
            <a:off x="185163" y="6163949"/>
            <a:ext cx="10288874" cy="26161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s-PE" sz="1050" dirty="0" smtClean="0">
                <a:solidFill>
                  <a:schemeClr val="tx1"/>
                </a:solidFill>
                <a:latin typeface="+mj-lt"/>
              </a:rPr>
              <a:t>Fuente; Tabuenca, E. </a:t>
            </a:r>
            <a:r>
              <a:rPr lang="es-PE" sz="1050" dirty="0">
                <a:solidFill>
                  <a:schemeClr val="tx1"/>
                </a:solidFill>
                <a:latin typeface="+mj-lt"/>
              </a:rPr>
              <a:t>(</a:t>
            </a:r>
            <a:r>
              <a:rPr lang="es-PE" sz="1050" dirty="0" smtClean="0">
                <a:solidFill>
                  <a:schemeClr val="tx1"/>
                </a:solidFill>
                <a:latin typeface="+mj-lt"/>
              </a:rPr>
              <a:t>2019). </a:t>
            </a:r>
            <a:r>
              <a:rPr lang="es-PE" sz="1050" i="1" dirty="0" smtClean="0">
                <a:solidFill>
                  <a:schemeClr val="tx1"/>
                </a:solidFill>
                <a:latin typeface="+mj-lt"/>
              </a:rPr>
              <a:t>Partes de una noticia</a:t>
            </a:r>
            <a:r>
              <a:rPr lang="es-PE" sz="1050" dirty="0" smtClean="0">
                <a:solidFill>
                  <a:schemeClr val="tx1"/>
                </a:solidFill>
                <a:latin typeface="+mj-lt"/>
              </a:rPr>
              <a:t>. Recuperado de </a:t>
            </a:r>
            <a:r>
              <a:rPr lang="es-PE" sz="1050" dirty="0" smtClean="0">
                <a:solidFill>
                  <a:schemeClr val="tx1"/>
                </a:solidFill>
                <a:latin typeface="+mj-lt"/>
                <a:hlinkClick r:id="rId4"/>
              </a:rPr>
              <a:t>http</a:t>
            </a:r>
            <a:r>
              <a:rPr lang="es-PE" sz="1050" dirty="0">
                <a:solidFill>
                  <a:schemeClr val="tx1"/>
                </a:solidFill>
                <a:latin typeface="+mj-lt"/>
                <a:hlinkClick r:id="rId4"/>
              </a:rPr>
              <a:t>://canales.elcomercio.es/extras/programa_escolar/pdf/manual_1.pdf</a:t>
            </a:r>
            <a:endParaRPr lang="es-PE" sz="1050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830419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2113852427"/>
              </p:ext>
            </p:extLst>
          </p:nvPr>
        </p:nvGraphicFramePr>
        <p:xfrm>
          <a:off x="800101" y="1257301"/>
          <a:ext cx="10329862" cy="52577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6495925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95;g7154120d6a_2_1"/>
          <p:cNvSpPr txBox="1"/>
          <p:nvPr/>
        </p:nvSpPr>
        <p:spPr>
          <a:xfrm>
            <a:off x="1085700" y="2568615"/>
            <a:ext cx="9438157" cy="20219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>
              <a:buSzPts val="1400"/>
            </a:pPr>
            <a:endParaRPr lang="es-PE" sz="2400" b="1" dirty="0" smtClean="0">
              <a:solidFill>
                <a:srgbClr val="FF0000"/>
              </a:solidFill>
            </a:endParaRPr>
          </a:p>
          <a:p>
            <a:pPr algn="ctr">
              <a:buSzPts val="1400"/>
            </a:pPr>
            <a:r>
              <a:rPr lang="es-PE" sz="4800" b="1" dirty="0">
                <a:solidFill>
                  <a:srgbClr val="FFD966"/>
                </a:solidFill>
                <a:latin typeface="Raleway"/>
                <a:ea typeface="Raleway"/>
                <a:cs typeface="Raleway"/>
                <a:sym typeface="Raleway"/>
              </a:rPr>
              <a:t>#</a:t>
            </a:r>
            <a:r>
              <a:rPr lang="es-PE" sz="4800" b="1" dirty="0" err="1" smtClean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SeguimosAprendiendo</a:t>
            </a:r>
            <a:endParaRPr lang="es-PE" sz="4800" b="1" dirty="0">
              <a:ln>
                <a:solidFill>
                  <a:sysClr val="windowText" lastClr="000000"/>
                </a:solidFill>
              </a:ln>
              <a:solidFill>
                <a:srgbClr val="FFFFFF"/>
              </a:solidFill>
              <a:latin typeface="Raleway"/>
              <a:ea typeface="Raleway"/>
              <a:cs typeface="Raleway"/>
            </a:endParaRPr>
          </a:p>
          <a:p>
            <a:pPr algn="ctr">
              <a:buSzPts val="1400"/>
            </a:pPr>
            <a:r>
              <a:rPr lang="es-PE" sz="2400" b="1" dirty="0" smtClean="0"/>
              <a:t>ÁREA: BÚSQUEDA DE LA VERDAD</a:t>
            </a:r>
          </a:p>
          <a:p>
            <a:pPr>
              <a:buSzPts val="1800"/>
            </a:pPr>
            <a:endParaRPr sz="1800" dirty="0">
              <a:latin typeface="Calibri"/>
              <a:ea typeface="Calibri"/>
              <a:cs typeface="Calibri"/>
              <a:sym typeface="Calibri"/>
            </a:endParaRPr>
          </a:p>
          <a:p>
            <a:pPr>
              <a:buSzPts val="1800"/>
            </a:pPr>
            <a:r>
              <a:rPr lang="es-PE" sz="1800" b="1" dirty="0">
                <a:latin typeface="Calibri"/>
                <a:ea typeface="Calibri"/>
                <a:cs typeface="Calibri"/>
                <a:sym typeface="Calibri"/>
              </a:rPr>
              <a:t> </a:t>
            </a:r>
            <a:endParaRPr sz="1800" dirty="0">
              <a:latin typeface="Calibri"/>
              <a:ea typeface="Calibri"/>
              <a:cs typeface="Calibri"/>
              <a:sym typeface="Calibri"/>
            </a:endParaRPr>
          </a:p>
          <a:p>
            <a:pPr>
              <a:buSzPts val="1800"/>
            </a:pPr>
            <a:r>
              <a:rPr lang="es-PE" sz="1800" b="1" dirty="0">
                <a:latin typeface="Calibri"/>
                <a:ea typeface="Calibri"/>
                <a:cs typeface="Calibri"/>
                <a:sym typeface="Calibri"/>
              </a:rPr>
              <a:t> </a:t>
            </a:r>
            <a:endParaRPr sz="1800" dirty="0">
              <a:latin typeface="Calibri"/>
              <a:ea typeface="Calibri"/>
              <a:cs typeface="Calibri"/>
              <a:sym typeface="Calibri"/>
            </a:endParaRPr>
          </a:p>
          <a:p>
            <a:pPr>
              <a:buSzPts val="1800"/>
            </a:pPr>
            <a:r>
              <a:rPr lang="es-PE" sz="1800" b="1" dirty="0">
                <a:latin typeface="Calibri"/>
                <a:ea typeface="Calibri"/>
                <a:cs typeface="Calibri"/>
                <a:sym typeface="Calibri"/>
              </a:rPr>
              <a:t> </a:t>
            </a:r>
            <a:endParaRPr sz="1800" dirty="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34043" y="311956"/>
            <a:ext cx="571500" cy="428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0595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95;g7154120d6a_2_1"/>
          <p:cNvSpPr txBox="1"/>
          <p:nvPr/>
        </p:nvSpPr>
        <p:spPr>
          <a:xfrm>
            <a:off x="0" y="373156"/>
            <a:ext cx="11982733" cy="1674008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1" wrap="square" lIns="91425" tIns="45700" rIns="91425" bIns="45700" anchor="t" anchorCtr="0">
            <a:noAutofit/>
          </a:bodyPr>
          <a:lstStyle/>
          <a:p>
            <a:pPr algn="ctr">
              <a:buSzPts val="1400"/>
            </a:pPr>
            <a:r>
              <a:rPr lang="es-PE" sz="3200" b="1" dirty="0">
                <a:solidFill>
                  <a:srgbClr val="F1C232"/>
                </a:solidFill>
                <a:sym typeface="Raleway"/>
              </a:rPr>
              <a:t>#</a:t>
            </a:r>
            <a:r>
              <a:rPr lang="es-PE" sz="3200" b="1" dirty="0" err="1" smtClean="0">
                <a:solidFill>
                  <a:srgbClr val="0000FF"/>
                </a:solidFill>
                <a:sym typeface="Raleway"/>
              </a:rPr>
              <a:t>SeguimosAprendiendo</a:t>
            </a:r>
            <a:endParaRPr lang="es-PE" sz="3200" b="1" dirty="0">
              <a:solidFill>
                <a:srgbClr val="0000FF"/>
              </a:solidFill>
            </a:endParaRPr>
          </a:p>
          <a:p>
            <a:pPr algn="ctr">
              <a:buSzPts val="1400"/>
            </a:pPr>
            <a:r>
              <a:rPr lang="es-PE" sz="3200" b="1" dirty="0" smtClean="0">
                <a:solidFill>
                  <a:srgbClr val="FF0000"/>
                </a:solidFill>
              </a:rPr>
              <a:t>Búsqueda de la verdad</a:t>
            </a:r>
            <a:endParaRPr sz="2000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" name="Google Shape;89;p2"/>
          <p:cNvSpPr txBox="1"/>
          <p:nvPr/>
        </p:nvSpPr>
        <p:spPr>
          <a:xfrm>
            <a:off x="840912" y="1411825"/>
            <a:ext cx="10443788" cy="50167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R="107552" algn="just">
              <a:buSzPts val="2000"/>
            </a:pPr>
            <a:endParaRPr lang="es-PE" sz="2000" dirty="0"/>
          </a:p>
          <a:p>
            <a:pPr marR="107552" algn="just">
              <a:buSzPts val="2000"/>
            </a:pPr>
            <a:r>
              <a:rPr lang="es-PE" sz="2000" dirty="0"/>
              <a:t>Continuando con nuestro trabajo académico </a:t>
            </a:r>
            <a:r>
              <a:rPr lang="es-PE" sz="2000" b="1" dirty="0">
                <a:solidFill>
                  <a:srgbClr val="F1C232"/>
                </a:solidFill>
              </a:rPr>
              <a:t>#</a:t>
            </a:r>
            <a:r>
              <a:rPr lang="es-PE" sz="2000" b="1" dirty="0" err="1" smtClean="0">
                <a:solidFill>
                  <a:srgbClr val="0000FF"/>
                </a:solidFill>
              </a:rPr>
              <a:t>SeguimosAprendiendo</a:t>
            </a:r>
            <a:r>
              <a:rPr lang="es-PE" sz="2000" dirty="0"/>
              <a:t>, he programado del 30 marzo al 8 de abril las siguientes actividades</a:t>
            </a:r>
          </a:p>
          <a:p>
            <a:pPr marR="107552" algn="just">
              <a:buSzPts val="2000"/>
            </a:pPr>
            <a:endParaRPr lang="es-PE" sz="2000" dirty="0"/>
          </a:p>
          <a:p>
            <a:pPr marR="107552" algn="just">
              <a:buSzPts val="2000"/>
            </a:pPr>
            <a:r>
              <a:rPr lang="es-PE" sz="2000" dirty="0"/>
              <a:t>Te animo a que sigas poniendo todo tu empeño y responsabilidad en este nuevo aprendizaje: </a:t>
            </a:r>
            <a:endParaRPr lang="es-PE" sz="2000" dirty="0" smtClean="0"/>
          </a:p>
          <a:p>
            <a:pPr marR="107552" algn="just">
              <a:buSzPts val="2000"/>
            </a:pPr>
            <a:endParaRPr lang="es-PE" sz="2000" dirty="0"/>
          </a:p>
          <a:p>
            <a:pPr marR="107552" algn="just">
              <a:buSzPts val="2000"/>
            </a:pPr>
            <a:r>
              <a:rPr lang="es-PE" sz="2000" dirty="0" smtClean="0"/>
              <a:t>Búsqueda de la verdad: Estilos de comunicación</a:t>
            </a:r>
            <a:endParaRPr lang="es-PE" sz="2000" dirty="0"/>
          </a:p>
          <a:p>
            <a:pPr marR="107552" algn="just">
              <a:buSzPts val="2000"/>
            </a:pPr>
            <a:endParaRPr lang="es-PE" sz="2000" dirty="0"/>
          </a:p>
          <a:p>
            <a:pPr marR="107552" algn="just">
              <a:buSzPts val="2000"/>
            </a:pPr>
            <a:r>
              <a:rPr lang="es-PE" sz="2000" dirty="0"/>
              <a:t>En este PPT, encontrarás actividades que deberás realizar y solo una tarea que deberás retornarla por el </a:t>
            </a:r>
            <a:r>
              <a:rPr lang="es-PE" sz="2000" dirty="0" err="1"/>
              <a:t>sieweb</a:t>
            </a:r>
            <a:r>
              <a:rPr lang="es-PE" sz="2000" dirty="0"/>
              <a:t>. además se ha adjuntado la  rúbrica de calificación; por tanto,  tendrá una NOTA.</a:t>
            </a:r>
          </a:p>
          <a:p>
            <a:pPr marR="107552" algn="just">
              <a:buSzPts val="2000"/>
            </a:pPr>
            <a:endParaRPr lang="es-PE" sz="2000" dirty="0"/>
          </a:p>
          <a:p>
            <a:pPr marR="107552" algn="just">
              <a:buSzPts val="2000"/>
            </a:pPr>
            <a:r>
              <a:rPr lang="es-PE" sz="2000" dirty="0"/>
              <a:t>Lee detenidamente cada diapositiva y responde antes de pasar a la otra .</a:t>
            </a:r>
          </a:p>
          <a:p>
            <a:pPr marR="107552" algn="just">
              <a:buSzPts val="2000"/>
            </a:pPr>
            <a:endParaRPr lang="es-PE" sz="2000" dirty="0"/>
          </a:p>
          <a:p>
            <a:pPr marR="107552" algn="just">
              <a:buSzPts val="2000"/>
            </a:pPr>
            <a:r>
              <a:rPr lang="es-PE" sz="2000" dirty="0"/>
              <a:t>De tener alguna duda, comunícate conmigo a través del </a:t>
            </a:r>
            <a:r>
              <a:rPr lang="es-PE" sz="2000" dirty="0" smtClean="0"/>
              <a:t>foro. </a:t>
            </a:r>
            <a:endParaRPr lang="es-PE" sz="2000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27510" y="373156"/>
            <a:ext cx="571500" cy="428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1634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xmlns="" id="{36695294-6AC3-8C4B-8F3E-071CDCC1F453}"/>
              </a:ext>
            </a:extLst>
          </p:cNvPr>
          <p:cNvSpPr txBox="1"/>
          <p:nvPr/>
        </p:nvSpPr>
        <p:spPr>
          <a:xfrm>
            <a:off x="1085136" y="2220351"/>
            <a:ext cx="10469851" cy="1965584"/>
          </a:xfrm>
          <a:prstGeom prst="rect">
            <a:avLst/>
          </a:prstGeom>
          <a:noFill/>
        </p:spPr>
        <p:txBody>
          <a:bodyPr wrap="square" rtlCol="0">
            <a:prstTxWarp prst="textArchUp">
              <a:avLst/>
            </a:prstTxWarp>
            <a:spAutoFit/>
          </a:bodyPr>
          <a:lstStyle/>
          <a:p>
            <a:pPr algn="ctr">
              <a:buClrTx/>
              <a:buFontTx/>
              <a:buNone/>
              <a:defRPr/>
            </a:pPr>
            <a:r>
              <a:rPr lang="es-ES" sz="6400" b="1" kern="1200" dirty="0">
                <a:ln w="38100">
                  <a:solidFill>
                    <a:sysClr val="windowText" lastClr="000000"/>
                  </a:solidFill>
                  <a:prstDash val="solid"/>
                </a:ln>
                <a:solidFill>
                  <a:srgbClr val="FFC000"/>
                </a:solidFill>
                <a:latin typeface="Ravie" panose="04040805050809020602" pitchFamily="82" charset="0"/>
              </a:rPr>
              <a:t>Estilos de </a:t>
            </a:r>
          </a:p>
          <a:p>
            <a:pPr algn="ctr">
              <a:buClrTx/>
              <a:buFontTx/>
              <a:buNone/>
              <a:defRPr/>
            </a:pPr>
            <a:r>
              <a:rPr lang="es-ES" sz="6400" b="1" kern="1200" dirty="0">
                <a:ln w="38100">
                  <a:solidFill>
                    <a:sysClr val="windowText" lastClr="000000"/>
                  </a:solidFill>
                  <a:prstDash val="solid"/>
                </a:ln>
                <a:solidFill>
                  <a:srgbClr val="FFC000"/>
                </a:solidFill>
                <a:latin typeface="Ravie" panose="04040805050809020602" pitchFamily="82" charset="0"/>
              </a:rPr>
              <a:t>comunicación</a:t>
            </a:r>
            <a:endParaRPr lang="es-PE" sz="6400" b="1" kern="1200" dirty="0">
              <a:ln w="38100">
                <a:solidFill>
                  <a:sysClr val="windowText" lastClr="000000"/>
                </a:solidFill>
                <a:prstDash val="solid"/>
              </a:ln>
              <a:solidFill>
                <a:srgbClr val="FFC000"/>
              </a:solidFill>
              <a:latin typeface="Ravie" panose="04040805050809020602" pitchFamily="82" charset="0"/>
            </a:endParaRPr>
          </a:p>
        </p:txBody>
      </p:sp>
      <p:sp>
        <p:nvSpPr>
          <p:cNvPr id="3" name="AutoShape 2" descr="Resultado de imagen para conflictos en el mundo"/>
          <p:cNvSpPr>
            <a:spLocks noChangeAspect="1" noChangeArrowheads="1"/>
          </p:cNvSpPr>
          <p:nvPr/>
        </p:nvSpPr>
        <p:spPr bwMode="auto">
          <a:xfrm>
            <a:off x="207433" y="-192617"/>
            <a:ext cx="406400" cy="406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s-PE" sz="1867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23739" y="2679845"/>
            <a:ext cx="4844708" cy="4178155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363940" y="2220351"/>
            <a:ext cx="2274627" cy="2856616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PE" sz="1867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5302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34043" y="311956"/>
            <a:ext cx="571500" cy="428625"/>
          </a:xfrm>
          <a:prstGeom prst="rect">
            <a:avLst/>
          </a:prstGeom>
        </p:spPr>
      </p:pic>
      <p:graphicFrame>
        <p:nvGraphicFramePr>
          <p:cNvPr id="9" name="Diagrama 8"/>
          <p:cNvGraphicFramePr/>
          <p:nvPr>
            <p:extLst>
              <p:ext uri="{D42A27DB-BD31-4B8C-83A1-F6EECF244321}">
                <p14:modId xmlns:p14="http://schemas.microsoft.com/office/powerpoint/2010/main" val="3927050892"/>
              </p:ext>
            </p:extLst>
          </p:nvPr>
        </p:nvGraphicFramePr>
        <p:xfrm>
          <a:off x="1043740" y="740581"/>
          <a:ext cx="10154652" cy="55158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831571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1968896583"/>
              </p:ext>
            </p:extLst>
          </p:nvPr>
        </p:nvGraphicFramePr>
        <p:xfrm>
          <a:off x="1310691" y="1850607"/>
          <a:ext cx="9619246" cy="45238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arjeta 5"/>
          <p:cNvSpPr/>
          <p:nvPr/>
        </p:nvSpPr>
        <p:spPr>
          <a:xfrm>
            <a:off x="0" y="0"/>
            <a:ext cx="2165684" cy="842211"/>
          </a:xfrm>
          <a:prstGeom prst="flowChartPunchedCard">
            <a:avLst/>
          </a:prstGeom>
          <a:solidFill>
            <a:srgbClr val="00206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2800" dirty="0" smtClean="0"/>
              <a:t>PERCIBE</a:t>
            </a:r>
            <a:endParaRPr lang="es-PE" sz="2800" dirty="0"/>
          </a:p>
        </p:txBody>
      </p:sp>
    </p:spTree>
    <p:extLst>
      <p:ext uri="{BB962C8B-B14F-4D97-AF65-F5344CB8AC3E}">
        <p14:creationId xmlns:p14="http://schemas.microsoft.com/office/powerpoint/2010/main" val="16547555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o 3"/>
          <p:cNvGrpSpPr/>
          <p:nvPr/>
        </p:nvGrpSpPr>
        <p:grpSpPr>
          <a:xfrm>
            <a:off x="312821" y="924743"/>
            <a:ext cx="11044990" cy="777569"/>
            <a:chOff x="96253" y="1333818"/>
            <a:chExt cx="11141242" cy="777569"/>
          </a:xfrm>
        </p:grpSpPr>
        <p:sp>
          <p:nvSpPr>
            <p:cNvPr id="5" name="Paralelogramo 4"/>
            <p:cNvSpPr/>
            <p:nvPr/>
          </p:nvSpPr>
          <p:spPr>
            <a:xfrm>
              <a:off x="96253" y="1333818"/>
              <a:ext cx="10852484" cy="577515"/>
            </a:xfrm>
            <a:prstGeom prst="parallelogram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PE"/>
            </a:p>
          </p:txBody>
        </p:sp>
        <p:sp>
          <p:nvSpPr>
            <p:cNvPr id="6" name="CuadroTexto 5"/>
            <p:cNvSpPr txBox="1"/>
            <p:nvPr/>
          </p:nvSpPr>
          <p:spPr>
            <a:xfrm>
              <a:off x="96253" y="1588167"/>
              <a:ext cx="11141242" cy="523220"/>
            </a:xfrm>
            <a:prstGeom prst="rect">
              <a:avLst/>
            </a:prstGeom>
            <a:solidFill>
              <a:srgbClr val="002060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marL="571500" indent="-571500" algn="just">
                <a:buFont typeface="Arial" panose="020B0604020202020204" pitchFamily="34" charset="0"/>
                <a:buChar char="•"/>
              </a:pPr>
              <a:r>
                <a:rPr lang="es-PE" sz="2800" dirty="0" smtClean="0"/>
                <a:t>4. Lee cada caso con un familiar, luego responde la preguntas</a:t>
              </a:r>
            </a:p>
          </p:txBody>
        </p:sp>
      </p:grpSp>
      <p:sp>
        <p:nvSpPr>
          <p:cNvPr id="7" name="Tarjeta 6"/>
          <p:cNvSpPr/>
          <p:nvPr/>
        </p:nvSpPr>
        <p:spPr>
          <a:xfrm>
            <a:off x="0" y="15517"/>
            <a:ext cx="1925053" cy="441683"/>
          </a:xfrm>
          <a:prstGeom prst="flowChartPunchedCard">
            <a:avLst/>
          </a:prstGeom>
          <a:solidFill>
            <a:srgbClr val="00206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2800" dirty="0" smtClean="0">
                <a:solidFill>
                  <a:srgbClr val="FFFFFF"/>
                </a:solidFill>
              </a:rPr>
              <a:t>ANALIZA</a:t>
            </a:r>
            <a:endParaRPr lang="es-PE" sz="2800" dirty="0">
              <a:solidFill>
                <a:srgbClr val="FFFFFF"/>
              </a:solidFill>
            </a:endParaRPr>
          </a:p>
        </p:txBody>
      </p:sp>
      <p:graphicFrame>
        <p:nvGraphicFramePr>
          <p:cNvPr id="8" name="Diagrama 7"/>
          <p:cNvGraphicFramePr/>
          <p:nvPr>
            <p:extLst>
              <p:ext uri="{D42A27DB-BD31-4B8C-83A1-F6EECF244321}">
                <p14:modId xmlns:p14="http://schemas.microsoft.com/office/powerpoint/2010/main" val="2120782080"/>
              </p:ext>
            </p:extLst>
          </p:nvPr>
        </p:nvGraphicFramePr>
        <p:xfrm>
          <a:off x="312820" y="1956662"/>
          <a:ext cx="11454064" cy="45403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294610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o 3"/>
          <p:cNvGrpSpPr/>
          <p:nvPr/>
        </p:nvGrpSpPr>
        <p:grpSpPr>
          <a:xfrm>
            <a:off x="96253" y="1333818"/>
            <a:ext cx="11141242" cy="777569"/>
            <a:chOff x="96253" y="1333818"/>
            <a:chExt cx="11141242" cy="777569"/>
          </a:xfrm>
        </p:grpSpPr>
        <p:sp>
          <p:nvSpPr>
            <p:cNvPr id="5" name="Paralelogramo 4"/>
            <p:cNvSpPr/>
            <p:nvPr/>
          </p:nvSpPr>
          <p:spPr>
            <a:xfrm>
              <a:off x="96253" y="1333818"/>
              <a:ext cx="10852484" cy="577515"/>
            </a:xfrm>
            <a:prstGeom prst="parallelogram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PE"/>
            </a:p>
          </p:txBody>
        </p:sp>
        <p:sp>
          <p:nvSpPr>
            <p:cNvPr id="6" name="CuadroTexto 5"/>
            <p:cNvSpPr txBox="1"/>
            <p:nvPr/>
          </p:nvSpPr>
          <p:spPr>
            <a:xfrm>
              <a:off x="96253" y="1588167"/>
              <a:ext cx="11141242" cy="523220"/>
            </a:xfrm>
            <a:prstGeom prst="rect">
              <a:avLst/>
            </a:prstGeom>
            <a:solidFill>
              <a:srgbClr val="002060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s-PE" sz="2800" dirty="0" smtClean="0"/>
                <a:t>5.Lee la siguiente pregunta y comparte la respuesta con un familiar.</a:t>
              </a:r>
              <a:endParaRPr lang="es-PE" sz="1100" dirty="0"/>
            </a:p>
          </p:txBody>
        </p:sp>
      </p:grpSp>
      <p:sp>
        <p:nvSpPr>
          <p:cNvPr id="7" name="Tarjeta 6"/>
          <p:cNvSpPr/>
          <p:nvPr/>
        </p:nvSpPr>
        <p:spPr>
          <a:xfrm>
            <a:off x="-1" y="1"/>
            <a:ext cx="2213811" cy="505326"/>
          </a:xfrm>
          <a:prstGeom prst="flowChartPunchedCard">
            <a:avLst/>
          </a:prstGeom>
          <a:solidFill>
            <a:srgbClr val="00206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2800" dirty="0" smtClean="0">
                <a:solidFill>
                  <a:srgbClr val="FFFFFF"/>
                </a:solidFill>
              </a:rPr>
              <a:t>COMPARA</a:t>
            </a:r>
            <a:endParaRPr lang="es-PE" sz="2800" dirty="0">
              <a:solidFill>
                <a:srgbClr val="FFFFFF"/>
              </a:solidFill>
            </a:endParaRPr>
          </a:p>
        </p:txBody>
      </p:sp>
      <p:graphicFrame>
        <p:nvGraphicFramePr>
          <p:cNvPr id="8" name="Diagrama 7"/>
          <p:cNvGraphicFramePr/>
          <p:nvPr>
            <p:extLst>
              <p:ext uri="{D42A27DB-BD31-4B8C-83A1-F6EECF244321}">
                <p14:modId xmlns:p14="http://schemas.microsoft.com/office/powerpoint/2010/main" val="2887362225"/>
              </p:ext>
            </p:extLst>
          </p:nvPr>
        </p:nvGraphicFramePr>
        <p:xfrm>
          <a:off x="1756611" y="2786815"/>
          <a:ext cx="9192126" cy="32244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738013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arjeta 3"/>
          <p:cNvSpPr/>
          <p:nvPr/>
        </p:nvSpPr>
        <p:spPr>
          <a:xfrm>
            <a:off x="0" y="0"/>
            <a:ext cx="1371600" cy="529389"/>
          </a:xfrm>
          <a:prstGeom prst="flowChartPunchedCard">
            <a:avLst/>
          </a:prstGeom>
          <a:solidFill>
            <a:srgbClr val="00206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2800" dirty="0" smtClean="0">
                <a:solidFill>
                  <a:srgbClr val="FFFFFF"/>
                </a:solidFill>
              </a:rPr>
              <a:t>Emitir</a:t>
            </a:r>
            <a:endParaRPr lang="es-PE" sz="2800" dirty="0">
              <a:solidFill>
                <a:srgbClr val="FFFFFF"/>
              </a:solidFill>
            </a:endParaRPr>
          </a:p>
        </p:txBody>
      </p:sp>
      <p:sp>
        <p:nvSpPr>
          <p:cNvPr id="5" name="Marcador de texto 9"/>
          <p:cNvSpPr>
            <a:spLocks noGrp="1"/>
          </p:cNvSpPr>
          <p:nvPr>
            <p:ph type="body" idx="4294967295"/>
          </p:nvPr>
        </p:nvSpPr>
        <p:spPr>
          <a:xfrm>
            <a:off x="182564" y="2092324"/>
            <a:ext cx="3189287" cy="3811588"/>
          </a:xfrm>
          <a:prstGeom prst="rect">
            <a:avLst/>
          </a:prstGeom>
          <a:solidFill>
            <a:schemeClr val="bg1"/>
          </a:solidFill>
        </p:spPr>
        <p:txBody>
          <a:bodyPr>
            <a:normAutofit lnSpcReduction="10000"/>
          </a:bodyPr>
          <a:lstStyle/>
          <a:p>
            <a:pPr marL="285750" lvl="0" indent="-285750" algn="just">
              <a:lnSpc>
                <a:spcPct val="100000"/>
              </a:lnSpc>
              <a:spcBef>
                <a:spcPts val="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s-PE" sz="2400" dirty="0">
                <a:solidFill>
                  <a:sysClr val="windowText" lastClr="000000"/>
                </a:solidFill>
              </a:rPr>
              <a:t>6</a:t>
            </a:r>
            <a:r>
              <a:rPr lang="es-PE" sz="2400" dirty="0" smtClean="0">
                <a:solidFill>
                  <a:sysClr val="windowText" lastClr="000000"/>
                </a:solidFill>
              </a:rPr>
              <a:t>. Elabora una primera plana sobre </a:t>
            </a:r>
            <a:r>
              <a:rPr lang="es-PE" sz="2400" dirty="0">
                <a:solidFill>
                  <a:sysClr val="windowText" lastClr="000000"/>
                </a:solidFill>
              </a:rPr>
              <a:t>la importancia de </a:t>
            </a:r>
            <a:r>
              <a:rPr lang="es-PE" sz="2400" dirty="0" smtClean="0">
                <a:solidFill>
                  <a:sysClr val="windowText" lastClr="000000"/>
                </a:solidFill>
              </a:rPr>
              <a:t>desarrollar la comunicación asertiva en estos tiempos de cuarentena por el coronavirus.</a:t>
            </a:r>
          </a:p>
          <a:p>
            <a:pPr marL="285750" lvl="0" indent="-285750" algn="just">
              <a:lnSpc>
                <a:spcPct val="100000"/>
              </a:lnSpc>
              <a:spcBef>
                <a:spcPts val="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s-PE" sz="2400" dirty="0" smtClean="0">
                <a:solidFill>
                  <a:sysClr val="windowText" lastClr="000000"/>
                </a:solidFill>
              </a:rPr>
              <a:t>Ten </a:t>
            </a:r>
            <a:r>
              <a:rPr lang="es-PE" sz="2400" dirty="0">
                <a:solidFill>
                  <a:sysClr val="windowText" lastClr="000000"/>
                </a:solidFill>
              </a:rPr>
              <a:t>en cuenta la rúbrica </a:t>
            </a:r>
            <a:r>
              <a:rPr lang="es-PE" sz="2400" dirty="0" smtClean="0">
                <a:solidFill>
                  <a:sysClr val="windowText" lastClr="000000"/>
                </a:solidFill>
              </a:rPr>
              <a:t>adjunta.</a:t>
            </a:r>
          </a:p>
          <a:p>
            <a:endParaRPr lang="es-PE" dirty="0"/>
          </a:p>
        </p:txBody>
      </p:sp>
      <p:grpSp>
        <p:nvGrpSpPr>
          <p:cNvPr id="6" name="Grupo 5"/>
          <p:cNvGrpSpPr/>
          <p:nvPr/>
        </p:nvGrpSpPr>
        <p:grpSpPr>
          <a:xfrm>
            <a:off x="3629024" y="253230"/>
            <a:ext cx="7729539" cy="1177679"/>
            <a:chOff x="96253" y="1333818"/>
            <a:chExt cx="11141242" cy="1177679"/>
          </a:xfrm>
        </p:grpSpPr>
        <p:sp>
          <p:nvSpPr>
            <p:cNvPr id="7" name="Paralelogramo 6"/>
            <p:cNvSpPr/>
            <p:nvPr/>
          </p:nvSpPr>
          <p:spPr>
            <a:xfrm>
              <a:off x="96253" y="1333818"/>
              <a:ext cx="10852484" cy="577515"/>
            </a:xfrm>
            <a:prstGeom prst="parallelogram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PE"/>
            </a:p>
          </p:txBody>
        </p:sp>
        <p:sp>
          <p:nvSpPr>
            <p:cNvPr id="8" name="CuadroTexto 7"/>
            <p:cNvSpPr txBox="1"/>
            <p:nvPr/>
          </p:nvSpPr>
          <p:spPr>
            <a:xfrm>
              <a:off x="96253" y="1588167"/>
              <a:ext cx="11141242" cy="923330"/>
            </a:xfrm>
            <a:prstGeom prst="rect">
              <a:avLst/>
            </a:prstGeom>
            <a:solidFill>
              <a:srgbClr val="002060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just"/>
              <a:r>
                <a:rPr lang="es-PE" sz="1800" dirty="0"/>
                <a:t>PROPÓSITO DE APRENDIZAJE: Valoración de la importancia de </a:t>
              </a:r>
              <a:r>
                <a:rPr lang="es-PE" sz="1800" dirty="0" smtClean="0"/>
                <a:t>desarrollar la comunicación asertiva en </a:t>
              </a:r>
              <a:r>
                <a:rPr lang="es-PE" sz="1800" dirty="0"/>
                <a:t>nuestra vida diaria, </a:t>
              </a:r>
              <a:r>
                <a:rPr lang="es-PE" sz="1800" dirty="0" smtClean="0"/>
                <a:t>a través de una primera plana.</a:t>
              </a:r>
            </a:p>
          </p:txBody>
        </p:sp>
      </p:grpSp>
      <p:graphicFrame>
        <p:nvGraphicFramePr>
          <p:cNvPr id="9" name="Tab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3611390"/>
              </p:ext>
            </p:extLst>
          </p:nvPr>
        </p:nvGraphicFramePr>
        <p:xfrm>
          <a:off x="3629024" y="1483231"/>
          <a:ext cx="7643812" cy="5233575"/>
        </p:xfrm>
        <a:graphic>
          <a:graphicData uri="http://schemas.openxmlformats.org/drawingml/2006/table">
            <a:tbl>
              <a:tblPr/>
              <a:tblGrid>
                <a:gridCol w="1952350"/>
                <a:gridCol w="1955417"/>
                <a:gridCol w="1882843"/>
                <a:gridCol w="1853202"/>
              </a:tblGrid>
              <a:tr h="180084">
                <a:tc>
                  <a:txBody>
                    <a:bodyPr/>
                    <a:lstStyle/>
                    <a:p>
                      <a:pPr marL="1270" indent="-127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85190" algn="l"/>
                        </a:tabLst>
                      </a:pPr>
                      <a:r>
                        <a:rPr lang="es-PE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AD</a:t>
                      </a:r>
                      <a:endParaRPr lang="es-PE" sz="1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1692" marR="616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270" indent="-127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85190" algn="l"/>
                        </a:tabLst>
                      </a:pPr>
                      <a:r>
                        <a:rPr lang="es-PE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</a:t>
                      </a:r>
                      <a:endParaRPr lang="es-PE" sz="1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1692" marR="616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270" indent="-127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85190" algn="l"/>
                        </a:tabLst>
                      </a:pPr>
                      <a:r>
                        <a:rPr lang="es-PE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B</a:t>
                      </a:r>
                      <a:endParaRPr lang="es-PE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1692" marR="616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270" indent="-127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85190" algn="l"/>
                        </a:tabLst>
                      </a:pPr>
                      <a:r>
                        <a:rPr lang="es-PE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</a:t>
                      </a:r>
                      <a:endParaRPr lang="es-PE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1692" marR="616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585234">
                <a:tc>
                  <a:txBody>
                    <a:bodyPr/>
                    <a:lstStyle/>
                    <a:p>
                      <a:pPr indent="-127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Valora de manera clara y relevante la importancia </a:t>
                      </a:r>
                      <a:r>
                        <a:rPr lang="es-PE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de</a:t>
                      </a:r>
                      <a:r>
                        <a:rPr lang="es-PE" sz="14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s-PE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desarrollar la comunicación asertiva en </a:t>
                      </a:r>
                      <a:r>
                        <a:rPr lang="es-PE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su vida diaria asumiendo una postura crítica y </a:t>
                      </a:r>
                      <a:endParaRPr lang="es-PE" sz="1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indent="-127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explica cómo influyen en la construcción de su identidad y contribuyen a su desarrollo y el de los demás. </a:t>
                      </a:r>
                      <a:endParaRPr lang="es-PE" sz="1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indent="-127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Asimismo, todas las ideas tienen relación directa con el tema y se presentan con claridad y objetividad al realizar </a:t>
                      </a:r>
                      <a:r>
                        <a:rPr lang="es-PE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una primera plana.</a:t>
                      </a:r>
                      <a:endParaRPr lang="es-PE" sz="1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1270" indent="-127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85190" algn="l"/>
                        </a:tabLst>
                      </a:pPr>
                      <a:r>
                        <a:rPr lang="es-PE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s-PE" sz="1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1692" marR="616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-127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Valora </a:t>
                      </a:r>
                      <a:r>
                        <a:rPr lang="es-PE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la importancia de desarrollar la comunicación asertiva en </a:t>
                      </a:r>
                      <a:r>
                        <a:rPr lang="es-PE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su vida diaria asumiendo una postura crítica y </a:t>
                      </a:r>
                      <a:endParaRPr lang="es-PE" sz="1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indent="-127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explica cómo influyen en la configuración de su identidad y contribuyen a su desarrollo y el de los demás.   Asimismo, las ideas tienen relación directa con el tema y se presentan con claridad y objetividad al realizar </a:t>
                      </a:r>
                      <a:r>
                        <a:rPr lang="es-PE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una primera plana.</a:t>
                      </a:r>
                      <a:endParaRPr lang="es-PE" sz="160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indent="-127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s-PE" sz="1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indent="-127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s-PE" sz="1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1692" marR="616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-127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Valora </a:t>
                      </a:r>
                      <a:r>
                        <a:rPr lang="es-PE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la importancia de desarrollar la comunicación asertiva en </a:t>
                      </a:r>
                      <a:r>
                        <a:rPr lang="es-PE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su vida diaria y describe cómo contribuyen a su desarrollo. Asimismo, algunas ideas que se presentan tienen relación con el tema, pero deben presentarse con mayor claridad y objetividad al realizar </a:t>
                      </a:r>
                      <a:r>
                        <a:rPr lang="es-PE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una primera plana.</a:t>
                      </a:r>
                      <a:endParaRPr lang="es-PE" sz="1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1692" marR="616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-127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Valora </a:t>
                      </a:r>
                      <a:r>
                        <a:rPr lang="es-PE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la importancia de desarrollar la comunicación asertiva en </a:t>
                      </a:r>
                      <a:r>
                        <a:rPr lang="es-PE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su vida diaria y describe cómo contribuyen a su desarrollo.  Por otro lado, las ideas que se presentan tienen poca o ninguna relación con el tema, no son claras ni presentan objetividad al realizar </a:t>
                      </a:r>
                      <a:r>
                        <a:rPr lang="es-PE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una primera plana.</a:t>
                      </a:r>
                      <a:endParaRPr lang="es-PE" sz="160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indent="-127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s-PE" sz="1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indent="-127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s-PE" sz="1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1692" marR="616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51300">
                <a:tc>
                  <a:txBody>
                    <a:bodyPr/>
                    <a:lstStyle/>
                    <a:p>
                      <a:pPr marL="1270" indent="-12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NIVEL DE LOGRO</a:t>
                      </a:r>
                      <a:endParaRPr lang="es-PE" sz="1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1692" marR="616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1270" indent="-127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85190" algn="l"/>
                        </a:tabLst>
                      </a:pPr>
                      <a:r>
                        <a:rPr lang="es-PE" sz="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s-PE" sz="1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1270" indent="-127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s-PE" sz="1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1270" indent="-127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s-PE" sz="1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1692" marR="616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702237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6090" y="1244162"/>
            <a:ext cx="6288918" cy="4719638"/>
          </a:xfrm>
          <a:prstGeom prst="rect">
            <a:avLst/>
          </a:prstGeom>
        </p:spPr>
      </p:pic>
      <p:sp>
        <p:nvSpPr>
          <p:cNvPr id="6" name="Título 5"/>
          <p:cNvSpPr>
            <a:spLocks noGrp="1"/>
          </p:cNvSpPr>
          <p:nvPr>
            <p:ph type="title"/>
          </p:nvPr>
        </p:nvSpPr>
        <p:spPr>
          <a:xfrm>
            <a:off x="486610" y="553032"/>
            <a:ext cx="7323200" cy="1021600"/>
          </a:xfrm>
        </p:spPr>
        <p:txBody>
          <a:bodyPr>
            <a:normAutofit/>
          </a:bodyPr>
          <a:lstStyle/>
          <a:p>
            <a:r>
              <a:rPr lang="es-PE" sz="5400" dirty="0" smtClean="0">
                <a:solidFill>
                  <a:schemeClr val="bg1"/>
                </a:solidFill>
              </a:rPr>
              <a:t>Primera Plana</a:t>
            </a:r>
            <a:endParaRPr lang="es-PE" sz="5400" dirty="0">
              <a:solidFill>
                <a:schemeClr val="bg1"/>
              </a:solidFill>
            </a:endParaRPr>
          </a:p>
        </p:txBody>
      </p:sp>
      <p:sp>
        <p:nvSpPr>
          <p:cNvPr id="11" name="Llamada rectangular 10"/>
          <p:cNvSpPr/>
          <p:nvPr/>
        </p:nvSpPr>
        <p:spPr>
          <a:xfrm>
            <a:off x="5600699" y="4678878"/>
            <a:ext cx="1368135" cy="1216253"/>
          </a:xfrm>
          <a:prstGeom prst="wedgeRectCallout">
            <a:avLst>
              <a:gd name="adj1" fmla="val 70769"/>
              <a:gd name="adj2" fmla="val -7233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48405" y="3990109"/>
            <a:ext cx="1531916" cy="974644"/>
          </a:xfrm>
          <a:prstGeom prst="rect">
            <a:avLst/>
          </a:prstGeom>
        </p:spPr>
      </p:pic>
      <p:sp>
        <p:nvSpPr>
          <p:cNvPr id="15" name="Rectángulo 14"/>
          <p:cNvSpPr/>
          <p:nvPr/>
        </p:nvSpPr>
        <p:spPr>
          <a:xfrm>
            <a:off x="10452266" y="4964753"/>
            <a:ext cx="1437351" cy="32519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grpSp>
        <p:nvGrpSpPr>
          <p:cNvPr id="4" name="Grupo 3"/>
          <p:cNvGrpSpPr/>
          <p:nvPr/>
        </p:nvGrpSpPr>
        <p:grpSpPr>
          <a:xfrm>
            <a:off x="7110899" y="1977680"/>
            <a:ext cx="3242930" cy="3977357"/>
            <a:chOff x="7154882" y="2180557"/>
            <a:chExt cx="3242930" cy="3783244"/>
          </a:xfrm>
        </p:grpSpPr>
        <p:grpSp>
          <p:nvGrpSpPr>
            <p:cNvPr id="2" name="Grupo 1"/>
            <p:cNvGrpSpPr/>
            <p:nvPr/>
          </p:nvGrpSpPr>
          <p:grpSpPr>
            <a:xfrm>
              <a:off x="7154882" y="2595227"/>
              <a:ext cx="3111335" cy="3368574"/>
              <a:chOff x="7148945" y="3072666"/>
              <a:chExt cx="3111335" cy="2875845"/>
            </a:xfrm>
          </p:grpSpPr>
          <p:pic>
            <p:nvPicPr>
              <p:cNvPr id="10" name="Imagen 9"/>
              <p:cNvPicPr>
                <a:picLocks noChangeAspect="1"/>
              </p:cNvPicPr>
              <p:nvPr/>
            </p:nvPicPr>
            <p:blipFill rotWithShape="1">
              <a:blip r:embed="rId3"/>
              <a:srcRect l="54820" t="75638" r="26167" b="3115"/>
              <a:stretch/>
            </p:blipFill>
            <p:spPr>
              <a:xfrm>
                <a:off x="7160820" y="4631379"/>
                <a:ext cx="3087585" cy="1317132"/>
              </a:xfrm>
              <a:prstGeom prst="rect">
                <a:avLst/>
              </a:prstGeom>
            </p:spPr>
          </p:pic>
          <p:pic>
            <p:nvPicPr>
              <p:cNvPr id="13" name="Imagen 12"/>
              <p:cNvPicPr>
                <a:picLocks noChangeAspect="1"/>
              </p:cNvPicPr>
              <p:nvPr/>
            </p:nvPicPr>
            <p:blipFill rotWithShape="1">
              <a:blip r:embed="rId3"/>
              <a:srcRect l="22205" t="41742" r="25263" b="25232"/>
              <a:stretch/>
            </p:blipFill>
            <p:spPr>
              <a:xfrm>
                <a:off x="7148945" y="3072666"/>
                <a:ext cx="3111335" cy="1558712"/>
              </a:xfrm>
              <a:prstGeom prst="rect">
                <a:avLst/>
              </a:prstGeom>
            </p:spPr>
          </p:pic>
        </p:grpSp>
        <p:pic>
          <p:nvPicPr>
            <p:cNvPr id="17" name="Imagen 16"/>
            <p:cNvPicPr>
              <a:picLocks noChangeAspect="1"/>
            </p:cNvPicPr>
            <p:nvPr/>
          </p:nvPicPr>
          <p:blipFill rotWithShape="1">
            <a:blip r:embed="rId3"/>
            <a:srcRect l="23318" t="25096" r="25117" b="66118"/>
            <a:stretch/>
          </p:blipFill>
          <p:spPr>
            <a:xfrm>
              <a:off x="7154882" y="2180557"/>
              <a:ext cx="3242930" cy="414669"/>
            </a:xfrm>
            <a:prstGeom prst="rect">
              <a:avLst/>
            </a:prstGeom>
          </p:spPr>
        </p:pic>
      </p:grpSp>
      <p:sp>
        <p:nvSpPr>
          <p:cNvPr id="3" name="CuadroTexto 2"/>
          <p:cNvSpPr txBox="1"/>
          <p:nvPr/>
        </p:nvSpPr>
        <p:spPr>
          <a:xfrm>
            <a:off x="5507674" y="2050259"/>
            <a:ext cx="1554183" cy="1133567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s-PE" dirty="0"/>
          </a:p>
        </p:txBody>
      </p:sp>
      <p:sp>
        <p:nvSpPr>
          <p:cNvPr id="18" name="Rectángulo 17"/>
          <p:cNvSpPr/>
          <p:nvPr/>
        </p:nvSpPr>
        <p:spPr>
          <a:xfrm>
            <a:off x="5376079" y="2198269"/>
            <a:ext cx="1672008" cy="2480609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9" name="Rectángulo 8"/>
          <p:cNvSpPr/>
          <p:nvPr/>
        </p:nvSpPr>
        <p:spPr>
          <a:xfrm>
            <a:off x="192725" y="1465665"/>
            <a:ext cx="5373365" cy="95410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s-PE" dirty="0">
                <a:latin typeface="Calibri" panose="020F0502020204030204" pitchFamily="34" charset="0"/>
              </a:rPr>
              <a:t>Primera plana: es la </a:t>
            </a:r>
            <a:r>
              <a:rPr lang="es-PE" dirty="0" smtClean="0">
                <a:latin typeface="Calibri" panose="020F0502020204030204" pitchFamily="34" charset="0"/>
              </a:rPr>
              <a:t>plana principal </a:t>
            </a:r>
            <a:r>
              <a:rPr lang="es-PE" dirty="0">
                <a:latin typeface="Calibri" panose="020F0502020204030204" pitchFamily="34" charset="0"/>
              </a:rPr>
              <a:t>del periódico, es </a:t>
            </a:r>
            <a:r>
              <a:rPr lang="es-PE" dirty="0" smtClean="0">
                <a:latin typeface="Calibri" panose="020F0502020204030204" pitchFamily="34" charset="0"/>
              </a:rPr>
              <a:t>lo que </a:t>
            </a:r>
            <a:r>
              <a:rPr lang="es-PE" dirty="0">
                <a:latin typeface="Calibri" panose="020F0502020204030204" pitchFamily="34" charset="0"/>
              </a:rPr>
              <a:t>todos conocemos </a:t>
            </a:r>
            <a:r>
              <a:rPr lang="es-PE" dirty="0" smtClean="0">
                <a:latin typeface="Calibri" panose="020F0502020204030204" pitchFamily="34" charset="0"/>
              </a:rPr>
              <a:t>como portada </a:t>
            </a:r>
            <a:r>
              <a:rPr lang="es-PE" dirty="0">
                <a:latin typeface="Calibri" panose="020F0502020204030204" pitchFamily="34" charset="0"/>
              </a:rPr>
              <a:t>del periódico. </a:t>
            </a:r>
            <a:r>
              <a:rPr lang="es-PE" dirty="0" smtClean="0">
                <a:latin typeface="Calibri" panose="020F0502020204030204" pitchFamily="34" charset="0"/>
              </a:rPr>
              <a:t>Aquí se muestra la noticia más relevante </a:t>
            </a:r>
            <a:r>
              <a:rPr lang="es-PE" dirty="0">
                <a:latin typeface="Calibri" panose="020F0502020204030204" pitchFamily="34" charset="0"/>
              </a:rPr>
              <a:t>para captar </a:t>
            </a:r>
            <a:r>
              <a:rPr lang="es-PE" dirty="0" smtClean="0">
                <a:latin typeface="Calibri" panose="020F0502020204030204" pitchFamily="34" charset="0"/>
              </a:rPr>
              <a:t>la atención </a:t>
            </a:r>
            <a:r>
              <a:rPr lang="es-PE" dirty="0">
                <a:latin typeface="Calibri" panose="020F0502020204030204" pitchFamily="34" charset="0"/>
              </a:rPr>
              <a:t>del público y </a:t>
            </a:r>
            <a:r>
              <a:rPr lang="es-PE" dirty="0" smtClean="0">
                <a:latin typeface="Calibri" panose="020F0502020204030204" pitchFamily="34" charset="0"/>
              </a:rPr>
              <a:t>que este </a:t>
            </a:r>
            <a:r>
              <a:rPr lang="es-PE" dirty="0">
                <a:latin typeface="Calibri" panose="020F0502020204030204" pitchFamily="34" charset="0"/>
              </a:rPr>
              <a:t>se interese en leer </a:t>
            </a:r>
            <a:r>
              <a:rPr lang="es-PE" dirty="0" smtClean="0">
                <a:latin typeface="Calibri" panose="020F0502020204030204" pitchFamily="34" charset="0"/>
              </a:rPr>
              <a:t>el periódico</a:t>
            </a:r>
            <a:r>
              <a:rPr lang="es-PE" dirty="0">
                <a:latin typeface="Calibri" panose="020F0502020204030204" pitchFamily="34" charset="0"/>
              </a:rPr>
              <a:t>.</a:t>
            </a:r>
          </a:p>
        </p:txBody>
      </p:sp>
      <p:sp>
        <p:nvSpPr>
          <p:cNvPr id="7" name="Marcador de texto 6"/>
          <p:cNvSpPr>
            <a:spLocks noGrp="1"/>
          </p:cNvSpPr>
          <p:nvPr>
            <p:ph type="body" idx="1"/>
          </p:nvPr>
        </p:nvSpPr>
        <p:spPr>
          <a:xfrm>
            <a:off x="31803" y="2376258"/>
            <a:ext cx="6937031" cy="4063169"/>
          </a:xfrm>
        </p:spPr>
        <p:txBody>
          <a:bodyPr>
            <a:noAutofit/>
          </a:bodyPr>
          <a:lstStyle/>
          <a:p>
            <a:r>
              <a:rPr lang="es-PE" sz="1600" b="1" dirty="0" smtClean="0">
                <a:solidFill>
                  <a:srgbClr val="FF0000"/>
                </a:solidFill>
              </a:rPr>
              <a:t>PARTES DE UNA PRIMERA PLANA</a:t>
            </a:r>
          </a:p>
          <a:p>
            <a:pPr marL="965185" lvl="1" indent="-254000">
              <a:buFont typeface="Wingdings" panose="05000000000000000000" pitchFamily="2" charset="2"/>
              <a:buChar char="§"/>
            </a:pPr>
            <a:r>
              <a:rPr lang="es-PE" sz="1200" dirty="0" smtClean="0">
                <a:solidFill>
                  <a:schemeClr val="tx1"/>
                </a:solidFill>
              </a:rPr>
              <a:t>La </a:t>
            </a:r>
            <a:r>
              <a:rPr lang="es-PE" sz="1200" dirty="0">
                <a:solidFill>
                  <a:schemeClr val="tx1"/>
                </a:solidFill>
              </a:rPr>
              <a:t>cabecera del periódico</a:t>
            </a:r>
          </a:p>
          <a:p>
            <a:pPr marL="711183" lvl="1" indent="0" algn="just">
              <a:buNone/>
            </a:pPr>
            <a:r>
              <a:rPr lang="es-PE" sz="1200" dirty="0">
                <a:solidFill>
                  <a:schemeClr val="tx1"/>
                </a:solidFill>
              </a:rPr>
              <a:t>Cuando hablamos de la cabecera del periódico, estamos haciendo referencia a la parte que está en la zona superior y centrada de la primera plana. En esta zona se incluye el logo de la publicación, el nombre del periódico y el eslogan. Es un elemento muy visual y distintivo que sirve para saber qué periódico estamos leyendo.</a:t>
            </a:r>
          </a:p>
          <a:p>
            <a:pPr marL="965185" lvl="1" indent="-254000" algn="just">
              <a:buFont typeface="Wingdings" panose="05000000000000000000" pitchFamily="2" charset="2"/>
              <a:buChar char="§"/>
            </a:pPr>
            <a:r>
              <a:rPr lang="es-PE" sz="1200" dirty="0" smtClean="0">
                <a:solidFill>
                  <a:schemeClr val="tx1"/>
                </a:solidFill>
              </a:rPr>
              <a:t>Fotografías</a:t>
            </a:r>
            <a:endParaRPr lang="es-PE" sz="1200" dirty="0">
              <a:solidFill>
                <a:schemeClr val="tx1"/>
              </a:solidFill>
            </a:endParaRPr>
          </a:p>
          <a:p>
            <a:pPr marL="711183" lvl="1" indent="0" algn="just">
              <a:buNone/>
            </a:pPr>
            <a:r>
              <a:rPr lang="es-PE" sz="1200" dirty="0">
                <a:solidFill>
                  <a:schemeClr val="tx1"/>
                </a:solidFill>
              </a:rPr>
              <a:t>La portada del periódico es muy visual y, por tanto, aquí abundan las fotografías que aportan contenido visual y una información más ligera y agradable. Los titulares suelen ir acompañados de fotos y, después, de un breve texto que amplía ligeramente la información</a:t>
            </a:r>
            <a:r>
              <a:rPr lang="es-PE" sz="1200" dirty="0" smtClean="0">
                <a:solidFill>
                  <a:schemeClr val="tx1"/>
                </a:solidFill>
              </a:rPr>
              <a:t>.</a:t>
            </a:r>
          </a:p>
          <a:p>
            <a:pPr marL="965185" lvl="1" indent="-254000" algn="just">
              <a:buFont typeface="Wingdings" panose="05000000000000000000" pitchFamily="2" charset="2"/>
              <a:buChar char="§"/>
            </a:pPr>
            <a:r>
              <a:rPr lang="es-PE" sz="1200" dirty="0" smtClean="0">
                <a:solidFill>
                  <a:schemeClr val="tx1"/>
                </a:solidFill>
              </a:rPr>
              <a:t>Noticia</a:t>
            </a:r>
            <a:endParaRPr lang="es-PE" sz="1200" dirty="0">
              <a:solidFill>
                <a:schemeClr val="tx1"/>
              </a:solidFill>
            </a:endParaRPr>
          </a:p>
          <a:p>
            <a:pPr marL="711185" lvl="1" indent="0" algn="just">
              <a:buNone/>
            </a:pPr>
            <a:r>
              <a:rPr lang="es-PE" sz="1200" dirty="0">
                <a:solidFill>
                  <a:schemeClr val="tx1"/>
                </a:solidFill>
              </a:rPr>
              <a:t>Una de las partes más importantes del periódico es la noticia, es decir, el artículo periodístico que informa de forma objetiva sobre un suceso nuevo o desconocido entre la población. Es un artículo de actualidad y que puede versar de temáticas muy diferentes: política, internacional, sucesos, etc. Lo importante es que sea un texto neutro, objetivo y que aporte información de valor. En esta otra lección te descubrimos las partes de una noticia para que comprendas mejor cómo se estructura.</a:t>
            </a:r>
            <a:endParaRPr lang="es-PE" dirty="0"/>
          </a:p>
        </p:txBody>
      </p:sp>
      <p:sp>
        <p:nvSpPr>
          <p:cNvPr id="8" name="Rectángulo 7"/>
          <p:cNvSpPr/>
          <p:nvPr/>
        </p:nvSpPr>
        <p:spPr>
          <a:xfrm>
            <a:off x="2854187" y="6518652"/>
            <a:ext cx="9337813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PE" sz="1100" dirty="0"/>
              <a:t>El país (2011). El país entra en alerta </a:t>
            </a:r>
            <a:r>
              <a:rPr lang="es-PE" sz="1100" dirty="0" err="1"/>
              <a:t>económica.Recopilado</a:t>
            </a:r>
            <a:r>
              <a:rPr lang="es-PE" sz="1100" dirty="0"/>
              <a:t> 30 de marzo. https://elpais.com/diario/2011/12/31/portada/1325286002_850215.html </a:t>
            </a:r>
          </a:p>
        </p:txBody>
      </p:sp>
    </p:spTree>
    <p:extLst>
      <p:ext uri="{BB962C8B-B14F-4D97-AF65-F5344CB8AC3E}">
        <p14:creationId xmlns:p14="http://schemas.microsoft.com/office/powerpoint/2010/main" val="2430386672"/>
      </p:ext>
    </p:extLst>
  </p:cSld>
  <p:clrMapOvr>
    <a:masterClrMapping/>
  </p:clrMapOvr>
</p:sld>
</file>

<file path=ppt/theme/theme1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Tema d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872</TotalTime>
  <Words>1333</Words>
  <Application>Microsoft Office PowerPoint</Application>
  <PresentationFormat>Panorámica</PresentationFormat>
  <Paragraphs>112</Paragraphs>
  <Slides>12</Slides>
  <Notes>5</Notes>
  <HiddenSlides>0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12</vt:i4>
      </vt:variant>
    </vt:vector>
  </HeadingPairs>
  <TitlesOfParts>
    <vt:vector size="23" baseType="lpstr">
      <vt:lpstr>Raleway</vt:lpstr>
      <vt:lpstr>Wingdings</vt:lpstr>
      <vt:lpstr>Times New Roman</vt:lpstr>
      <vt:lpstr>Agency FB</vt:lpstr>
      <vt:lpstr>Arial</vt:lpstr>
      <vt:lpstr>Calibri Light</vt:lpstr>
      <vt:lpstr>Arvo</vt:lpstr>
      <vt:lpstr>Calibri</vt:lpstr>
      <vt:lpstr>Ravie</vt:lpstr>
      <vt:lpstr>1_Tema de Office</vt:lpstr>
      <vt:lpstr>2_Tema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Primera Plana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Microsoft Office User</dc:creator>
  <cp:lastModifiedBy>carlos edmundo samanez caceres</cp:lastModifiedBy>
  <cp:revision>75</cp:revision>
  <dcterms:created xsi:type="dcterms:W3CDTF">2020-03-06T19:00:49Z</dcterms:created>
  <dcterms:modified xsi:type="dcterms:W3CDTF">2020-04-01T21:12:59Z</dcterms:modified>
</cp:coreProperties>
</file>