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7" name="Google Shape;16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6" name="Google Shape;136;p2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7" name="Google Shape;137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4" name="Google Shape;144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 amt="50000"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 amt="50000"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jpg"/><Relationship Id="rId4" Type="http://schemas.openxmlformats.org/officeDocument/2006/relationships/hyperlink" Target="https://wheelofnames.com/5k6-yy5" TargetMode="External"/><Relationship Id="rId5" Type="http://schemas.openxmlformats.org/officeDocument/2006/relationships/image" Target="../media/image26.png"/><Relationship Id="rId6" Type="http://schemas.openxmlformats.org/officeDocument/2006/relationships/image" Target="../media/image36.gif"/></Relationships>
</file>

<file path=ppt/slides/_rels/slide11.xml.rels><?xml version="1.0" encoding="UTF-8" standalone="yes"?><Relationships xmlns="http://schemas.openxmlformats.org/package/2006/relationships"><Relationship Id="rId10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jpg"/><Relationship Id="rId4" Type="http://schemas.openxmlformats.org/officeDocument/2006/relationships/image" Target="../media/image31.jpg"/><Relationship Id="rId9" Type="http://schemas.openxmlformats.org/officeDocument/2006/relationships/image" Target="../media/image45.jpg"/><Relationship Id="rId5" Type="http://schemas.openxmlformats.org/officeDocument/2006/relationships/image" Target="../media/image47.jpg"/><Relationship Id="rId6" Type="http://schemas.openxmlformats.org/officeDocument/2006/relationships/image" Target="../media/image37.jpg"/><Relationship Id="rId7" Type="http://schemas.openxmlformats.org/officeDocument/2006/relationships/image" Target="../media/image35.jpg"/><Relationship Id="rId8" Type="http://schemas.openxmlformats.org/officeDocument/2006/relationships/image" Target="../media/image4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png"/><Relationship Id="rId4" Type="http://schemas.openxmlformats.org/officeDocument/2006/relationships/image" Target="../media/image3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Relationship Id="rId4" Type="http://schemas.openxmlformats.org/officeDocument/2006/relationships/image" Target="../media/image4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Relationship Id="rId4" Type="http://schemas.openxmlformats.org/officeDocument/2006/relationships/image" Target="../media/image3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Relationship Id="rId4" Type="http://schemas.openxmlformats.org/officeDocument/2006/relationships/image" Target="../media/image4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png"/><Relationship Id="rId4" Type="http://schemas.openxmlformats.org/officeDocument/2006/relationships/image" Target="../media/image4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6.gif"/></Relationships>
</file>

<file path=ppt/slides/_rels/slide18.xml.rels><?xml version="1.0" encoding="UTF-8" standalone="yes"?><Relationships xmlns="http://schemas.openxmlformats.org/package/2006/relationships"><Relationship Id="rId10" Type="http://schemas.openxmlformats.org/officeDocument/2006/relationships/image" Target="../media/image45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3.jpg"/><Relationship Id="rId4" Type="http://schemas.openxmlformats.org/officeDocument/2006/relationships/image" Target="../media/image49.png"/><Relationship Id="rId9" Type="http://schemas.openxmlformats.org/officeDocument/2006/relationships/image" Target="../media/image44.jpg"/><Relationship Id="rId5" Type="http://schemas.openxmlformats.org/officeDocument/2006/relationships/image" Target="../media/image31.jpg"/><Relationship Id="rId6" Type="http://schemas.openxmlformats.org/officeDocument/2006/relationships/image" Target="../media/image47.jpg"/><Relationship Id="rId7" Type="http://schemas.openxmlformats.org/officeDocument/2006/relationships/image" Target="../media/image37.jpg"/><Relationship Id="rId8" Type="http://schemas.openxmlformats.org/officeDocument/2006/relationships/image" Target="../media/image3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0.gif"/><Relationship Id="rId4" Type="http://schemas.openxmlformats.org/officeDocument/2006/relationships/image" Target="../media/image53.png"/><Relationship Id="rId5" Type="http://schemas.openxmlformats.org/officeDocument/2006/relationships/image" Target="../media/image4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9" Type="http://schemas.openxmlformats.org/officeDocument/2006/relationships/image" Target="../media/image54.gif"/><Relationship Id="rId5" Type="http://schemas.openxmlformats.org/officeDocument/2006/relationships/hyperlink" Target="https://www.shutterstock.com/es/search/stay+home" TargetMode="External"/><Relationship Id="rId6" Type="http://schemas.openxmlformats.org/officeDocument/2006/relationships/hyperlink" Target="https://upload.latest.facebook.com/healthie/photos/a.1594532163944223/3053184971412261/?type=3" TargetMode="External"/><Relationship Id="rId7" Type="http://schemas.openxmlformats.org/officeDocument/2006/relationships/hyperlink" Target="https://www.vectorstock.com/royalty-free-vector/super-hero-liquid-soap-in-a-cartoon-basket-vector-23561708" TargetMode="External"/><Relationship Id="rId8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1.png"/><Relationship Id="rId4" Type="http://schemas.openxmlformats.org/officeDocument/2006/relationships/image" Target="../media/image5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5.jpg"/><Relationship Id="rId4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14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7.gif"/><Relationship Id="rId5" Type="http://schemas.openxmlformats.org/officeDocument/2006/relationships/hyperlink" Target="https://www.alfabetajuega.com/noticia/pokemon-go-niantic-wayfarer-poke-paradas" TargetMode="External"/><Relationship Id="rId6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6.jpg"/><Relationship Id="rId5" Type="http://schemas.openxmlformats.org/officeDocument/2006/relationships/image" Target="../media/image14.png"/><Relationship Id="rId6" Type="http://schemas.openxmlformats.org/officeDocument/2006/relationships/image" Target="../media/image3.png"/><Relationship Id="rId7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jpg"/><Relationship Id="rId4" Type="http://schemas.openxmlformats.org/officeDocument/2006/relationships/image" Target="../media/image14.png"/><Relationship Id="rId5" Type="http://schemas.openxmlformats.org/officeDocument/2006/relationships/image" Target="../media/image3.png"/><Relationship Id="rId6" Type="http://schemas.openxmlformats.org/officeDocument/2006/relationships/image" Target="../media/image15.gif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9.png"/><Relationship Id="rId10" Type="http://schemas.openxmlformats.org/officeDocument/2006/relationships/image" Target="../media/image20.jpg"/><Relationship Id="rId13" Type="http://schemas.openxmlformats.org/officeDocument/2006/relationships/image" Target="../media/image21.gif"/><Relationship Id="rId1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gif"/><Relationship Id="rId4" Type="http://schemas.openxmlformats.org/officeDocument/2006/relationships/image" Target="../media/image28.png"/><Relationship Id="rId9" Type="http://schemas.openxmlformats.org/officeDocument/2006/relationships/image" Target="../media/image23.jpg"/><Relationship Id="rId15" Type="http://schemas.openxmlformats.org/officeDocument/2006/relationships/image" Target="../media/image29.gif"/><Relationship Id="rId14" Type="http://schemas.openxmlformats.org/officeDocument/2006/relationships/image" Target="../media/image14.png"/><Relationship Id="rId16" Type="http://schemas.openxmlformats.org/officeDocument/2006/relationships/image" Target="../media/image3.png"/><Relationship Id="rId5" Type="http://schemas.openxmlformats.org/officeDocument/2006/relationships/image" Target="../media/image17.jpg"/><Relationship Id="rId6" Type="http://schemas.openxmlformats.org/officeDocument/2006/relationships/image" Target="../media/image16.gif"/><Relationship Id="rId7" Type="http://schemas.openxmlformats.org/officeDocument/2006/relationships/image" Target="../media/image24.gif"/><Relationship Id="rId8" Type="http://schemas.openxmlformats.org/officeDocument/2006/relationships/image" Target="../media/image27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Relationship Id="rId4" Type="http://schemas.openxmlformats.org/officeDocument/2006/relationships/image" Target="../media/image30.png"/><Relationship Id="rId5" Type="http://schemas.openxmlformats.org/officeDocument/2006/relationships/hyperlink" Target="https://es.123rf.com/photo_35432850_stock-vector-heap-of-toys.html" TargetMode="External"/><Relationship Id="rId6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/>
          <p:nvPr/>
        </p:nvSpPr>
        <p:spPr>
          <a:xfrm>
            <a:off x="1907704" y="692696"/>
            <a:ext cx="4514377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66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LESSON 03</a:t>
            </a:r>
            <a:endParaRPr b="1" i="0" sz="66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5736" y="1800692"/>
            <a:ext cx="5243672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71392" y="1026024"/>
            <a:ext cx="5472608" cy="5544616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5" name="Google Shape;255;p34"/>
          <p:cNvSpPr txBox="1"/>
          <p:nvPr/>
        </p:nvSpPr>
        <p:spPr>
          <a:xfrm>
            <a:off x="251520" y="2492896"/>
            <a:ext cx="48245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https://wheelofnames.com/5k6-yy5</a:t>
            </a: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08520" y="-171400"/>
            <a:ext cx="7327900" cy="186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5536" y="3140968"/>
            <a:ext cx="3429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2133600"/>
            <a:ext cx="2118962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75856" y="2154818"/>
            <a:ext cx="1882137" cy="1773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536" y="4067373"/>
            <a:ext cx="1944216" cy="2626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56599" y="4695291"/>
            <a:ext cx="2161620" cy="1998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8224" y="4774957"/>
            <a:ext cx="1876425" cy="1839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079237" y="2133600"/>
            <a:ext cx="1949147" cy="245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710212" y="0"/>
            <a:ext cx="1876425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528" y="1530140"/>
            <a:ext cx="3775437" cy="4275124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6"/>
          <p:cNvSpPr txBox="1"/>
          <p:nvPr/>
        </p:nvSpPr>
        <p:spPr>
          <a:xfrm>
            <a:off x="4355976" y="1835150"/>
            <a:ext cx="432048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Monster number 01 has got: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a)Eight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Seven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small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big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a)ten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Eight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6"/>
          <p:cNvSpPr/>
          <p:nvPr/>
        </p:nvSpPr>
        <p:spPr>
          <a:xfrm>
            <a:off x="4355976" y="3127642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36"/>
          <p:cNvSpPr/>
          <p:nvPr/>
        </p:nvSpPr>
        <p:spPr>
          <a:xfrm>
            <a:off x="4376896" y="5661248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36"/>
          <p:cNvSpPr/>
          <p:nvPr/>
        </p:nvSpPr>
        <p:spPr>
          <a:xfrm>
            <a:off x="4350902" y="4437112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7"/>
          <p:cNvSpPr txBox="1"/>
          <p:nvPr/>
        </p:nvSpPr>
        <p:spPr>
          <a:xfrm>
            <a:off x="4355976" y="1835150"/>
            <a:ext cx="432048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Monster number 02 has got: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a)Three big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Two big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big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small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Five toes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Six toes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7"/>
          <p:cNvSpPr/>
          <p:nvPr/>
        </p:nvSpPr>
        <p:spPr>
          <a:xfrm>
            <a:off x="4350902" y="2612674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7"/>
          <p:cNvSpPr/>
          <p:nvPr/>
        </p:nvSpPr>
        <p:spPr>
          <a:xfrm>
            <a:off x="4376896" y="5661248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7"/>
          <p:cNvSpPr/>
          <p:nvPr/>
        </p:nvSpPr>
        <p:spPr>
          <a:xfrm>
            <a:off x="4355976" y="3957450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528" y="1559346"/>
            <a:ext cx="3456384" cy="5107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8"/>
          <p:cNvSpPr txBox="1"/>
          <p:nvPr/>
        </p:nvSpPr>
        <p:spPr>
          <a:xfrm>
            <a:off x="467312" y="1811434"/>
            <a:ext cx="432048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Monster number 03 has got: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a)Three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Four eyes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Five legs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Six legs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A big mouth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A small mouth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8"/>
          <p:cNvSpPr/>
          <p:nvPr/>
        </p:nvSpPr>
        <p:spPr>
          <a:xfrm>
            <a:off x="469733" y="3152734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8"/>
          <p:cNvSpPr/>
          <p:nvPr/>
        </p:nvSpPr>
        <p:spPr>
          <a:xfrm>
            <a:off x="469733" y="5221499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8"/>
          <p:cNvSpPr/>
          <p:nvPr/>
        </p:nvSpPr>
        <p:spPr>
          <a:xfrm>
            <a:off x="469733" y="3968537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04048" y="1434904"/>
            <a:ext cx="3672408" cy="494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467312" y="1811434"/>
            <a:ext cx="432048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Monster number 04 has got: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One big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One small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Eleven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Twelve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A big mouth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A small mouth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39"/>
          <p:cNvSpPr/>
          <p:nvPr/>
        </p:nvSpPr>
        <p:spPr>
          <a:xfrm>
            <a:off x="467312" y="2612674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39"/>
          <p:cNvSpPr/>
          <p:nvPr/>
        </p:nvSpPr>
        <p:spPr>
          <a:xfrm>
            <a:off x="469733" y="5221499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9"/>
          <p:cNvSpPr/>
          <p:nvPr/>
        </p:nvSpPr>
        <p:spPr>
          <a:xfrm>
            <a:off x="467312" y="4365104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98277" y="1756602"/>
            <a:ext cx="4238219" cy="47687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3362" y="298450"/>
            <a:ext cx="5932487" cy="15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0"/>
          <p:cNvSpPr txBox="1"/>
          <p:nvPr/>
        </p:nvSpPr>
        <p:spPr>
          <a:xfrm>
            <a:off x="467312" y="1811434"/>
            <a:ext cx="432048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Monster number 05 has got: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One big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One small nose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sixteen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arenR"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eighteen fingers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Five legs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Six legs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0"/>
          <p:cNvSpPr/>
          <p:nvPr/>
        </p:nvSpPr>
        <p:spPr>
          <a:xfrm>
            <a:off x="467312" y="2612674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40"/>
          <p:cNvSpPr/>
          <p:nvPr/>
        </p:nvSpPr>
        <p:spPr>
          <a:xfrm>
            <a:off x="467312" y="5589240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40"/>
          <p:cNvSpPr/>
          <p:nvPr/>
        </p:nvSpPr>
        <p:spPr>
          <a:xfrm>
            <a:off x="467312" y="3910217"/>
            <a:ext cx="436890" cy="540060"/>
          </a:xfrm>
          <a:prstGeom prst="donut">
            <a:avLst>
              <a:gd fmla="val 4012" name="adj"/>
            </a:avLst>
          </a:prstGeom>
          <a:solidFill>
            <a:srgbClr val="FF0066"/>
          </a:solidFill>
          <a:ln cap="flat" cmpd="sng" w="25400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9" name="Google Shape;319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1835150"/>
            <a:ext cx="4392488" cy="4690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4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92896"/>
            <a:ext cx="9143999" cy="4365104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1"/>
          <p:cNvSpPr/>
          <p:nvPr/>
        </p:nvSpPr>
        <p:spPr>
          <a:xfrm>
            <a:off x="467544" y="764704"/>
            <a:ext cx="777686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7200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TIME TO SHARE!</a:t>
            </a:r>
            <a:endParaRPr b="1" sz="7200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2837" y="116632"/>
            <a:ext cx="2118962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2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66" y="-243408"/>
            <a:ext cx="4525963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13998" y="2701911"/>
            <a:ext cx="1882137" cy="1773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5536" y="4067373"/>
            <a:ext cx="1944216" cy="2626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56599" y="4695291"/>
            <a:ext cx="2161620" cy="1998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4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88224" y="4774957"/>
            <a:ext cx="1876425" cy="1839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079237" y="2133600"/>
            <a:ext cx="1949147" cy="245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710212" y="0"/>
            <a:ext cx="1876425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Google Shape;342;p4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59624" y="4319718"/>
            <a:ext cx="3384376" cy="2538282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3"/>
          <p:cNvSpPr/>
          <p:nvPr/>
        </p:nvSpPr>
        <p:spPr>
          <a:xfrm>
            <a:off x="13886" y="0"/>
            <a:ext cx="7884368" cy="3888432"/>
          </a:xfrm>
          <a:prstGeom prst="wedgeEllipseCallout">
            <a:avLst>
              <a:gd fmla="val 31451" name="adj1"/>
              <a:gd fmla="val 65630" name="adj2"/>
            </a:avLst>
          </a:prstGeom>
          <a:solidFill>
            <a:srgbClr val="B6DDE7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My monster has got 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4" name="Google Shape;344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844498"/>
            <a:ext cx="5364088" cy="3256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30460" y="1268760"/>
            <a:ext cx="3581700" cy="2448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/>
          <p:nvPr/>
        </p:nvSpPr>
        <p:spPr>
          <a:xfrm>
            <a:off x="0" y="22297"/>
            <a:ext cx="6073524" cy="1902720"/>
          </a:xfrm>
          <a:prstGeom prst="cloud">
            <a:avLst/>
          </a:prstGeom>
          <a:solidFill>
            <a:srgbClr val="66FF33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0886" y="-115291"/>
            <a:ext cx="1233117" cy="1489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4514" y="171449"/>
            <a:ext cx="4464496" cy="1463363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6"/>
          <p:cNvSpPr txBox="1"/>
          <p:nvPr/>
        </p:nvSpPr>
        <p:spPr>
          <a:xfrm>
            <a:off x="0" y="6330552"/>
            <a:ext cx="370790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SHUTTERSTOCK (marzo 2020)I stay at home. Taken from:  </a:t>
            </a:r>
            <a:r>
              <a:rPr b="0" i="0" lang="es-ES" sz="12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https://www.shutterstock.com/es/search/stay+home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6"/>
          <p:cNvSpPr txBox="1"/>
          <p:nvPr/>
        </p:nvSpPr>
        <p:spPr>
          <a:xfrm>
            <a:off x="4485806" y="6211669"/>
            <a:ext cx="451953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shutterstockE (marzo 2020)fight coronavirus. Taken from: </a:t>
            </a:r>
            <a:r>
              <a:rPr lang="es-E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https://upload.latest.facebook.com/healthie/photos/a.1594532163944223/3053184971412261/?type=3</a:t>
            </a:r>
            <a:r>
              <a:rPr lang="es-E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8</a:t>
            </a:r>
            <a:r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7504" y="3947356"/>
            <a:ext cx="8280920" cy="1526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71600" y="1634812"/>
            <a:ext cx="6228184" cy="245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387664"/>
            <a:ext cx="3724275" cy="506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44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52536" y="-171401"/>
            <a:ext cx="9577064" cy="7356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7"/>
          <p:cNvPicPr preferRelativeResize="0"/>
          <p:nvPr/>
        </p:nvPicPr>
        <p:blipFill rotWithShape="1">
          <a:blip r:embed="rId3">
            <a:alphaModFix/>
          </a:blip>
          <a:srcRect b="58003" l="1701" r="66618" t="13527"/>
          <a:stretch/>
        </p:blipFill>
        <p:spPr>
          <a:xfrm>
            <a:off x="179512" y="1052737"/>
            <a:ext cx="1682670" cy="1512168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 rotWithShape="1">
          <a:blip r:embed="rId3">
            <a:alphaModFix/>
          </a:blip>
          <a:srcRect b="29403" l="1701" r="66618" t="42126"/>
          <a:stretch/>
        </p:blipFill>
        <p:spPr>
          <a:xfrm>
            <a:off x="212587" y="2708920"/>
            <a:ext cx="1696891" cy="1524948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83" name="Google Shape;183;p27"/>
          <p:cNvPicPr preferRelativeResize="0"/>
          <p:nvPr/>
        </p:nvPicPr>
        <p:blipFill rotWithShape="1">
          <a:blip r:embed="rId3">
            <a:alphaModFix/>
          </a:blip>
          <a:srcRect b="57622" l="33713" r="34607" t="13908"/>
          <a:stretch/>
        </p:blipFill>
        <p:spPr>
          <a:xfrm>
            <a:off x="6588224" y="1052737"/>
            <a:ext cx="1682669" cy="1512167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84" name="Google Shape;184;p27"/>
          <p:cNvPicPr preferRelativeResize="0"/>
          <p:nvPr/>
        </p:nvPicPr>
        <p:blipFill rotWithShape="1">
          <a:blip r:embed="rId3">
            <a:alphaModFix/>
          </a:blip>
          <a:srcRect b="28824" l="65662" r="2657" t="42706"/>
          <a:stretch/>
        </p:blipFill>
        <p:spPr>
          <a:xfrm>
            <a:off x="6444208" y="2799116"/>
            <a:ext cx="1647197" cy="148028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85" name="Google Shape;185;p27"/>
          <p:cNvPicPr preferRelativeResize="0"/>
          <p:nvPr/>
        </p:nvPicPr>
        <p:blipFill rotWithShape="1">
          <a:blip r:embed="rId3">
            <a:alphaModFix/>
          </a:blip>
          <a:srcRect b="129" l="66242" r="2078" t="71401"/>
          <a:stretch/>
        </p:blipFill>
        <p:spPr>
          <a:xfrm>
            <a:off x="3505352" y="4464386"/>
            <a:ext cx="1688465" cy="1517376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86" name="Google Shape;18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69873" y="-171400"/>
            <a:ext cx="5559425" cy="153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00614" y="850405"/>
            <a:ext cx="3697941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3" name="Google Shape;193;p2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Resultado de imagen para the holy mary for kids" id="194" name="Google Shape;19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840" y="255804"/>
            <a:ext cx="8661446" cy="6341548"/>
          </a:xfrm>
          <a:prstGeom prst="rect">
            <a:avLst/>
          </a:prstGeom>
          <a:noFill/>
          <a:ln cap="rnd" cmpd="sng" w="1270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76200" sx="97000" kx="900000" rotWithShape="0" algn="br" dir="10500000" dist="95250" sy="23000">
              <a:srgbClr val="000000">
                <a:alpha val="20000"/>
              </a:srgbClr>
            </a:outerShdw>
          </a:effectLst>
        </p:spPr>
      </p:pic>
      <p:pic>
        <p:nvPicPr>
          <p:cNvPr id="195" name="Google Shape;195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0" y="0"/>
            <a:ext cx="2286000" cy="7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8"/>
          <p:cNvPicPr preferRelativeResize="0"/>
          <p:nvPr/>
        </p:nvPicPr>
        <p:blipFill rotWithShape="1">
          <a:blip r:embed="rId5">
            <a:alphaModFix/>
          </a:blip>
          <a:srcRect b="46918" l="25000" r="50000" t="39876"/>
          <a:stretch/>
        </p:blipFill>
        <p:spPr>
          <a:xfrm>
            <a:off x="0" y="5997388"/>
            <a:ext cx="2170808" cy="860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0" y="0"/>
            <a:ext cx="2286000" cy="7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708" y="108426"/>
            <a:ext cx="5243099" cy="593467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9"/>
          <p:cNvSpPr txBox="1"/>
          <p:nvPr/>
        </p:nvSpPr>
        <p:spPr>
          <a:xfrm>
            <a:off x="58994" y="6562255"/>
            <a:ext cx="890549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ALFABETA (marzo 2020) pokemon go.Taken from:</a:t>
            </a:r>
            <a:r>
              <a:rPr lang="es-E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https://www.alfabetajuega.com/noticia/pokemon-go-niantic-wayfarer-poke-paradas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29"/>
          <p:cNvPicPr preferRelativeResize="0"/>
          <p:nvPr/>
        </p:nvPicPr>
        <p:blipFill rotWithShape="1">
          <a:blip r:embed="rId6">
            <a:alphaModFix/>
          </a:blip>
          <a:srcRect b="15604" l="15256" r="15487" t="-5838"/>
          <a:stretch/>
        </p:blipFill>
        <p:spPr>
          <a:xfrm>
            <a:off x="4511741" y="406767"/>
            <a:ext cx="3864934" cy="5337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para fondos en ingles" id="209" name="Google Shape;20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5692" y="0"/>
            <a:ext cx="6910629" cy="64313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relacionada" id="210" name="Google Shape;210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19350" y="129759"/>
            <a:ext cx="1824650" cy="3651055"/>
          </a:xfrm>
          <a:prstGeom prst="rect">
            <a:avLst/>
          </a:prstGeom>
          <a:noFill/>
          <a:ln>
            <a:noFill/>
          </a:ln>
          <a:effectLst>
            <a:reflection blurRad="0" dir="0" dist="0" endA="300" endPos="55000" fadeDir="5400000" kx="0" rotWithShape="0" algn="bl" stA="50000" stPos="0" sy="-100000" ky="0"/>
          </a:effectLst>
        </p:spPr>
      </p:pic>
      <p:pic>
        <p:nvPicPr>
          <p:cNvPr id="211" name="Google Shape;211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2286000" cy="7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0"/>
          <p:cNvPicPr preferRelativeResize="0"/>
          <p:nvPr/>
        </p:nvPicPr>
        <p:blipFill rotWithShape="1">
          <a:blip r:embed="rId6">
            <a:alphaModFix/>
          </a:blip>
          <a:srcRect b="72098" l="48959" r="25023" t="13044"/>
          <a:stretch/>
        </p:blipFill>
        <p:spPr>
          <a:xfrm>
            <a:off x="6543916" y="5801995"/>
            <a:ext cx="2259107" cy="968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-252536" y="3425825"/>
            <a:ext cx="4187825" cy="343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3356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0" y="6237312"/>
            <a:ext cx="2286000" cy="7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1"/>
          <p:cNvPicPr preferRelativeResize="0"/>
          <p:nvPr/>
        </p:nvPicPr>
        <p:blipFill rotWithShape="1">
          <a:blip r:embed="rId5">
            <a:alphaModFix/>
          </a:blip>
          <a:srcRect b="14595" l="48649" r="25334" t="70547"/>
          <a:stretch/>
        </p:blipFill>
        <p:spPr>
          <a:xfrm>
            <a:off x="26893" y="6237312"/>
            <a:ext cx="2259107" cy="633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83768" y="2955719"/>
            <a:ext cx="3654152" cy="3654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71" y="535"/>
            <a:ext cx="9060873" cy="6886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52293" y="30025"/>
            <a:ext cx="4784104" cy="144016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2"/>
          <p:cNvSpPr/>
          <p:nvPr/>
        </p:nvSpPr>
        <p:spPr>
          <a:xfrm>
            <a:off x="5440295" y="4797086"/>
            <a:ext cx="1080120" cy="1294511"/>
          </a:xfrm>
          <a:prstGeom prst="roundRect">
            <a:avLst>
              <a:gd fmla="val 16667" name="adj"/>
            </a:avLst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2"/>
          <p:cNvSpPr/>
          <p:nvPr/>
        </p:nvSpPr>
        <p:spPr>
          <a:xfrm>
            <a:off x="6624228" y="1659778"/>
            <a:ext cx="1026114" cy="1152128"/>
          </a:xfrm>
          <a:prstGeom prst="roundRect">
            <a:avLst>
              <a:gd fmla="val 16667" name="adj"/>
            </a:avLst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2"/>
          <p:cNvSpPr/>
          <p:nvPr/>
        </p:nvSpPr>
        <p:spPr>
          <a:xfrm>
            <a:off x="5405010" y="1659778"/>
            <a:ext cx="1080120" cy="1264088"/>
          </a:xfrm>
          <a:prstGeom prst="roundRect">
            <a:avLst>
              <a:gd fmla="val 16667" name="adj"/>
            </a:avLst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32"/>
          <p:cNvSpPr/>
          <p:nvPr/>
        </p:nvSpPr>
        <p:spPr>
          <a:xfrm>
            <a:off x="6651561" y="3166202"/>
            <a:ext cx="1041902" cy="1219913"/>
          </a:xfrm>
          <a:prstGeom prst="roundRect">
            <a:avLst>
              <a:gd fmla="val 16667" name="adj"/>
            </a:avLst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3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868018" y="4780125"/>
            <a:ext cx="875311" cy="1182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450564" y="3099938"/>
            <a:ext cx="1059582" cy="141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2"/>
          <p:cNvPicPr preferRelativeResize="0"/>
          <p:nvPr/>
        </p:nvPicPr>
        <p:blipFill rotWithShape="1">
          <a:blip r:embed="rId11">
            <a:alphaModFix/>
          </a:blip>
          <a:srcRect b="24603" l="20526" r="51585" t="16468"/>
          <a:stretch/>
        </p:blipFill>
        <p:spPr>
          <a:xfrm>
            <a:off x="7774144" y="3058628"/>
            <a:ext cx="1050179" cy="1311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2"/>
          <p:cNvPicPr preferRelativeResize="0"/>
          <p:nvPr/>
        </p:nvPicPr>
        <p:blipFill rotWithShape="1">
          <a:blip r:embed="rId12">
            <a:alphaModFix/>
          </a:blip>
          <a:srcRect b="24421" l="47928" r="20942" t="16650"/>
          <a:stretch/>
        </p:blipFill>
        <p:spPr>
          <a:xfrm>
            <a:off x="4221756" y="4846418"/>
            <a:ext cx="1069063" cy="119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7804701" y="4714809"/>
            <a:ext cx="1145263" cy="1313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0" y="-57583"/>
            <a:ext cx="2464130" cy="80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2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7743329" y="1659778"/>
            <a:ext cx="1116027" cy="1264089"/>
          </a:xfrm>
          <a:prstGeom prst="rect">
            <a:avLst/>
          </a:prstGeom>
          <a:noFill/>
          <a:ln cap="flat" cmpd="sng" w="9525">
            <a:solidFill>
              <a:srgbClr val="FF66CC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9" name="Google Shape;239;p32"/>
          <p:cNvPicPr preferRelativeResize="0"/>
          <p:nvPr/>
        </p:nvPicPr>
        <p:blipFill rotWithShape="1">
          <a:blip r:embed="rId16">
            <a:alphaModFix/>
          </a:blip>
          <a:srcRect b="72645" l="74724" r="2569" t="14216"/>
          <a:stretch/>
        </p:blipFill>
        <p:spPr>
          <a:xfrm>
            <a:off x="50471" y="5962907"/>
            <a:ext cx="1971653" cy="85620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/>
          <p:nvPr/>
        </p:nvSpPr>
        <p:spPr>
          <a:xfrm>
            <a:off x="13475" y="1"/>
            <a:ext cx="1080120" cy="1294511"/>
          </a:xfrm>
          <a:prstGeom prst="roundRect">
            <a:avLst>
              <a:gd fmla="val 16667" name="adj"/>
            </a:avLst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p33"/>
          <p:cNvPicPr preferRelativeResize="0"/>
          <p:nvPr/>
        </p:nvPicPr>
        <p:blipFill rotWithShape="1">
          <a:blip r:embed="rId4">
            <a:alphaModFix/>
          </a:blip>
          <a:srcRect b="24341" l="2754" r="2924" t="17003"/>
          <a:stretch/>
        </p:blipFill>
        <p:spPr>
          <a:xfrm>
            <a:off x="1093594" y="116632"/>
            <a:ext cx="7808359" cy="104103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3"/>
          <p:cNvSpPr txBox="1"/>
          <p:nvPr/>
        </p:nvSpPr>
        <p:spPr>
          <a:xfrm>
            <a:off x="13474" y="6540285"/>
            <a:ext cx="913052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123rl (abril 2020)toysTaken from:  </a:t>
            </a:r>
            <a:r>
              <a:rPr lang="es-E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https://es.123rf.com/photo_35432850_stock-vector-heap-of-toys.html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33"/>
          <p:cNvPicPr preferRelativeResize="0"/>
          <p:nvPr/>
        </p:nvPicPr>
        <p:blipFill rotWithShape="1">
          <a:blip r:embed="rId6">
            <a:alphaModFix/>
          </a:blip>
          <a:srcRect b="16496" l="0" r="0" t="23622"/>
          <a:stretch/>
        </p:blipFill>
        <p:spPr>
          <a:xfrm>
            <a:off x="-1423" y="1240492"/>
            <a:ext cx="9143999" cy="449276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3"/>
          <p:cNvSpPr txBox="1"/>
          <p:nvPr/>
        </p:nvSpPr>
        <p:spPr>
          <a:xfrm>
            <a:off x="553535" y="1556792"/>
            <a:ext cx="4954569" cy="443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Competence: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Oral English communication as a foreign language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Capacity: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Infer and interpret  information from texts.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Identify vocabulary about body parts through listening activities.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