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60" r:id="rId4"/>
    <p:sldId id="259" r:id="rId5"/>
    <p:sldId id="258" r:id="rId6"/>
    <p:sldId id="265" r:id="rId7"/>
    <p:sldId id="262" r:id="rId8"/>
    <p:sldId id="263" r:id="rId9"/>
    <p:sldId id="264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25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57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42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23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3427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92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94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616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93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65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6AFDF012-EB87-4E21-85A2-7BB1DE2E9A3C}" type="datetimeFigureOut">
              <a:rPr lang="en-US" smtClean="0"/>
              <a:t>3/28/2020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836ACDE6-922D-44F3-AD03-47241056544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88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Los Ecosistemas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s-ES" sz="3200" dirty="0" smtClean="0"/>
              <a:t>3ro de Primaria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56558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8614" t="3378" r="10000" b="2567"/>
          <a:stretch/>
        </p:blipFill>
        <p:spPr>
          <a:xfrm>
            <a:off x="1330508" y="0"/>
            <a:ext cx="9528902" cy="670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584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8893" t="8257" r="8714" b="6330"/>
          <a:stretch/>
        </p:blipFill>
        <p:spPr>
          <a:xfrm>
            <a:off x="941661" y="117566"/>
            <a:ext cx="10045338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896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9214" t="3630" r="9465" b="3216"/>
          <a:stretch/>
        </p:blipFill>
        <p:spPr>
          <a:xfrm>
            <a:off x="1283415" y="0"/>
            <a:ext cx="9703584" cy="673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253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1036" t="6885" r="11928" b="8600"/>
          <a:stretch/>
        </p:blipFill>
        <p:spPr>
          <a:xfrm>
            <a:off x="705394" y="-1"/>
            <a:ext cx="9953897" cy="682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735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5107" t="6885" r="14500" b="5000"/>
          <a:stretch/>
        </p:blipFill>
        <p:spPr>
          <a:xfrm>
            <a:off x="1502228" y="0"/>
            <a:ext cx="8804366" cy="688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319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000" dirty="0" smtClean="0"/>
              <a:t>1. Productores</a:t>
            </a:r>
          </a:p>
          <a:p>
            <a:r>
              <a:rPr lang="es-ES" sz="4000" dirty="0" smtClean="0"/>
              <a:t>2. Consumidores (1er; 2do y 3er Orden)</a:t>
            </a:r>
          </a:p>
          <a:p>
            <a:pPr lvl="2"/>
            <a:r>
              <a:rPr lang="es-ES" sz="3600" dirty="0" smtClean="0"/>
              <a:t>Herbívoros</a:t>
            </a:r>
          </a:p>
          <a:p>
            <a:pPr lvl="2"/>
            <a:r>
              <a:rPr lang="es-ES" sz="3600" dirty="0" smtClean="0"/>
              <a:t>Carnívoros y Omnívoros</a:t>
            </a:r>
          </a:p>
          <a:p>
            <a:pPr lvl="2"/>
            <a:r>
              <a:rPr lang="es-ES" sz="3600" dirty="0" smtClean="0"/>
              <a:t>Carroñeros</a:t>
            </a:r>
          </a:p>
          <a:p>
            <a:r>
              <a:rPr lang="es-ES" sz="4000" dirty="0" smtClean="0"/>
              <a:t>3. Descomponedores</a:t>
            </a:r>
            <a:endParaRPr lang="en-US" sz="40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¿QUIÉNES CONFORMAN LA CADENA ALIMENTICIA?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952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7027" t="28027" r="42229" b="6460"/>
          <a:stretch/>
        </p:blipFill>
        <p:spPr>
          <a:xfrm>
            <a:off x="2488021" y="0"/>
            <a:ext cx="6878400" cy="6858000"/>
          </a:xfrm>
          <a:prstGeom prst="rect">
            <a:avLst/>
          </a:prstGeom>
        </p:spPr>
      </p:pic>
      <p:sp>
        <p:nvSpPr>
          <p:cNvPr id="5" name="Flecha derecha 4"/>
          <p:cNvSpPr/>
          <p:nvPr/>
        </p:nvSpPr>
        <p:spPr>
          <a:xfrm rot="18454269">
            <a:off x="3603107" y="3313719"/>
            <a:ext cx="2598403" cy="6808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40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7230" t="27704" r="44865" b="11972"/>
          <a:stretch/>
        </p:blipFill>
        <p:spPr>
          <a:xfrm>
            <a:off x="2421923" y="48967"/>
            <a:ext cx="6845643" cy="6809033"/>
          </a:xfrm>
          <a:prstGeom prst="rect">
            <a:avLst/>
          </a:prstGeom>
        </p:spPr>
      </p:pic>
      <p:sp>
        <p:nvSpPr>
          <p:cNvPr id="5" name="Flecha derecha 4"/>
          <p:cNvSpPr/>
          <p:nvPr/>
        </p:nvSpPr>
        <p:spPr>
          <a:xfrm rot="18454269">
            <a:off x="3682212" y="3746038"/>
            <a:ext cx="1775025" cy="6808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589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8142" t="29162" r="44662" b="7918"/>
          <a:stretch/>
        </p:blipFill>
        <p:spPr>
          <a:xfrm>
            <a:off x="2693771" y="38686"/>
            <a:ext cx="6450229" cy="6819314"/>
          </a:xfrm>
          <a:prstGeom prst="rect">
            <a:avLst/>
          </a:prstGeom>
        </p:spPr>
      </p:pic>
      <p:sp>
        <p:nvSpPr>
          <p:cNvPr id="5" name="Flecha derecha 4"/>
          <p:cNvSpPr/>
          <p:nvPr/>
        </p:nvSpPr>
        <p:spPr>
          <a:xfrm rot="19281565">
            <a:off x="3502197" y="3239513"/>
            <a:ext cx="2230900" cy="53626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323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 bandas">
  <a:themeElements>
    <a:clrScheme name="Con bandas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Con banda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on bandas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TM03090430[[fn=Con bandas]]</Template>
  <TotalTime>23</TotalTime>
  <Words>34</Words>
  <Application>Microsoft Office PowerPoint</Application>
  <PresentationFormat>Panorámica</PresentationFormat>
  <Paragraphs>9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3" baseType="lpstr">
      <vt:lpstr>Corbel</vt:lpstr>
      <vt:lpstr>Wingdings</vt:lpstr>
      <vt:lpstr>Con bandas</vt:lpstr>
      <vt:lpstr>Los Ecosistemas</vt:lpstr>
      <vt:lpstr>Presentación de PowerPoint</vt:lpstr>
      <vt:lpstr>Presentación de PowerPoint</vt:lpstr>
      <vt:lpstr>Presentación de PowerPoint</vt:lpstr>
      <vt:lpstr>Presentación de PowerPoint</vt:lpstr>
      <vt:lpstr>¿QUIÉNES CONFORMAN LA CADENA ALIMENTICIA?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Ecosistemas</dc:title>
  <dc:creator>CNSC-ST-AULAS04</dc:creator>
  <cp:lastModifiedBy>CNSC-COR-PRIMARIA</cp:lastModifiedBy>
  <cp:revision>3</cp:revision>
  <dcterms:created xsi:type="dcterms:W3CDTF">2020-03-09T13:10:47Z</dcterms:created>
  <dcterms:modified xsi:type="dcterms:W3CDTF">2020-03-28T20:36:46Z</dcterms:modified>
</cp:coreProperties>
</file>