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C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715618"/>
            <a:ext cx="12191999" cy="1311965"/>
          </a:xfrm>
        </p:spPr>
        <p:txBody>
          <a:bodyPr>
            <a:normAutofit/>
          </a:bodyPr>
          <a:lstStyle/>
          <a:p>
            <a:pPr algn="ctr"/>
            <a:r>
              <a:rPr lang="es-ES" sz="6600" b="1" dirty="0" smtClean="0">
                <a:latin typeface="Comic Sans MS" panose="030F0702030302020204" pitchFamily="66" charset="0"/>
              </a:rPr>
              <a:t>Presenta tu personaje</a:t>
            </a:r>
            <a:endParaRPr lang="en-US" sz="6600" b="1" dirty="0">
              <a:latin typeface="Comic Sans MS" panose="030F0702030302020204" pitchFamily="66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311" y="2663687"/>
            <a:ext cx="9525000" cy="390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4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1257" y="764372"/>
            <a:ext cx="11665132" cy="1443251"/>
          </a:xfrm>
        </p:spPr>
        <p:txBody>
          <a:bodyPr>
            <a:noAutofit/>
          </a:bodyPr>
          <a:lstStyle/>
          <a:p>
            <a:pPr algn="ctr"/>
            <a:r>
              <a:rPr lang="es-ES" sz="8000" b="1" dirty="0" smtClean="0">
                <a:latin typeface="Comic Sans MS" panose="030F0702030302020204" pitchFamily="66" charset="0"/>
              </a:rPr>
              <a:t>Saludo y NOMBRE</a:t>
            </a:r>
            <a:endParaRPr lang="en-US" sz="8000" b="1" dirty="0">
              <a:latin typeface="Comic Sans MS" panose="030F0702030302020204" pitchFamily="66" charset="0"/>
            </a:endParaRPr>
          </a:p>
        </p:txBody>
      </p:sp>
      <p:pic>
        <p:nvPicPr>
          <p:cNvPr id="10" name="Marcador de contenido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005" y="2207623"/>
            <a:ext cx="8717635" cy="4650377"/>
          </a:xfrm>
        </p:spPr>
      </p:pic>
    </p:spTree>
    <p:extLst>
      <p:ext uri="{BB962C8B-B14F-4D97-AF65-F5344CB8AC3E}">
        <p14:creationId xmlns:p14="http://schemas.microsoft.com/office/powerpoint/2010/main" val="28817843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8620" y="764373"/>
            <a:ext cx="11430000" cy="1293028"/>
          </a:xfrm>
        </p:spPr>
        <p:txBody>
          <a:bodyPr>
            <a:normAutofit/>
          </a:bodyPr>
          <a:lstStyle/>
          <a:p>
            <a:pPr algn="ctr"/>
            <a:r>
              <a:rPr lang="es-ES" sz="6600" b="1" dirty="0" smtClean="0">
                <a:latin typeface="Comic Sans MS" panose="030F0702030302020204" pitchFamily="66" charset="0"/>
              </a:rPr>
              <a:t>Lugar de procedencia</a:t>
            </a:r>
            <a:endParaRPr lang="en-US" sz="6600" b="1" dirty="0">
              <a:latin typeface="Comic Sans MS" panose="030F0702030302020204" pitchFamily="66" charset="0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0" y="2278175"/>
            <a:ext cx="8183880" cy="4579825"/>
          </a:xfrm>
        </p:spPr>
      </p:pic>
    </p:spTree>
    <p:extLst>
      <p:ext uri="{BB962C8B-B14F-4D97-AF65-F5344CB8AC3E}">
        <p14:creationId xmlns:p14="http://schemas.microsoft.com/office/powerpoint/2010/main" val="32700939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843" y="365884"/>
            <a:ext cx="11647357" cy="1825073"/>
          </a:xfrm>
        </p:spPr>
        <p:txBody>
          <a:bodyPr>
            <a:noAutofit/>
          </a:bodyPr>
          <a:lstStyle/>
          <a:p>
            <a:pPr algn="ctr"/>
            <a:r>
              <a:rPr lang="es-ES" sz="7200" b="1" dirty="0" smtClean="0">
                <a:latin typeface="Comic Sans MS" panose="030F0702030302020204" pitchFamily="66" charset="0"/>
              </a:rPr>
              <a:t>OFICIO O PROFESIÓN</a:t>
            </a:r>
            <a:endParaRPr lang="en-US" sz="7200" b="1" dirty="0">
              <a:latin typeface="Comic Sans MS" panose="030F0702030302020204" pitchFamily="66" charset="0"/>
            </a:endParaRP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991" y="2208661"/>
            <a:ext cx="4649339" cy="4649339"/>
          </a:xfrm>
        </p:spPr>
      </p:pic>
    </p:spTree>
    <p:extLst>
      <p:ext uri="{BB962C8B-B14F-4D97-AF65-F5344CB8AC3E}">
        <p14:creationId xmlns:p14="http://schemas.microsoft.com/office/powerpoint/2010/main" val="372149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4753" y="780772"/>
            <a:ext cx="11437495" cy="1293028"/>
          </a:xfrm>
        </p:spPr>
        <p:txBody>
          <a:bodyPr>
            <a:noAutofit/>
          </a:bodyPr>
          <a:lstStyle/>
          <a:p>
            <a:pPr algn="ctr"/>
            <a:r>
              <a:rPr lang="es-ES" sz="8000" b="1" dirty="0" smtClean="0">
                <a:latin typeface="Comic Sans MS" panose="030F0702030302020204" pitchFamily="66" charset="0"/>
              </a:rPr>
              <a:t>Hobby o gustos</a:t>
            </a:r>
            <a:endParaRPr lang="en-US" sz="8000" b="1" dirty="0">
              <a:latin typeface="Comic Sans MS" panose="030F0702030302020204" pitchFamily="66" charset="0"/>
            </a:endParaRP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45" y="2073800"/>
            <a:ext cx="7973667" cy="4784200"/>
          </a:xfrm>
        </p:spPr>
      </p:pic>
    </p:spTree>
    <p:extLst>
      <p:ext uri="{BB962C8B-B14F-4D97-AF65-F5344CB8AC3E}">
        <p14:creationId xmlns:p14="http://schemas.microsoft.com/office/powerpoint/2010/main" val="34785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5499" y="817173"/>
            <a:ext cx="8610600" cy="1293028"/>
          </a:xfrm>
        </p:spPr>
        <p:txBody>
          <a:bodyPr>
            <a:noAutofit/>
          </a:bodyPr>
          <a:lstStyle/>
          <a:p>
            <a:pPr algn="ctr"/>
            <a:r>
              <a:rPr lang="es-ES" sz="8800" b="1" dirty="0" smtClean="0">
                <a:latin typeface="Comic Sans MS" panose="030F0702030302020204" pitchFamily="66" charset="0"/>
              </a:rPr>
              <a:t>Gracias</a:t>
            </a:r>
            <a:endParaRPr lang="en-US" sz="8800" b="1" dirty="0">
              <a:latin typeface="Comic Sans MS" panose="030F0702030302020204" pitchFamily="66" charset="0"/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110201"/>
            <a:ext cx="6330398" cy="4747799"/>
          </a:xfrm>
        </p:spPr>
      </p:pic>
    </p:spTree>
    <p:extLst>
      <p:ext uri="{BB962C8B-B14F-4D97-AF65-F5344CB8AC3E}">
        <p14:creationId xmlns:p14="http://schemas.microsoft.com/office/powerpoint/2010/main" val="37809385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Estela de condensación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TM03457503[[fn=Citable]]</Template>
  <TotalTime>50</TotalTime>
  <Words>16</Words>
  <Application>Microsoft Office PowerPoint</Application>
  <PresentationFormat>Panorámica</PresentationFormat>
  <Paragraphs>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Comic Sans MS</vt:lpstr>
      <vt:lpstr>Estela de condensación</vt:lpstr>
      <vt:lpstr>Presenta tu personaje</vt:lpstr>
      <vt:lpstr>Saludo y NOMBRE</vt:lpstr>
      <vt:lpstr>Lugar de procedencia</vt:lpstr>
      <vt:lpstr>OFICIO O PROFESIÓN</vt:lpstr>
      <vt:lpstr>Hobby o gustos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Crear un personaje</dc:title>
  <dc:creator>ACADEMICO</dc:creator>
  <cp:lastModifiedBy>ACADEMICO</cp:lastModifiedBy>
  <cp:revision>8</cp:revision>
  <dcterms:created xsi:type="dcterms:W3CDTF">2020-05-07T05:42:09Z</dcterms:created>
  <dcterms:modified xsi:type="dcterms:W3CDTF">2020-05-07T06:36:56Z</dcterms:modified>
</cp:coreProperties>
</file>