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Kulim Park Light"/>
      <p:regular r:id="rId23"/>
      <p:bold r:id="rId24"/>
      <p:italic r:id="rId25"/>
      <p:boldItalic r:id="rId26"/>
    </p:embeddedFont>
    <p:embeddedFont>
      <p:font typeface="Montserrat"/>
      <p:regular r:id="rId27"/>
      <p:bold r:id="rId28"/>
      <p:italic r:id="rId29"/>
      <p:boldItalic r:id="rId30"/>
    </p:embeddedFont>
    <p:embeddedFont>
      <p:font typeface="Kulim Park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E0F92AC7-3504-43C6-9DCD-15C64BF90A42}">
  <a:tblStyle styleId="{E0F92AC7-3504-43C6-9DCD-15C64BF90A4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KulimParkLight-bold.fntdata"/><Relationship Id="rId23" Type="http://schemas.openxmlformats.org/officeDocument/2006/relationships/font" Target="fonts/KulimParkLight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KulimParkLight-boldItalic.fntdata"/><Relationship Id="rId25" Type="http://schemas.openxmlformats.org/officeDocument/2006/relationships/font" Target="fonts/KulimParkLight-italic.fntdata"/><Relationship Id="rId28" Type="http://schemas.openxmlformats.org/officeDocument/2006/relationships/font" Target="fonts/Montserrat-bold.fntdata"/><Relationship Id="rId27" Type="http://schemas.openxmlformats.org/officeDocument/2006/relationships/font" Target="fonts/Montserra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ontserrat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KulimPark-regular.fntdata"/><Relationship Id="rId30" Type="http://schemas.openxmlformats.org/officeDocument/2006/relationships/font" Target="fonts/Montserrat-boldItalic.fntdata"/><Relationship Id="rId11" Type="http://schemas.openxmlformats.org/officeDocument/2006/relationships/slide" Target="slides/slide6.xml"/><Relationship Id="rId33" Type="http://schemas.openxmlformats.org/officeDocument/2006/relationships/font" Target="fonts/KulimPark-italic.fntdata"/><Relationship Id="rId10" Type="http://schemas.openxmlformats.org/officeDocument/2006/relationships/slide" Target="slides/slide5.xml"/><Relationship Id="rId32" Type="http://schemas.openxmlformats.org/officeDocument/2006/relationships/font" Target="fonts/KulimPark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KulimPark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4" name="Google Shape;27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bg>
      <p:bgPr>
        <a:gradFill>
          <a:gsLst>
            <a:gs pos="0">
              <a:schemeClr val="accent1"/>
            </a:gs>
            <a:gs pos="37000">
              <a:schemeClr val="dk2"/>
            </a:gs>
            <a:gs pos="100000">
              <a:schemeClr val="dk2"/>
            </a:gs>
          </a:gsLst>
          <a:lin ang="10800025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8" y="-13"/>
            <a:ext cx="7710766" cy="5142022"/>
            <a:chOff x="-8" y="-13"/>
            <a:chExt cx="7710766" cy="5142022"/>
          </a:xfrm>
        </p:grpSpPr>
        <p:sp>
          <p:nvSpPr>
            <p:cNvPr id="11" name="Google Shape;11;p2"/>
            <p:cNvSpPr/>
            <p:nvPr/>
          </p:nvSpPr>
          <p:spPr>
            <a:xfrm>
              <a:off x="-8" y="-13"/>
              <a:ext cx="7710766" cy="5142022"/>
            </a:xfrm>
            <a:custGeom>
              <a:rect b="b" l="l" r="r" t="t"/>
              <a:pathLst>
                <a:path extrusionOk="0" h="2285343" w="3427007">
                  <a:moveTo>
                    <a:pt x="3264200" y="1931013"/>
                  </a:moveTo>
                  <a:cubicBezTo>
                    <a:pt x="3059555" y="1738083"/>
                    <a:pt x="2707189" y="1625228"/>
                    <a:pt x="2663923" y="1311888"/>
                  </a:cubicBezTo>
                  <a:cubicBezTo>
                    <a:pt x="2646918" y="776320"/>
                    <a:pt x="3405816" y="668129"/>
                    <a:pt x="3258554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3426103" y="2285343"/>
                  </a:lnTo>
                  <a:cubicBezTo>
                    <a:pt x="3436148" y="2153964"/>
                    <a:pt x="3361302" y="2023504"/>
                    <a:pt x="3264200" y="19310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-8" y="-13"/>
              <a:ext cx="7536339" cy="5142022"/>
            </a:xfrm>
            <a:custGeom>
              <a:rect b="b" l="l" r="r" t="t"/>
              <a:pathLst>
                <a:path extrusionOk="0" h="2285343" w="3349484">
                  <a:moveTo>
                    <a:pt x="3135123" y="1986849"/>
                  </a:moveTo>
                  <a:cubicBezTo>
                    <a:pt x="3002568" y="1888315"/>
                    <a:pt x="2836659" y="1848901"/>
                    <a:pt x="2687952" y="1777628"/>
                  </a:cubicBezTo>
                  <a:cubicBezTo>
                    <a:pt x="2379377" y="1643884"/>
                    <a:pt x="2269472" y="1317800"/>
                    <a:pt x="2551129" y="1092748"/>
                  </a:cubicBezTo>
                  <a:cubicBezTo>
                    <a:pt x="2647246" y="1012409"/>
                    <a:pt x="2763520" y="961040"/>
                    <a:pt x="2873688" y="901459"/>
                  </a:cubicBezTo>
                  <a:cubicBezTo>
                    <a:pt x="3268796" y="717528"/>
                    <a:pt x="3285865" y="371278"/>
                    <a:pt x="3154688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3349485" y="2285343"/>
                  </a:lnTo>
                  <a:cubicBezTo>
                    <a:pt x="3310420" y="2166169"/>
                    <a:pt x="3235575" y="2061939"/>
                    <a:pt x="3135123" y="19868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-8" y="-13"/>
              <a:ext cx="6852517" cy="5142022"/>
            </a:xfrm>
            <a:custGeom>
              <a:rect b="b" l="l" r="r" t="t"/>
              <a:pathLst>
                <a:path extrusionOk="0" h="2285343" w="3045563">
                  <a:moveTo>
                    <a:pt x="2807574" y="2063115"/>
                  </a:moveTo>
                  <a:cubicBezTo>
                    <a:pt x="2956478" y="1994404"/>
                    <a:pt x="2840008" y="1887198"/>
                    <a:pt x="2727411" y="1875177"/>
                  </a:cubicBezTo>
                  <a:cubicBezTo>
                    <a:pt x="2250301" y="1750695"/>
                    <a:pt x="2181824" y="1070150"/>
                    <a:pt x="2624661" y="853112"/>
                  </a:cubicBezTo>
                  <a:cubicBezTo>
                    <a:pt x="2701215" y="814552"/>
                    <a:pt x="2785909" y="794451"/>
                    <a:pt x="2863446" y="757796"/>
                  </a:cubicBezTo>
                  <a:cubicBezTo>
                    <a:pt x="3297881" y="540560"/>
                    <a:pt x="2793262" y="253036"/>
                    <a:pt x="2983397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2681190" y="2285343"/>
                  </a:lnTo>
                  <a:cubicBezTo>
                    <a:pt x="2683685" y="2196596"/>
                    <a:pt x="2730299" y="2108047"/>
                    <a:pt x="2807574" y="206311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-8" y="-13"/>
              <a:ext cx="6478551" cy="5142022"/>
            </a:xfrm>
            <a:custGeom>
              <a:rect b="b" l="l" r="r" t="t"/>
              <a:pathLst>
                <a:path extrusionOk="0" h="2285343" w="2879356">
                  <a:moveTo>
                    <a:pt x="2483636" y="1975748"/>
                  </a:moveTo>
                  <a:cubicBezTo>
                    <a:pt x="2425729" y="1949472"/>
                    <a:pt x="2357974" y="1946319"/>
                    <a:pt x="2304203" y="1912292"/>
                  </a:cubicBezTo>
                  <a:cubicBezTo>
                    <a:pt x="2200338" y="1846602"/>
                    <a:pt x="2149981" y="1693020"/>
                    <a:pt x="2194297" y="1578391"/>
                  </a:cubicBezTo>
                  <a:cubicBezTo>
                    <a:pt x="2362898" y="1262161"/>
                    <a:pt x="2082226" y="851863"/>
                    <a:pt x="2213994" y="698938"/>
                  </a:cubicBezTo>
                  <a:cubicBezTo>
                    <a:pt x="2289890" y="640671"/>
                    <a:pt x="2476086" y="701106"/>
                    <a:pt x="2569840" y="720484"/>
                  </a:cubicBezTo>
                  <a:cubicBezTo>
                    <a:pt x="3121795" y="827427"/>
                    <a:pt x="2785252" y="260657"/>
                    <a:pt x="2696422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2605819" y="2285343"/>
                  </a:lnTo>
                  <a:cubicBezTo>
                    <a:pt x="2646787" y="2172291"/>
                    <a:pt x="2595314" y="2026460"/>
                    <a:pt x="2483636" y="197574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-8" y="-13"/>
              <a:ext cx="6272190" cy="5142022"/>
            </a:xfrm>
            <a:custGeom>
              <a:rect b="b" l="l" r="r" t="t"/>
              <a:pathLst>
                <a:path extrusionOk="0" h="2285343" w="2787640">
                  <a:moveTo>
                    <a:pt x="2551129" y="2165460"/>
                  </a:moveTo>
                  <a:cubicBezTo>
                    <a:pt x="2474839" y="1961822"/>
                    <a:pt x="2182086" y="2092478"/>
                    <a:pt x="2041192" y="1984090"/>
                  </a:cubicBezTo>
                  <a:cubicBezTo>
                    <a:pt x="1755530" y="1606309"/>
                    <a:pt x="2254765" y="1476178"/>
                    <a:pt x="2067125" y="765219"/>
                  </a:cubicBezTo>
                  <a:cubicBezTo>
                    <a:pt x="2053010" y="702617"/>
                    <a:pt x="2051631" y="620702"/>
                    <a:pt x="2107765" y="589762"/>
                  </a:cubicBezTo>
                  <a:cubicBezTo>
                    <a:pt x="2139214" y="572223"/>
                    <a:pt x="2178081" y="579120"/>
                    <a:pt x="2213403" y="586543"/>
                  </a:cubicBezTo>
                  <a:cubicBezTo>
                    <a:pt x="2363423" y="609994"/>
                    <a:pt x="2512983" y="669378"/>
                    <a:pt x="2665433" y="663991"/>
                  </a:cubicBezTo>
                  <a:cubicBezTo>
                    <a:pt x="2829568" y="636467"/>
                    <a:pt x="2809872" y="484724"/>
                    <a:pt x="2714805" y="382445"/>
                  </a:cubicBezTo>
                  <a:cubicBezTo>
                    <a:pt x="2614157" y="255007"/>
                    <a:pt x="2513443" y="127523"/>
                    <a:pt x="2412795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2536094" y="2285343"/>
                  </a:lnTo>
                  <a:cubicBezTo>
                    <a:pt x="2555134" y="2247966"/>
                    <a:pt x="2563012" y="2205202"/>
                    <a:pt x="2551129" y="216546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-8" y="-13"/>
              <a:ext cx="5978795" cy="5142022"/>
            </a:xfrm>
            <a:custGeom>
              <a:rect b="b" l="l" r="r" t="t"/>
              <a:pathLst>
                <a:path extrusionOk="0" h="2285343" w="2657242">
                  <a:moveTo>
                    <a:pt x="2007248" y="2113499"/>
                  </a:moveTo>
                  <a:cubicBezTo>
                    <a:pt x="1570122" y="1477098"/>
                    <a:pt x="2433082" y="1775854"/>
                    <a:pt x="2003441" y="835244"/>
                  </a:cubicBezTo>
                  <a:cubicBezTo>
                    <a:pt x="1977901" y="745052"/>
                    <a:pt x="1922620" y="648094"/>
                    <a:pt x="1965558" y="564800"/>
                  </a:cubicBezTo>
                  <a:cubicBezTo>
                    <a:pt x="2004426" y="489322"/>
                    <a:pt x="2106518" y="470798"/>
                    <a:pt x="2189570" y="488337"/>
                  </a:cubicBezTo>
                  <a:cubicBezTo>
                    <a:pt x="2272623" y="505876"/>
                    <a:pt x="2348716" y="549428"/>
                    <a:pt x="2432491" y="564274"/>
                  </a:cubicBezTo>
                  <a:cubicBezTo>
                    <a:pt x="2646524" y="602374"/>
                    <a:pt x="2740016" y="398211"/>
                    <a:pt x="2567739" y="263810"/>
                  </a:cubicBezTo>
                  <a:cubicBezTo>
                    <a:pt x="2468142" y="185967"/>
                    <a:pt x="2311687" y="141430"/>
                    <a:pt x="2287855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2023268" y="2285343"/>
                  </a:lnTo>
                  <a:cubicBezTo>
                    <a:pt x="2055570" y="2233645"/>
                    <a:pt x="2039156" y="2165000"/>
                    <a:pt x="2007248" y="211349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" name="Google Shape;17;p2"/>
          <p:cNvSpPr txBox="1"/>
          <p:nvPr>
            <p:ph type="ctrTitle"/>
          </p:nvPr>
        </p:nvSpPr>
        <p:spPr>
          <a:xfrm>
            <a:off x="685800" y="658575"/>
            <a:ext cx="3620100" cy="382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bg>
      <p:bgPr>
        <a:gradFill>
          <a:gsLst>
            <a:gs pos="0">
              <a:schemeClr val="accent1"/>
            </a:gs>
            <a:gs pos="50000">
              <a:schemeClr val="dk2"/>
            </a:gs>
            <a:gs pos="100000">
              <a:schemeClr val="dk2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1"/>
          <p:cNvGrpSpPr/>
          <p:nvPr/>
        </p:nvGrpSpPr>
        <p:grpSpPr>
          <a:xfrm>
            <a:off x="-5" y="-10"/>
            <a:ext cx="9145330" cy="5142763"/>
            <a:chOff x="-5" y="-10"/>
            <a:chExt cx="9145330" cy="5142763"/>
          </a:xfrm>
        </p:grpSpPr>
        <p:sp>
          <p:nvSpPr>
            <p:cNvPr id="112" name="Google Shape;112;p11"/>
            <p:cNvSpPr/>
            <p:nvPr/>
          </p:nvSpPr>
          <p:spPr>
            <a:xfrm>
              <a:off x="436" y="-10"/>
              <a:ext cx="9144886" cy="5142760"/>
            </a:xfrm>
            <a:custGeom>
              <a:rect b="b" l="l" r="r" t="t"/>
              <a:pathLst>
                <a:path extrusionOk="0" h="2285671" w="4064394">
                  <a:moveTo>
                    <a:pt x="3915359" y="1249483"/>
                  </a:moveTo>
                  <a:cubicBezTo>
                    <a:pt x="3758905" y="1375673"/>
                    <a:pt x="3604486" y="1367725"/>
                    <a:pt x="3572381" y="1142869"/>
                  </a:cubicBezTo>
                  <a:cubicBezTo>
                    <a:pt x="3564371" y="1057472"/>
                    <a:pt x="3585512" y="972535"/>
                    <a:pt x="3594835" y="887270"/>
                  </a:cubicBezTo>
                  <a:cubicBezTo>
                    <a:pt x="3604157" y="802005"/>
                    <a:pt x="3597723" y="707609"/>
                    <a:pt x="3544938" y="644219"/>
                  </a:cubicBezTo>
                  <a:cubicBezTo>
                    <a:pt x="3492151" y="580828"/>
                    <a:pt x="3402533" y="563289"/>
                    <a:pt x="3347252" y="501147"/>
                  </a:cubicBezTo>
                  <a:cubicBezTo>
                    <a:pt x="3215944" y="341980"/>
                    <a:pt x="3347252" y="113972"/>
                    <a:pt x="3484470" y="0"/>
                  </a:cubicBezTo>
                  <a:lnTo>
                    <a:pt x="0" y="0"/>
                  </a:lnTo>
                  <a:lnTo>
                    <a:pt x="0" y="2285672"/>
                  </a:lnTo>
                  <a:lnTo>
                    <a:pt x="4064394" y="2285672"/>
                  </a:lnTo>
                  <a:lnTo>
                    <a:pt x="4064394" y="1205077"/>
                  </a:lnTo>
                  <a:cubicBezTo>
                    <a:pt x="4016007" y="1198508"/>
                    <a:pt x="3959741" y="1220908"/>
                    <a:pt x="3915359" y="12494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436" y="731"/>
              <a:ext cx="9144886" cy="5142022"/>
            </a:xfrm>
            <a:custGeom>
              <a:rect b="b" l="l" r="r" t="t"/>
              <a:pathLst>
                <a:path extrusionOk="0" h="2285343" w="4064394">
                  <a:moveTo>
                    <a:pt x="3921596" y="1306896"/>
                  </a:moveTo>
                  <a:cubicBezTo>
                    <a:pt x="3827382" y="1355046"/>
                    <a:pt x="3758839" y="1489579"/>
                    <a:pt x="3641252" y="1479923"/>
                  </a:cubicBezTo>
                  <a:cubicBezTo>
                    <a:pt x="3438840" y="1433940"/>
                    <a:pt x="3511651" y="1152459"/>
                    <a:pt x="3489000" y="998483"/>
                  </a:cubicBezTo>
                  <a:cubicBezTo>
                    <a:pt x="3445274" y="740060"/>
                    <a:pt x="3136174" y="567099"/>
                    <a:pt x="3190076" y="285685"/>
                  </a:cubicBezTo>
                  <a:cubicBezTo>
                    <a:pt x="3210823" y="187938"/>
                    <a:pt x="3283305" y="103593"/>
                    <a:pt x="3278381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4064394" y="2285343"/>
                  </a:lnTo>
                  <a:lnTo>
                    <a:pt x="4064394" y="1314779"/>
                  </a:lnTo>
                  <a:cubicBezTo>
                    <a:pt x="4026971" y="1280751"/>
                    <a:pt x="3967291" y="1283576"/>
                    <a:pt x="3921596" y="1306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-5" y="731"/>
              <a:ext cx="9145330" cy="5142022"/>
            </a:xfrm>
            <a:custGeom>
              <a:rect b="b" l="l" r="r" t="t"/>
              <a:pathLst>
                <a:path extrusionOk="0" h="2285343" w="4064591">
                  <a:moveTo>
                    <a:pt x="3770329" y="1529387"/>
                  </a:moveTo>
                  <a:cubicBezTo>
                    <a:pt x="3385594" y="1586602"/>
                    <a:pt x="3413301" y="1366017"/>
                    <a:pt x="3417043" y="1072384"/>
                  </a:cubicBezTo>
                  <a:cubicBezTo>
                    <a:pt x="3360449" y="715689"/>
                    <a:pt x="2974270" y="507453"/>
                    <a:pt x="3214762" y="117322"/>
                  </a:cubicBezTo>
                  <a:cubicBezTo>
                    <a:pt x="3227893" y="80141"/>
                    <a:pt x="3233605" y="36983"/>
                    <a:pt x="3223625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4064591" y="2285343"/>
                  </a:lnTo>
                  <a:lnTo>
                    <a:pt x="4064591" y="1598886"/>
                  </a:lnTo>
                  <a:cubicBezTo>
                    <a:pt x="3998346" y="1512308"/>
                    <a:pt x="3874916" y="1516052"/>
                    <a:pt x="3770329" y="152938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436" y="583"/>
              <a:ext cx="9144886" cy="5142168"/>
            </a:xfrm>
            <a:custGeom>
              <a:rect b="b" l="l" r="r" t="t"/>
              <a:pathLst>
                <a:path extrusionOk="0" h="2285408" w="4064394">
                  <a:moveTo>
                    <a:pt x="3518216" y="1610776"/>
                  </a:moveTo>
                  <a:cubicBezTo>
                    <a:pt x="3308123" y="1694859"/>
                    <a:pt x="3276477" y="1573793"/>
                    <a:pt x="3327359" y="1394788"/>
                  </a:cubicBezTo>
                  <a:cubicBezTo>
                    <a:pt x="3353621" y="1255855"/>
                    <a:pt x="3313637" y="1105097"/>
                    <a:pt x="3223691" y="1003935"/>
                  </a:cubicBezTo>
                  <a:cubicBezTo>
                    <a:pt x="3022920" y="804107"/>
                    <a:pt x="3083059" y="820727"/>
                    <a:pt x="3141820" y="584638"/>
                  </a:cubicBezTo>
                  <a:cubicBezTo>
                    <a:pt x="3145891" y="476184"/>
                    <a:pt x="3038415" y="408787"/>
                    <a:pt x="2988780" y="315310"/>
                  </a:cubicBezTo>
                  <a:cubicBezTo>
                    <a:pt x="2935534" y="216184"/>
                    <a:pt x="2953524" y="78302"/>
                    <a:pt x="3036904" y="0"/>
                  </a:cubicBezTo>
                  <a:lnTo>
                    <a:pt x="0" y="0"/>
                  </a:lnTo>
                  <a:lnTo>
                    <a:pt x="0" y="2285409"/>
                  </a:lnTo>
                  <a:lnTo>
                    <a:pt x="4064394" y="2285409"/>
                  </a:lnTo>
                  <a:lnTo>
                    <a:pt x="4064394" y="1775263"/>
                  </a:lnTo>
                  <a:cubicBezTo>
                    <a:pt x="3874128" y="1764358"/>
                    <a:pt x="3706841" y="1566435"/>
                    <a:pt x="3518216" y="16107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11"/>
            <p:cNvSpPr/>
            <p:nvPr/>
          </p:nvSpPr>
          <p:spPr>
            <a:xfrm>
              <a:off x="731" y="731"/>
              <a:ext cx="9144589" cy="5142022"/>
            </a:xfrm>
            <a:custGeom>
              <a:rect b="b" l="l" r="r" t="t"/>
              <a:pathLst>
                <a:path extrusionOk="0" h="2285343" w="4064262">
                  <a:moveTo>
                    <a:pt x="3911354" y="1813823"/>
                  </a:moveTo>
                  <a:cubicBezTo>
                    <a:pt x="3733431" y="1756279"/>
                    <a:pt x="3525766" y="1820392"/>
                    <a:pt x="3358808" y="1722711"/>
                  </a:cubicBezTo>
                  <a:cubicBezTo>
                    <a:pt x="3177667" y="1604864"/>
                    <a:pt x="3210363" y="1445238"/>
                    <a:pt x="3338586" y="1300852"/>
                  </a:cubicBezTo>
                  <a:cubicBezTo>
                    <a:pt x="3453941" y="1143197"/>
                    <a:pt x="3377978" y="1019175"/>
                    <a:pt x="3192965" y="1000454"/>
                  </a:cubicBezTo>
                  <a:cubicBezTo>
                    <a:pt x="2865678" y="937129"/>
                    <a:pt x="3055091" y="791166"/>
                    <a:pt x="3032571" y="594426"/>
                  </a:cubicBezTo>
                  <a:cubicBezTo>
                    <a:pt x="3008870" y="510278"/>
                    <a:pt x="2913277" y="477761"/>
                    <a:pt x="2846901" y="423304"/>
                  </a:cubicBezTo>
                  <a:cubicBezTo>
                    <a:pt x="2723602" y="324770"/>
                    <a:pt x="2700886" y="123037"/>
                    <a:pt x="2803438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4064263" y="2285343"/>
                  </a:lnTo>
                  <a:lnTo>
                    <a:pt x="4064263" y="1916167"/>
                  </a:lnTo>
                  <a:cubicBezTo>
                    <a:pt x="4026118" y="1868214"/>
                    <a:pt x="3969852" y="1832741"/>
                    <a:pt x="3911354" y="181382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436" y="731"/>
              <a:ext cx="9144886" cy="5142022"/>
            </a:xfrm>
            <a:custGeom>
              <a:rect b="b" l="l" r="r" t="t"/>
              <a:pathLst>
                <a:path extrusionOk="0" h="2285343" w="4064394">
                  <a:moveTo>
                    <a:pt x="3763435" y="1980675"/>
                  </a:moveTo>
                  <a:cubicBezTo>
                    <a:pt x="3694695" y="2003469"/>
                    <a:pt x="3636788" y="2052539"/>
                    <a:pt x="3567588" y="2074020"/>
                  </a:cubicBezTo>
                  <a:cubicBezTo>
                    <a:pt x="3429714" y="2116718"/>
                    <a:pt x="3273391" y="2032701"/>
                    <a:pt x="3205242" y="1905263"/>
                  </a:cubicBezTo>
                  <a:cubicBezTo>
                    <a:pt x="3082469" y="1678240"/>
                    <a:pt x="3215156" y="1486623"/>
                    <a:pt x="3268861" y="1269453"/>
                  </a:cubicBezTo>
                  <a:cubicBezTo>
                    <a:pt x="3268007" y="941004"/>
                    <a:pt x="3006244" y="1151737"/>
                    <a:pt x="2907172" y="1045583"/>
                  </a:cubicBezTo>
                  <a:cubicBezTo>
                    <a:pt x="2870405" y="1001833"/>
                    <a:pt x="2887935" y="934239"/>
                    <a:pt x="2918530" y="886022"/>
                  </a:cubicBezTo>
                  <a:cubicBezTo>
                    <a:pt x="3044717" y="741505"/>
                    <a:pt x="3036708" y="613476"/>
                    <a:pt x="2871981" y="500030"/>
                  </a:cubicBezTo>
                  <a:cubicBezTo>
                    <a:pt x="2666286" y="390788"/>
                    <a:pt x="2485474" y="247716"/>
                    <a:pt x="2627944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4064394" y="2285343"/>
                  </a:lnTo>
                  <a:lnTo>
                    <a:pt x="4064394" y="2074020"/>
                  </a:lnTo>
                  <a:cubicBezTo>
                    <a:pt x="3992306" y="1989674"/>
                    <a:pt x="3869992" y="1945268"/>
                    <a:pt x="3763435" y="198067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8" name="Google Shape;118;p11"/>
          <p:cNvSpPr txBox="1"/>
          <p:nvPr>
            <p:ph type="title"/>
          </p:nvPr>
        </p:nvSpPr>
        <p:spPr>
          <a:xfrm>
            <a:off x="457200" y="594425"/>
            <a:ext cx="52152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9" name="Google Shape;119;p11"/>
          <p:cNvSpPr txBox="1"/>
          <p:nvPr>
            <p:ph idx="1" type="body"/>
          </p:nvPr>
        </p:nvSpPr>
        <p:spPr>
          <a:xfrm>
            <a:off x="457200" y="1592600"/>
            <a:ext cx="2666100" cy="29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120" name="Google Shape;120;p11"/>
          <p:cNvSpPr txBox="1"/>
          <p:nvPr>
            <p:ph idx="2" type="body"/>
          </p:nvPr>
        </p:nvSpPr>
        <p:spPr>
          <a:xfrm>
            <a:off x="3400204" y="1592600"/>
            <a:ext cx="2666100" cy="29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2"/>
          <p:cNvGrpSpPr/>
          <p:nvPr/>
        </p:nvGrpSpPr>
        <p:grpSpPr>
          <a:xfrm>
            <a:off x="-15" y="1"/>
            <a:ext cx="9144000" cy="5143352"/>
            <a:chOff x="-15" y="1"/>
            <a:chExt cx="9144000" cy="5143352"/>
          </a:xfrm>
        </p:grpSpPr>
        <p:sp>
          <p:nvSpPr>
            <p:cNvPr id="124" name="Google Shape;124;p12"/>
            <p:cNvSpPr/>
            <p:nvPr/>
          </p:nvSpPr>
          <p:spPr>
            <a:xfrm>
              <a:off x="-15" y="594"/>
              <a:ext cx="9144000" cy="5142022"/>
            </a:xfrm>
            <a:custGeom>
              <a:rect b="b" l="l" r="r" t="t"/>
              <a:pathLst>
                <a:path extrusionOk="0" h="2285343" w="4064000">
                  <a:moveTo>
                    <a:pt x="4064000" y="0"/>
                  </a:moveTo>
                  <a:lnTo>
                    <a:pt x="3968014" y="0"/>
                  </a:lnTo>
                  <a:cubicBezTo>
                    <a:pt x="3943656" y="81653"/>
                    <a:pt x="3826660" y="80930"/>
                    <a:pt x="3801974" y="0"/>
                  </a:cubicBezTo>
                  <a:lnTo>
                    <a:pt x="0" y="0"/>
                  </a:lnTo>
                  <a:lnTo>
                    <a:pt x="0" y="2145687"/>
                  </a:lnTo>
                  <a:cubicBezTo>
                    <a:pt x="79376" y="2132549"/>
                    <a:pt x="158227" y="2203954"/>
                    <a:pt x="143652" y="2285343"/>
                  </a:cubicBezTo>
                  <a:lnTo>
                    <a:pt x="4064000" y="22853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2"/>
            <p:cNvSpPr/>
            <p:nvPr/>
          </p:nvSpPr>
          <p:spPr>
            <a:xfrm>
              <a:off x="-15" y="594"/>
              <a:ext cx="9144000" cy="5142465"/>
            </a:xfrm>
            <a:custGeom>
              <a:rect b="b" l="l" r="r" t="t"/>
              <a:pathLst>
                <a:path extrusionOk="0" h="2285540" w="4064000">
                  <a:moveTo>
                    <a:pt x="3963287" y="130920"/>
                  </a:moveTo>
                  <a:cubicBezTo>
                    <a:pt x="3873866" y="88944"/>
                    <a:pt x="3760678" y="180187"/>
                    <a:pt x="3705331" y="0"/>
                  </a:cubicBezTo>
                  <a:lnTo>
                    <a:pt x="0" y="0"/>
                  </a:lnTo>
                  <a:lnTo>
                    <a:pt x="0" y="1539766"/>
                  </a:lnTo>
                  <a:cubicBezTo>
                    <a:pt x="129076" y="1755950"/>
                    <a:pt x="-47797" y="2028037"/>
                    <a:pt x="237078" y="2154621"/>
                  </a:cubicBezTo>
                  <a:cubicBezTo>
                    <a:pt x="281985" y="2185298"/>
                    <a:pt x="326893" y="2229179"/>
                    <a:pt x="325514" y="2285541"/>
                  </a:cubicBezTo>
                  <a:lnTo>
                    <a:pt x="4064000" y="2285541"/>
                  </a:lnTo>
                  <a:lnTo>
                    <a:pt x="4064000" y="465346"/>
                  </a:lnTo>
                  <a:cubicBezTo>
                    <a:pt x="3972806" y="345725"/>
                    <a:pt x="4041218" y="187281"/>
                    <a:pt x="3963287" y="1309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-15" y="1"/>
              <a:ext cx="9144000" cy="5143352"/>
            </a:xfrm>
            <a:custGeom>
              <a:rect b="b" l="l" r="r" t="t"/>
              <a:pathLst>
                <a:path extrusionOk="0" h="2285934" w="4064000">
                  <a:moveTo>
                    <a:pt x="4064000" y="541546"/>
                  </a:moveTo>
                  <a:cubicBezTo>
                    <a:pt x="4012396" y="498322"/>
                    <a:pt x="3979175" y="432238"/>
                    <a:pt x="3979832" y="364643"/>
                  </a:cubicBezTo>
                  <a:cubicBezTo>
                    <a:pt x="4024017" y="50055"/>
                    <a:pt x="3727785" y="340666"/>
                    <a:pt x="3594047" y="0"/>
                  </a:cubicBezTo>
                  <a:lnTo>
                    <a:pt x="0" y="0"/>
                  </a:lnTo>
                  <a:lnTo>
                    <a:pt x="0" y="1422904"/>
                  </a:lnTo>
                  <a:cubicBezTo>
                    <a:pt x="175691" y="1522029"/>
                    <a:pt x="10570" y="1742221"/>
                    <a:pt x="70053" y="1889300"/>
                  </a:cubicBezTo>
                  <a:cubicBezTo>
                    <a:pt x="143914" y="2074742"/>
                    <a:pt x="474680" y="2055101"/>
                    <a:pt x="474746" y="2285934"/>
                  </a:cubicBezTo>
                  <a:lnTo>
                    <a:pt x="4064000" y="228593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-15" y="594"/>
              <a:ext cx="9144000" cy="5142022"/>
            </a:xfrm>
            <a:custGeom>
              <a:rect b="b" l="l" r="r" t="t"/>
              <a:pathLst>
                <a:path extrusionOk="0" h="2285343" w="4064000">
                  <a:moveTo>
                    <a:pt x="4064000" y="821975"/>
                  </a:moveTo>
                  <a:cubicBezTo>
                    <a:pt x="3904854" y="719696"/>
                    <a:pt x="3874981" y="525583"/>
                    <a:pt x="3912076" y="353739"/>
                  </a:cubicBezTo>
                  <a:cubicBezTo>
                    <a:pt x="3859553" y="89995"/>
                    <a:pt x="3654252" y="499373"/>
                    <a:pt x="3544412" y="242527"/>
                  </a:cubicBezTo>
                  <a:cubicBezTo>
                    <a:pt x="3516575" y="165210"/>
                    <a:pt x="3536927" y="75346"/>
                    <a:pt x="3500818" y="0"/>
                  </a:cubicBezTo>
                  <a:lnTo>
                    <a:pt x="0" y="0"/>
                  </a:lnTo>
                  <a:lnTo>
                    <a:pt x="0" y="1294546"/>
                  </a:lnTo>
                  <a:cubicBezTo>
                    <a:pt x="325974" y="1577931"/>
                    <a:pt x="36372" y="1880366"/>
                    <a:pt x="390774" y="2094121"/>
                  </a:cubicBezTo>
                  <a:cubicBezTo>
                    <a:pt x="460762" y="2144505"/>
                    <a:pt x="536133" y="2199618"/>
                    <a:pt x="560491" y="2285343"/>
                  </a:cubicBezTo>
                  <a:lnTo>
                    <a:pt x="4064000" y="228534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-15" y="1037"/>
              <a:ext cx="9144000" cy="5141430"/>
            </a:xfrm>
            <a:custGeom>
              <a:rect b="b" l="l" r="r" t="t"/>
              <a:pathLst>
                <a:path extrusionOk="0" h="2285080" w="4064000">
                  <a:moveTo>
                    <a:pt x="3795803" y="455689"/>
                  </a:moveTo>
                  <a:cubicBezTo>
                    <a:pt x="3726931" y="388883"/>
                    <a:pt x="3601662" y="435325"/>
                    <a:pt x="3523928" y="379095"/>
                  </a:cubicBezTo>
                  <a:cubicBezTo>
                    <a:pt x="3414745" y="300268"/>
                    <a:pt x="3491101" y="102739"/>
                    <a:pt x="3416911" y="0"/>
                  </a:cubicBezTo>
                  <a:lnTo>
                    <a:pt x="0" y="0"/>
                  </a:lnTo>
                  <a:lnTo>
                    <a:pt x="0" y="1221828"/>
                  </a:lnTo>
                  <a:cubicBezTo>
                    <a:pt x="123883" y="1346322"/>
                    <a:pt x="210606" y="1502927"/>
                    <a:pt x="250406" y="1674035"/>
                  </a:cubicBezTo>
                  <a:cubicBezTo>
                    <a:pt x="273056" y="1772569"/>
                    <a:pt x="281394" y="1878856"/>
                    <a:pt x="339761" y="1961362"/>
                  </a:cubicBezTo>
                  <a:cubicBezTo>
                    <a:pt x="403642" y="2051685"/>
                    <a:pt x="513679" y="2094383"/>
                    <a:pt x="604610" y="2157314"/>
                  </a:cubicBezTo>
                  <a:cubicBezTo>
                    <a:pt x="651093" y="2189436"/>
                    <a:pt x="694622" y="2234828"/>
                    <a:pt x="720359" y="2285080"/>
                  </a:cubicBezTo>
                  <a:lnTo>
                    <a:pt x="4064000" y="2285080"/>
                  </a:lnTo>
                  <a:lnTo>
                    <a:pt x="4064000" y="1160473"/>
                  </a:lnTo>
                  <a:cubicBezTo>
                    <a:pt x="3953766" y="987362"/>
                    <a:pt x="3879774" y="793715"/>
                    <a:pt x="3846356" y="591207"/>
                  </a:cubicBezTo>
                  <a:cubicBezTo>
                    <a:pt x="3838609" y="542662"/>
                    <a:pt x="3831125" y="489782"/>
                    <a:pt x="3795803" y="45568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2"/>
            <p:cNvSpPr/>
            <p:nvPr/>
          </p:nvSpPr>
          <p:spPr>
            <a:xfrm>
              <a:off x="-15" y="150"/>
              <a:ext cx="9144000" cy="5142465"/>
            </a:xfrm>
            <a:custGeom>
              <a:rect b="b" l="l" r="r" t="t"/>
              <a:pathLst>
                <a:path extrusionOk="0" h="2285540" w="4064000">
                  <a:moveTo>
                    <a:pt x="4064000" y="1293035"/>
                  </a:moveTo>
                  <a:lnTo>
                    <a:pt x="3812282" y="663991"/>
                  </a:lnTo>
                  <a:cubicBezTo>
                    <a:pt x="3789828" y="607958"/>
                    <a:pt x="3764945" y="548640"/>
                    <a:pt x="3716820" y="514941"/>
                  </a:cubicBezTo>
                  <a:cubicBezTo>
                    <a:pt x="3642369" y="462390"/>
                    <a:pt x="3534630" y="487417"/>
                    <a:pt x="3463788" y="429545"/>
                  </a:cubicBezTo>
                  <a:cubicBezTo>
                    <a:pt x="3343313" y="329565"/>
                    <a:pt x="3428204" y="100177"/>
                    <a:pt x="3307400" y="0"/>
                  </a:cubicBezTo>
                  <a:lnTo>
                    <a:pt x="0" y="0"/>
                  </a:lnTo>
                  <a:lnTo>
                    <a:pt x="0" y="1157912"/>
                  </a:lnTo>
                  <a:cubicBezTo>
                    <a:pt x="382108" y="1475521"/>
                    <a:pt x="221517" y="1854222"/>
                    <a:pt x="483084" y="2065217"/>
                  </a:cubicBezTo>
                  <a:cubicBezTo>
                    <a:pt x="561344" y="2118951"/>
                    <a:pt x="661467" y="2128279"/>
                    <a:pt x="747277" y="2168810"/>
                  </a:cubicBezTo>
                  <a:cubicBezTo>
                    <a:pt x="803228" y="2195657"/>
                    <a:pt x="851805" y="2235721"/>
                    <a:pt x="888828" y="2285540"/>
                  </a:cubicBezTo>
                  <a:lnTo>
                    <a:pt x="4064000" y="228554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2"/>
          <p:cNvSpPr txBox="1"/>
          <p:nvPr>
            <p:ph idx="1" type="body"/>
          </p:nvPr>
        </p:nvSpPr>
        <p:spPr>
          <a:xfrm>
            <a:off x="457200" y="42539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131" name="Google Shape;131;p12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- Center">
  <p:cSld name="BLANK_1">
    <p:bg>
      <p:bgPr>
        <a:gradFill>
          <a:gsLst>
            <a:gs pos="0">
              <a:schemeClr val="accent1"/>
            </a:gs>
            <a:gs pos="78000">
              <a:schemeClr val="dk2"/>
            </a:gs>
            <a:gs pos="100000">
              <a:schemeClr val="dk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13"/>
          <p:cNvGrpSpPr/>
          <p:nvPr/>
        </p:nvGrpSpPr>
        <p:grpSpPr>
          <a:xfrm>
            <a:off x="-15" y="-12"/>
            <a:ext cx="9144000" cy="5142760"/>
            <a:chOff x="-15" y="-12"/>
            <a:chExt cx="9144000" cy="5142760"/>
          </a:xfrm>
        </p:grpSpPr>
        <p:sp>
          <p:nvSpPr>
            <p:cNvPr id="134" name="Google Shape;134;p13"/>
            <p:cNvSpPr/>
            <p:nvPr/>
          </p:nvSpPr>
          <p:spPr>
            <a:xfrm>
              <a:off x="-15" y="-12"/>
              <a:ext cx="9144000" cy="5142022"/>
            </a:xfrm>
            <a:custGeom>
              <a:rect b="b" l="l" r="r" t="t"/>
              <a:pathLst>
                <a:path extrusionOk="0" h="2285343" w="4064000">
                  <a:moveTo>
                    <a:pt x="0" y="0"/>
                  </a:moveTo>
                  <a:lnTo>
                    <a:pt x="0" y="2285343"/>
                  </a:lnTo>
                  <a:lnTo>
                    <a:pt x="4064000" y="2285343"/>
                  </a:lnTo>
                  <a:lnTo>
                    <a:pt x="4064000" y="0"/>
                  </a:lnTo>
                  <a:close/>
                  <a:moveTo>
                    <a:pt x="3082140" y="1095966"/>
                  </a:moveTo>
                  <a:cubicBezTo>
                    <a:pt x="3009920" y="1483535"/>
                    <a:pt x="2684604" y="1652423"/>
                    <a:pt x="2340247" y="1756870"/>
                  </a:cubicBezTo>
                  <a:cubicBezTo>
                    <a:pt x="2062726" y="1889038"/>
                    <a:pt x="1710754" y="2209274"/>
                    <a:pt x="1410451" y="1968719"/>
                  </a:cubicBezTo>
                  <a:cubicBezTo>
                    <a:pt x="1225437" y="1799240"/>
                    <a:pt x="1294637" y="1499038"/>
                    <a:pt x="1163131" y="1300130"/>
                  </a:cubicBezTo>
                  <a:cubicBezTo>
                    <a:pt x="1007925" y="1131044"/>
                    <a:pt x="934129" y="954405"/>
                    <a:pt x="1065241" y="739731"/>
                  </a:cubicBezTo>
                  <a:cubicBezTo>
                    <a:pt x="1141071" y="619191"/>
                    <a:pt x="1267193" y="537210"/>
                    <a:pt x="1400931" y="488403"/>
                  </a:cubicBezTo>
                  <a:cubicBezTo>
                    <a:pt x="1570582" y="433092"/>
                    <a:pt x="1749227" y="457725"/>
                    <a:pt x="1892025" y="340141"/>
                  </a:cubicBezTo>
                  <a:cubicBezTo>
                    <a:pt x="2028520" y="295144"/>
                    <a:pt x="2144860" y="404583"/>
                    <a:pt x="2263825" y="452602"/>
                  </a:cubicBezTo>
                  <a:cubicBezTo>
                    <a:pt x="2464399" y="532086"/>
                    <a:pt x="2709749" y="457791"/>
                    <a:pt x="2894895" y="568544"/>
                  </a:cubicBezTo>
                  <a:cubicBezTo>
                    <a:pt x="3071701" y="674370"/>
                    <a:pt x="3124422" y="904546"/>
                    <a:pt x="3082140" y="10959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-15" y="-12"/>
              <a:ext cx="9144000" cy="5142022"/>
            </a:xfrm>
            <a:custGeom>
              <a:rect b="b" l="l" r="r" t="t"/>
              <a:pathLst>
                <a:path extrusionOk="0" h="2285343" w="4064000">
                  <a:moveTo>
                    <a:pt x="0" y="0"/>
                  </a:moveTo>
                  <a:lnTo>
                    <a:pt x="0" y="2285343"/>
                  </a:lnTo>
                  <a:lnTo>
                    <a:pt x="4064000" y="2285343"/>
                  </a:lnTo>
                  <a:lnTo>
                    <a:pt x="4064000" y="0"/>
                  </a:lnTo>
                  <a:close/>
                  <a:moveTo>
                    <a:pt x="2928181" y="1644672"/>
                  </a:moveTo>
                  <a:cubicBezTo>
                    <a:pt x="2752031" y="1744652"/>
                    <a:pt x="2539574" y="1757330"/>
                    <a:pt x="2353575" y="1837405"/>
                  </a:cubicBezTo>
                  <a:cubicBezTo>
                    <a:pt x="2238351" y="1887067"/>
                    <a:pt x="2135800" y="1961427"/>
                    <a:pt x="2027667" y="2025015"/>
                  </a:cubicBezTo>
                  <a:cubicBezTo>
                    <a:pt x="1831098" y="2157840"/>
                    <a:pt x="1492781" y="2223332"/>
                    <a:pt x="1363048" y="1974828"/>
                  </a:cubicBezTo>
                  <a:cubicBezTo>
                    <a:pt x="1295031" y="1831362"/>
                    <a:pt x="1366725" y="1645657"/>
                    <a:pt x="1283213" y="1510665"/>
                  </a:cubicBezTo>
                  <a:cubicBezTo>
                    <a:pt x="1230296" y="1425269"/>
                    <a:pt x="1129385" y="1384410"/>
                    <a:pt x="1051782" y="1320165"/>
                  </a:cubicBezTo>
                  <a:cubicBezTo>
                    <a:pt x="821992" y="1139256"/>
                    <a:pt x="837289" y="755825"/>
                    <a:pt x="1081129" y="594097"/>
                  </a:cubicBezTo>
                  <a:cubicBezTo>
                    <a:pt x="1196287" y="513825"/>
                    <a:pt x="1340398" y="491227"/>
                    <a:pt x="1474530" y="449580"/>
                  </a:cubicBezTo>
                  <a:cubicBezTo>
                    <a:pt x="1963063" y="306639"/>
                    <a:pt x="1790195" y="86842"/>
                    <a:pt x="2168495" y="320828"/>
                  </a:cubicBezTo>
                  <a:cubicBezTo>
                    <a:pt x="2375700" y="414830"/>
                    <a:pt x="2611268" y="397422"/>
                    <a:pt x="2823988" y="466462"/>
                  </a:cubicBezTo>
                  <a:cubicBezTo>
                    <a:pt x="3336485" y="633839"/>
                    <a:pt x="3403715" y="1390190"/>
                    <a:pt x="2928181" y="16446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-15" y="-12"/>
              <a:ext cx="9144000" cy="5142760"/>
            </a:xfrm>
            <a:custGeom>
              <a:rect b="b" l="l" r="r" t="t"/>
              <a:pathLst>
                <a:path extrusionOk="0" h="2285671" w="4064000">
                  <a:moveTo>
                    <a:pt x="0" y="0"/>
                  </a:moveTo>
                  <a:lnTo>
                    <a:pt x="0" y="2285343"/>
                  </a:lnTo>
                  <a:lnTo>
                    <a:pt x="1470656" y="2285343"/>
                  </a:lnTo>
                  <a:cubicBezTo>
                    <a:pt x="1204690" y="2184378"/>
                    <a:pt x="1192479" y="1951180"/>
                    <a:pt x="1261088" y="1710493"/>
                  </a:cubicBezTo>
                  <a:cubicBezTo>
                    <a:pt x="1271330" y="1635344"/>
                    <a:pt x="1261088" y="1550013"/>
                    <a:pt x="1204165" y="1499761"/>
                  </a:cubicBezTo>
                  <a:cubicBezTo>
                    <a:pt x="1167793" y="1467507"/>
                    <a:pt x="1118814" y="1455157"/>
                    <a:pt x="1073448" y="1437290"/>
                  </a:cubicBezTo>
                  <a:cubicBezTo>
                    <a:pt x="859283" y="1352550"/>
                    <a:pt x="718586" y="1111732"/>
                    <a:pt x="749903" y="883395"/>
                  </a:cubicBezTo>
                  <a:cubicBezTo>
                    <a:pt x="781220" y="655057"/>
                    <a:pt x="981532" y="461076"/>
                    <a:pt x="1210665" y="437165"/>
                  </a:cubicBezTo>
                  <a:cubicBezTo>
                    <a:pt x="1329893" y="424749"/>
                    <a:pt x="1459298" y="444982"/>
                    <a:pt x="1559946" y="379949"/>
                  </a:cubicBezTo>
                  <a:cubicBezTo>
                    <a:pt x="1685083" y="299019"/>
                    <a:pt x="1663286" y="117190"/>
                    <a:pt x="1869834" y="106680"/>
                  </a:cubicBezTo>
                  <a:cubicBezTo>
                    <a:pt x="2081175" y="95644"/>
                    <a:pt x="2338737" y="351308"/>
                    <a:pt x="2756167" y="384350"/>
                  </a:cubicBezTo>
                  <a:cubicBezTo>
                    <a:pt x="2901919" y="395911"/>
                    <a:pt x="3039793" y="478024"/>
                    <a:pt x="3144840" y="580302"/>
                  </a:cubicBezTo>
                  <a:cubicBezTo>
                    <a:pt x="3559644" y="1035335"/>
                    <a:pt x="3159810" y="1809684"/>
                    <a:pt x="2608839" y="1934166"/>
                  </a:cubicBezTo>
                  <a:cubicBezTo>
                    <a:pt x="2494863" y="1963070"/>
                    <a:pt x="2375175" y="1970887"/>
                    <a:pt x="2263629" y="2009052"/>
                  </a:cubicBezTo>
                  <a:cubicBezTo>
                    <a:pt x="2066009" y="2076122"/>
                    <a:pt x="1907323" y="2233448"/>
                    <a:pt x="1702678" y="2285672"/>
                  </a:cubicBezTo>
                  <a:lnTo>
                    <a:pt x="4064000" y="2285672"/>
                  </a:lnTo>
                  <a:lnTo>
                    <a:pt x="40640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-15" y="-12"/>
              <a:ext cx="9144000" cy="5142022"/>
            </a:xfrm>
            <a:custGeom>
              <a:rect b="b" l="l" r="r" t="t"/>
              <a:pathLst>
                <a:path extrusionOk="0" h="2285343" w="4064000">
                  <a:moveTo>
                    <a:pt x="0" y="0"/>
                  </a:moveTo>
                  <a:lnTo>
                    <a:pt x="0" y="2285343"/>
                  </a:lnTo>
                  <a:lnTo>
                    <a:pt x="1416163" y="2285343"/>
                  </a:lnTo>
                  <a:cubicBezTo>
                    <a:pt x="1016131" y="2089260"/>
                    <a:pt x="1245462" y="1851791"/>
                    <a:pt x="1134375" y="1571953"/>
                  </a:cubicBezTo>
                  <a:cubicBezTo>
                    <a:pt x="1082245" y="1479988"/>
                    <a:pt x="974900" y="1438932"/>
                    <a:pt x="887646" y="1379746"/>
                  </a:cubicBezTo>
                  <a:cubicBezTo>
                    <a:pt x="644725" y="1237790"/>
                    <a:pt x="576970" y="844243"/>
                    <a:pt x="798356" y="660378"/>
                  </a:cubicBezTo>
                  <a:cubicBezTo>
                    <a:pt x="1191231" y="477761"/>
                    <a:pt x="1102598" y="589959"/>
                    <a:pt x="1414653" y="229454"/>
                  </a:cubicBezTo>
                  <a:cubicBezTo>
                    <a:pt x="1579183" y="67398"/>
                    <a:pt x="1821709" y="34618"/>
                    <a:pt x="2050515" y="52814"/>
                  </a:cubicBezTo>
                  <a:cubicBezTo>
                    <a:pt x="2243013" y="68120"/>
                    <a:pt x="2368281" y="221046"/>
                    <a:pt x="2554608" y="260788"/>
                  </a:cubicBezTo>
                  <a:cubicBezTo>
                    <a:pt x="2689462" y="289560"/>
                    <a:pt x="2831538" y="284962"/>
                    <a:pt x="2960483" y="339287"/>
                  </a:cubicBezTo>
                  <a:cubicBezTo>
                    <a:pt x="3426629" y="523218"/>
                    <a:pt x="3494318" y="1497133"/>
                    <a:pt x="3143658" y="1800356"/>
                  </a:cubicBezTo>
                  <a:cubicBezTo>
                    <a:pt x="3081681" y="1850543"/>
                    <a:pt x="3007557" y="1882797"/>
                    <a:pt x="2934418" y="1914459"/>
                  </a:cubicBezTo>
                  <a:cubicBezTo>
                    <a:pt x="2621642" y="2045838"/>
                    <a:pt x="2314051" y="2199487"/>
                    <a:pt x="1985254" y="2285343"/>
                  </a:cubicBezTo>
                  <a:lnTo>
                    <a:pt x="4064000" y="2285343"/>
                  </a:lnTo>
                  <a:lnTo>
                    <a:pt x="406400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5408537" y="-12"/>
              <a:ext cx="3735448" cy="5142022"/>
            </a:xfrm>
            <a:custGeom>
              <a:rect b="b" l="l" r="r" t="t"/>
              <a:pathLst>
                <a:path extrusionOk="0" h="2285343" w="1660199">
                  <a:moveTo>
                    <a:pt x="12277" y="0"/>
                  </a:moveTo>
                  <a:cubicBezTo>
                    <a:pt x="549133" y="201339"/>
                    <a:pt x="949098" y="345528"/>
                    <a:pt x="1082901" y="960974"/>
                  </a:cubicBezTo>
                  <a:cubicBezTo>
                    <a:pt x="1153480" y="1137745"/>
                    <a:pt x="1237780" y="1246921"/>
                    <a:pt x="1196090" y="1454435"/>
                  </a:cubicBezTo>
                  <a:cubicBezTo>
                    <a:pt x="1161162" y="1696304"/>
                    <a:pt x="946604" y="1836289"/>
                    <a:pt x="738676" y="1927860"/>
                  </a:cubicBezTo>
                  <a:lnTo>
                    <a:pt x="0" y="2285343"/>
                  </a:lnTo>
                  <a:lnTo>
                    <a:pt x="1660200" y="2285343"/>
                  </a:lnTo>
                  <a:lnTo>
                    <a:pt x="166020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6171372" y="-12"/>
              <a:ext cx="2972610" cy="5142317"/>
            </a:xfrm>
            <a:custGeom>
              <a:rect b="b" l="l" r="r" t="t"/>
              <a:pathLst>
                <a:path extrusionOk="0" h="2285474" w="1321160">
                  <a:moveTo>
                    <a:pt x="1321161" y="0"/>
                  </a:moveTo>
                  <a:lnTo>
                    <a:pt x="0" y="0"/>
                  </a:lnTo>
                  <a:cubicBezTo>
                    <a:pt x="438374" y="300136"/>
                    <a:pt x="961113" y="748862"/>
                    <a:pt x="991970" y="1313268"/>
                  </a:cubicBezTo>
                  <a:cubicBezTo>
                    <a:pt x="960391" y="1723828"/>
                    <a:pt x="665340" y="2083873"/>
                    <a:pt x="318226" y="2285475"/>
                  </a:cubicBezTo>
                  <a:lnTo>
                    <a:pt x="1321161" y="228547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-15" y="-12"/>
              <a:ext cx="3691132" cy="5142022"/>
            </a:xfrm>
            <a:custGeom>
              <a:rect b="b" l="l" r="r" t="t"/>
              <a:pathLst>
                <a:path extrusionOk="0" h="2285343" w="1640503">
                  <a:moveTo>
                    <a:pt x="962295" y="2241265"/>
                  </a:moveTo>
                  <a:cubicBezTo>
                    <a:pt x="959603" y="1786562"/>
                    <a:pt x="1193923" y="1717653"/>
                    <a:pt x="698693" y="1419356"/>
                  </a:cubicBezTo>
                  <a:cubicBezTo>
                    <a:pt x="447303" y="1226032"/>
                    <a:pt x="409814" y="829857"/>
                    <a:pt x="619908" y="592652"/>
                  </a:cubicBezTo>
                  <a:cubicBezTo>
                    <a:pt x="713925" y="482688"/>
                    <a:pt x="844971" y="412334"/>
                    <a:pt x="972734" y="344608"/>
                  </a:cubicBezTo>
                  <a:cubicBezTo>
                    <a:pt x="1195499" y="230505"/>
                    <a:pt x="1411830" y="101556"/>
                    <a:pt x="1640504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973587" y="2285343"/>
                  </a:lnTo>
                  <a:cubicBezTo>
                    <a:pt x="968722" y="2270957"/>
                    <a:pt x="964947" y="2256223"/>
                    <a:pt x="962295" y="224126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-15" y="-12"/>
              <a:ext cx="2881318" cy="5142022"/>
            </a:xfrm>
            <a:custGeom>
              <a:rect b="b" l="l" r="r" t="t"/>
              <a:pathLst>
                <a:path extrusionOk="0" h="2285343" w="1280586">
                  <a:moveTo>
                    <a:pt x="814113" y="2168153"/>
                  </a:moveTo>
                  <a:cubicBezTo>
                    <a:pt x="750954" y="1388022"/>
                    <a:pt x="-112400" y="736578"/>
                    <a:pt x="1008121" y="209813"/>
                  </a:cubicBezTo>
                  <a:cubicBezTo>
                    <a:pt x="1135294" y="165669"/>
                    <a:pt x="1259183" y="161202"/>
                    <a:pt x="1280587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838274" y="2285343"/>
                  </a:lnTo>
                  <a:cubicBezTo>
                    <a:pt x="821880" y="2248478"/>
                    <a:pt x="813640" y="2208499"/>
                    <a:pt x="814113" y="216815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2" name="Google Shape;142;p13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bg>
      <p:bgPr>
        <a:gradFill>
          <a:gsLst>
            <a:gs pos="0">
              <a:schemeClr val="accent1"/>
            </a:gs>
            <a:gs pos="78000">
              <a:schemeClr val="dk2"/>
            </a:gs>
            <a:gs pos="100000">
              <a:schemeClr val="dk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3"/>
          <p:cNvGrpSpPr/>
          <p:nvPr/>
        </p:nvGrpSpPr>
        <p:grpSpPr>
          <a:xfrm>
            <a:off x="-15" y="-12"/>
            <a:ext cx="9144000" cy="5142760"/>
            <a:chOff x="-15" y="-12"/>
            <a:chExt cx="9144000" cy="5142760"/>
          </a:xfrm>
        </p:grpSpPr>
        <p:sp>
          <p:nvSpPr>
            <p:cNvPr id="20" name="Google Shape;20;p3"/>
            <p:cNvSpPr/>
            <p:nvPr/>
          </p:nvSpPr>
          <p:spPr>
            <a:xfrm>
              <a:off x="-15" y="-12"/>
              <a:ext cx="9144000" cy="5142022"/>
            </a:xfrm>
            <a:custGeom>
              <a:rect b="b" l="l" r="r" t="t"/>
              <a:pathLst>
                <a:path extrusionOk="0" h="2285343" w="4064000">
                  <a:moveTo>
                    <a:pt x="0" y="0"/>
                  </a:moveTo>
                  <a:lnTo>
                    <a:pt x="0" y="2285343"/>
                  </a:lnTo>
                  <a:lnTo>
                    <a:pt x="4064000" y="2285343"/>
                  </a:lnTo>
                  <a:lnTo>
                    <a:pt x="4064000" y="0"/>
                  </a:lnTo>
                  <a:close/>
                  <a:moveTo>
                    <a:pt x="3082140" y="1095966"/>
                  </a:moveTo>
                  <a:cubicBezTo>
                    <a:pt x="3009920" y="1483535"/>
                    <a:pt x="2684604" y="1652423"/>
                    <a:pt x="2340247" y="1756870"/>
                  </a:cubicBezTo>
                  <a:cubicBezTo>
                    <a:pt x="2062726" y="1889038"/>
                    <a:pt x="1710754" y="2209274"/>
                    <a:pt x="1410451" y="1968719"/>
                  </a:cubicBezTo>
                  <a:cubicBezTo>
                    <a:pt x="1225437" y="1799240"/>
                    <a:pt x="1294637" y="1499038"/>
                    <a:pt x="1163131" y="1300130"/>
                  </a:cubicBezTo>
                  <a:cubicBezTo>
                    <a:pt x="1007925" y="1131044"/>
                    <a:pt x="934129" y="954405"/>
                    <a:pt x="1065241" y="739731"/>
                  </a:cubicBezTo>
                  <a:cubicBezTo>
                    <a:pt x="1141071" y="619191"/>
                    <a:pt x="1267193" y="537210"/>
                    <a:pt x="1400931" y="488403"/>
                  </a:cubicBezTo>
                  <a:cubicBezTo>
                    <a:pt x="1570582" y="433092"/>
                    <a:pt x="1749227" y="457725"/>
                    <a:pt x="1892025" y="340141"/>
                  </a:cubicBezTo>
                  <a:cubicBezTo>
                    <a:pt x="2028520" y="295144"/>
                    <a:pt x="2144860" y="404583"/>
                    <a:pt x="2263825" y="452602"/>
                  </a:cubicBezTo>
                  <a:cubicBezTo>
                    <a:pt x="2464399" y="532086"/>
                    <a:pt x="2709749" y="457791"/>
                    <a:pt x="2894895" y="568544"/>
                  </a:cubicBezTo>
                  <a:cubicBezTo>
                    <a:pt x="3071701" y="674370"/>
                    <a:pt x="3124422" y="904546"/>
                    <a:pt x="3082140" y="10959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-15" y="-12"/>
              <a:ext cx="9144000" cy="5142022"/>
            </a:xfrm>
            <a:custGeom>
              <a:rect b="b" l="l" r="r" t="t"/>
              <a:pathLst>
                <a:path extrusionOk="0" h="2285343" w="4064000">
                  <a:moveTo>
                    <a:pt x="0" y="0"/>
                  </a:moveTo>
                  <a:lnTo>
                    <a:pt x="0" y="2285343"/>
                  </a:lnTo>
                  <a:lnTo>
                    <a:pt x="4064000" y="2285343"/>
                  </a:lnTo>
                  <a:lnTo>
                    <a:pt x="4064000" y="0"/>
                  </a:lnTo>
                  <a:close/>
                  <a:moveTo>
                    <a:pt x="2928181" y="1644672"/>
                  </a:moveTo>
                  <a:cubicBezTo>
                    <a:pt x="2752031" y="1744652"/>
                    <a:pt x="2539574" y="1757330"/>
                    <a:pt x="2353575" y="1837405"/>
                  </a:cubicBezTo>
                  <a:cubicBezTo>
                    <a:pt x="2238351" y="1887067"/>
                    <a:pt x="2135800" y="1961427"/>
                    <a:pt x="2027667" y="2025015"/>
                  </a:cubicBezTo>
                  <a:cubicBezTo>
                    <a:pt x="1831098" y="2157840"/>
                    <a:pt x="1492781" y="2223332"/>
                    <a:pt x="1363048" y="1974828"/>
                  </a:cubicBezTo>
                  <a:cubicBezTo>
                    <a:pt x="1295031" y="1831362"/>
                    <a:pt x="1366725" y="1645657"/>
                    <a:pt x="1283213" y="1510665"/>
                  </a:cubicBezTo>
                  <a:cubicBezTo>
                    <a:pt x="1230296" y="1425269"/>
                    <a:pt x="1129385" y="1384410"/>
                    <a:pt x="1051782" y="1320165"/>
                  </a:cubicBezTo>
                  <a:cubicBezTo>
                    <a:pt x="821992" y="1139256"/>
                    <a:pt x="837289" y="755825"/>
                    <a:pt x="1081129" y="594097"/>
                  </a:cubicBezTo>
                  <a:cubicBezTo>
                    <a:pt x="1196287" y="513825"/>
                    <a:pt x="1340398" y="491227"/>
                    <a:pt x="1474530" y="449580"/>
                  </a:cubicBezTo>
                  <a:cubicBezTo>
                    <a:pt x="1963063" y="306639"/>
                    <a:pt x="1790195" y="86842"/>
                    <a:pt x="2168495" y="320828"/>
                  </a:cubicBezTo>
                  <a:cubicBezTo>
                    <a:pt x="2375700" y="414830"/>
                    <a:pt x="2611268" y="397422"/>
                    <a:pt x="2823988" y="466462"/>
                  </a:cubicBezTo>
                  <a:cubicBezTo>
                    <a:pt x="3336485" y="633839"/>
                    <a:pt x="3403715" y="1390190"/>
                    <a:pt x="2928181" y="16446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-15" y="-12"/>
              <a:ext cx="9144000" cy="5142760"/>
            </a:xfrm>
            <a:custGeom>
              <a:rect b="b" l="l" r="r" t="t"/>
              <a:pathLst>
                <a:path extrusionOk="0" h="2285671" w="4064000">
                  <a:moveTo>
                    <a:pt x="0" y="0"/>
                  </a:moveTo>
                  <a:lnTo>
                    <a:pt x="0" y="2285343"/>
                  </a:lnTo>
                  <a:lnTo>
                    <a:pt x="1470656" y="2285343"/>
                  </a:lnTo>
                  <a:cubicBezTo>
                    <a:pt x="1204690" y="2184378"/>
                    <a:pt x="1192479" y="1951180"/>
                    <a:pt x="1261088" y="1710493"/>
                  </a:cubicBezTo>
                  <a:cubicBezTo>
                    <a:pt x="1271330" y="1635344"/>
                    <a:pt x="1261088" y="1550013"/>
                    <a:pt x="1204165" y="1499761"/>
                  </a:cubicBezTo>
                  <a:cubicBezTo>
                    <a:pt x="1167793" y="1467507"/>
                    <a:pt x="1118814" y="1455157"/>
                    <a:pt x="1073448" y="1437290"/>
                  </a:cubicBezTo>
                  <a:cubicBezTo>
                    <a:pt x="859283" y="1352550"/>
                    <a:pt x="718586" y="1111732"/>
                    <a:pt x="749903" y="883395"/>
                  </a:cubicBezTo>
                  <a:cubicBezTo>
                    <a:pt x="781220" y="655057"/>
                    <a:pt x="981532" y="461076"/>
                    <a:pt x="1210665" y="437165"/>
                  </a:cubicBezTo>
                  <a:cubicBezTo>
                    <a:pt x="1329893" y="424749"/>
                    <a:pt x="1459298" y="444982"/>
                    <a:pt x="1559946" y="379949"/>
                  </a:cubicBezTo>
                  <a:cubicBezTo>
                    <a:pt x="1685083" y="299019"/>
                    <a:pt x="1663286" y="117190"/>
                    <a:pt x="1869834" y="106680"/>
                  </a:cubicBezTo>
                  <a:cubicBezTo>
                    <a:pt x="2081175" y="95644"/>
                    <a:pt x="2338737" y="351308"/>
                    <a:pt x="2756167" y="384350"/>
                  </a:cubicBezTo>
                  <a:cubicBezTo>
                    <a:pt x="2901919" y="395911"/>
                    <a:pt x="3039793" y="478024"/>
                    <a:pt x="3144840" y="580302"/>
                  </a:cubicBezTo>
                  <a:cubicBezTo>
                    <a:pt x="3559644" y="1035335"/>
                    <a:pt x="3159810" y="1809684"/>
                    <a:pt x="2608839" y="1934166"/>
                  </a:cubicBezTo>
                  <a:cubicBezTo>
                    <a:pt x="2494863" y="1963070"/>
                    <a:pt x="2375175" y="1970887"/>
                    <a:pt x="2263629" y="2009052"/>
                  </a:cubicBezTo>
                  <a:cubicBezTo>
                    <a:pt x="2066009" y="2076122"/>
                    <a:pt x="1907323" y="2233448"/>
                    <a:pt x="1702678" y="2285672"/>
                  </a:cubicBezTo>
                  <a:lnTo>
                    <a:pt x="4064000" y="2285672"/>
                  </a:lnTo>
                  <a:lnTo>
                    <a:pt x="40640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-15" y="-12"/>
              <a:ext cx="9144000" cy="5142022"/>
            </a:xfrm>
            <a:custGeom>
              <a:rect b="b" l="l" r="r" t="t"/>
              <a:pathLst>
                <a:path extrusionOk="0" h="2285343" w="4064000">
                  <a:moveTo>
                    <a:pt x="0" y="0"/>
                  </a:moveTo>
                  <a:lnTo>
                    <a:pt x="0" y="2285343"/>
                  </a:lnTo>
                  <a:lnTo>
                    <a:pt x="1416163" y="2285343"/>
                  </a:lnTo>
                  <a:cubicBezTo>
                    <a:pt x="1016131" y="2089260"/>
                    <a:pt x="1245462" y="1851791"/>
                    <a:pt x="1134375" y="1571953"/>
                  </a:cubicBezTo>
                  <a:cubicBezTo>
                    <a:pt x="1082245" y="1479988"/>
                    <a:pt x="974900" y="1438932"/>
                    <a:pt x="887646" y="1379746"/>
                  </a:cubicBezTo>
                  <a:cubicBezTo>
                    <a:pt x="644725" y="1237790"/>
                    <a:pt x="576970" y="844243"/>
                    <a:pt x="798356" y="660378"/>
                  </a:cubicBezTo>
                  <a:cubicBezTo>
                    <a:pt x="1191231" y="477761"/>
                    <a:pt x="1102598" y="589959"/>
                    <a:pt x="1414653" y="229454"/>
                  </a:cubicBezTo>
                  <a:cubicBezTo>
                    <a:pt x="1579183" y="67398"/>
                    <a:pt x="1821709" y="34618"/>
                    <a:pt x="2050515" y="52814"/>
                  </a:cubicBezTo>
                  <a:cubicBezTo>
                    <a:pt x="2243013" y="68120"/>
                    <a:pt x="2368281" y="221046"/>
                    <a:pt x="2554608" y="260788"/>
                  </a:cubicBezTo>
                  <a:cubicBezTo>
                    <a:pt x="2689462" y="289560"/>
                    <a:pt x="2831538" y="284962"/>
                    <a:pt x="2960483" y="339287"/>
                  </a:cubicBezTo>
                  <a:cubicBezTo>
                    <a:pt x="3426629" y="523218"/>
                    <a:pt x="3494318" y="1497133"/>
                    <a:pt x="3143658" y="1800356"/>
                  </a:cubicBezTo>
                  <a:cubicBezTo>
                    <a:pt x="3081681" y="1850543"/>
                    <a:pt x="3007557" y="1882797"/>
                    <a:pt x="2934418" y="1914459"/>
                  </a:cubicBezTo>
                  <a:cubicBezTo>
                    <a:pt x="2621642" y="2045838"/>
                    <a:pt x="2314051" y="2199487"/>
                    <a:pt x="1985254" y="2285343"/>
                  </a:cubicBezTo>
                  <a:lnTo>
                    <a:pt x="4064000" y="2285343"/>
                  </a:lnTo>
                  <a:lnTo>
                    <a:pt x="406400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5408537" y="-12"/>
              <a:ext cx="3735448" cy="5142022"/>
            </a:xfrm>
            <a:custGeom>
              <a:rect b="b" l="l" r="r" t="t"/>
              <a:pathLst>
                <a:path extrusionOk="0" h="2285343" w="1660199">
                  <a:moveTo>
                    <a:pt x="12277" y="0"/>
                  </a:moveTo>
                  <a:cubicBezTo>
                    <a:pt x="549133" y="201339"/>
                    <a:pt x="949098" y="345528"/>
                    <a:pt x="1082901" y="960974"/>
                  </a:cubicBezTo>
                  <a:cubicBezTo>
                    <a:pt x="1153480" y="1137745"/>
                    <a:pt x="1237780" y="1246921"/>
                    <a:pt x="1196090" y="1454435"/>
                  </a:cubicBezTo>
                  <a:cubicBezTo>
                    <a:pt x="1161162" y="1696304"/>
                    <a:pt x="946604" y="1836289"/>
                    <a:pt x="738676" y="1927860"/>
                  </a:cubicBezTo>
                  <a:lnTo>
                    <a:pt x="0" y="2285343"/>
                  </a:lnTo>
                  <a:lnTo>
                    <a:pt x="1660200" y="2285343"/>
                  </a:lnTo>
                  <a:lnTo>
                    <a:pt x="166020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6171372" y="-12"/>
              <a:ext cx="2972610" cy="5142317"/>
            </a:xfrm>
            <a:custGeom>
              <a:rect b="b" l="l" r="r" t="t"/>
              <a:pathLst>
                <a:path extrusionOk="0" h="2285474" w="1321160">
                  <a:moveTo>
                    <a:pt x="1321161" y="0"/>
                  </a:moveTo>
                  <a:lnTo>
                    <a:pt x="0" y="0"/>
                  </a:lnTo>
                  <a:cubicBezTo>
                    <a:pt x="438374" y="300136"/>
                    <a:pt x="961113" y="748862"/>
                    <a:pt x="991970" y="1313268"/>
                  </a:cubicBezTo>
                  <a:cubicBezTo>
                    <a:pt x="960391" y="1723828"/>
                    <a:pt x="665340" y="2083873"/>
                    <a:pt x="318226" y="2285475"/>
                  </a:cubicBezTo>
                  <a:lnTo>
                    <a:pt x="1321161" y="228547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-15" y="-12"/>
              <a:ext cx="3691132" cy="5142022"/>
            </a:xfrm>
            <a:custGeom>
              <a:rect b="b" l="l" r="r" t="t"/>
              <a:pathLst>
                <a:path extrusionOk="0" h="2285343" w="1640503">
                  <a:moveTo>
                    <a:pt x="962295" y="2241265"/>
                  </a:moveTo>
                  <a:cubicBezTo>
                    <a:pt x="959603" y="1786562"/>
                    <a:pt x="1193923" y="1717653"/>
                    <a:pt x="698693" y="1419356"/>
                  </a:cubicBezTo>
                  <a:cubicBezTo>
                    <a:pt x="447303" y="1226032"/>
                    <a:pt x="409814" y="829857"/>
                    <a:pt x="619908" y="592652"/>
                  </a:cubicBezTo>
                  <a:cubicBezTo>
                    <a:pt x="713925" y="482688"/>
                    <a:pt x="844971" y="412334"/>
                    <a:pt x="972734" y="344608"/>
                  </a:cubicBezTo>
                  <a:cubicBezTo>
                    <a:pt x="1195499" y="230505"/>
                    <a:pt x="1411830" y="101556"/>
                    <a:pt x="1640504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973587" y="2285343"/>
                  </a:lnTo>
                  <a:cubicBezTo>
                    <a:pt x="968722" y="2270957"/>
                    <a:pt x="964947" y="2256223"/>
                    <a:pt x="962295" y="224126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-15" y="-12"/>
              <a:ext cx="2881318" cy="5142022"/>
            </a:xfrm>
            <a:custGeom>
              <a:rect b="b" l="l" r="r" t="t"/>
              <a:pathLst>
                <a:path extrusionOk="0" h="2285343" w="1280586">
                  <a:moveTo>
                    <a:pt x="814113" y="2168153"/>
                  </a:moveTo>
                  <a:cubicBezTo>
                    <a:pt x="750954" y="1388022"/>
                    <a:pt x="-112400" y="736578"/>
                    <a:pt x="1008121" y="209813"/>
                  </a:cubicBezTo>
                  <a:cubicBezTo>
                    <a:pt x="1135294" y="165669"/>
                    <a:pt x="1259183" y="161202"/>
                    <a:pt x="1280587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838274" y="2285343"/>
                  </a:lnTo>
                  <a:cubicBezTo>
                    <a:pt x="821880" y="2248478"/>
                    <a:pt x="813640" y="2208499"/>
                    <a:pt x="814113" y="216815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" name="Google Shape;28;p3"/>
          <p:cNvSpPr txBox="1"/>
          <p:nvPr>
            <p:ph idx="1" type="body"/>
          </p:nvPr>
        </p:nvSpPr>
        <p:spPr>
          <a:xfrm>
            <a:off x="2693100" y="2161800"/>
            <a:ext cx="3758100" cy="81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355600" lvl="0" marL="457200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 sz="2000">
                <a:solidFill>
                  <a:schemeClr val="lt1"/>
                </a:solidFill>
              </a:defRPr>
            </a:lvl1pPr>
            <a:lvl2pPr indent="-3556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  <a:defRPr sz="2000">
                <a:solidFill>
                  <a:schemeClr val="lt1"/>
                </a:solidFill>
              </a:defRPr>
            </a:lvl2pPr>
            <a:lvl3pPr indent="-3556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 sz="2000">
                <a:solidFill>
                  <a:schemeClr val="lt1"/>
                </a:solidFill>
              </a:defRPr>
            </a:lvl3pPr>
            <a:lvl4pPr indent="-3556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 sz="2000">
                <a:solidFill>
                  <a:schemeClr val="lt1"/>
                </a:solidFill>
              </a:defRPr>
            </a:lvl4pPr>
            <a:lvl5pPr indent="-3556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  <a:defRPr sz="2000">
                <a:solidFill>
                  <a:schemeClr val="lt1"/>
                </a:solidFill>
              </a:defRPr>
            </a:lvl5pPr>
            <a:lvl6pPr indent="-3556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 sz="2000">
                <a:solidFill>
                  <a:schemeClr val="lt1"/>
                </a:solidFill>
              </a:defRPr>
            </a:lvl6pPr>
            <a:lvl7pPr indent="-3556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 sz="2000">
                <a:solidFill>
                  <a:schemeClr val="lt1"/>
                </a:solidFill>
              </a:defRPr>
            </a:lvl7pPr>
            <a:lvl8pPr indent="-3556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  <a:defRPr sz="2000">
                <a:solidFill>
                  <a:schemeClr val="lt1"/>
                </a:solidFill>
              </a:defRPr>
            </a:lvl8pPr>
            <a:lvl9pPr indent="-3556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 sz="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3"/>
          <p:cNvSpPr txBox="1"/>
          <p:nvPr/>
        </p:nvSpPr>
        <p:spPr>
          <a:xfrm>
            <a:off x="3593400" y="705169"/>
            <a:ext cx="1957200" cy="653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5400000" dist="19050">
              <a:schemeClr val="dk1">
                <a:alpha val="49803"/>
              </a:schemeClr>
            </a:outerShdw>
          </a:effectLst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0" i="0" lang="en" sz="9600" u="none" cap="none" strike="noStrike">
                <a:solidFill>
                  <a:schemeClr val="accent4"/>
                </a:solidFill>
                <a:latin typeface="Kulim Park"/>
                <a:ea typeface="Kulim Park"/>
                <a:cs typeface="Kulim Park"/>
                <a:sym typeface="Kulim Park"/>
              </a:rPr>
              <a:t>“</a:t>
            </a:r>
            <a:endParaRPr b="0" i="0" sz="9600" u="none" cap="none" strike="noStrike">
              <a:solidFill>
                <a:schemeClr val="accent4"/>
              </a:solidFill>
              <a:latin typeface="Kulim Park"/>
              <a:ea typeface="Kulim Park"/>
              <a:cs typeface="Kulim Park"/>
              <a:sym typeface="Kulim Park"/>
            </a:endParaRPr>
          </a:p>
        </p:txBody>
      </p:sp>
      <p:sp>
        <p:nvSpPr>
          <p:cNvPr id="30" name="Google Shape;30;p3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- Corners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4"/>
          <p:cNvGrpSpPr/>
          <p:nvPr/>
        </p:nvGrpSpPr>
        <p:grpSpPr>
          <a:xfrm>
            <a:off x="-15" y="1"/>
            <a:ext cx="9144000" cy="5143352"/>
            <a:chOff x="-15" y="1"/>
            <a:chExt cx="9144000" cy="5143352"/>
          </a:xfrm>
        </p:grpSpPr>
        <p:sp>
          <p:nvSpPr>
            <p:cNvPr id="33" name="Google Shape;33;p4"/>
            <p:cNvSpPr/>
            <p:nvPr/>
          </p:nvSpPr>
          <p:spPr>
            <a:xfrm>
              <a:off x="-15" y="594"/>
              <a:ext cx="9144000" cy="5142022"/>
            </a:xfrm>
            <a:custGeom>
              <a:rect b="b" l="l" r="r" t="t"/>
              <a:pathLst>
                <a:path extrusionOk="0" h="2285343" w="4064000">
                  <a:moveTo>
                    <a:pt x="4064000" y="0"/>
                  </a:moveTo>
                  <a:lnTo>
                    <a:pt x="3968014" y="0"/>
                  </a:lnTo>
                  <a:cubicBezTo>
                    <a:pt x="3943656" y="81653"/>
                    <a:pt x="3826660" y="80930"/>
                    <a:pt x="3801974" y="0"/>
                  </a:cubicBezTo>
                  <a:lnTo>
                    <a:pt x="0" y="0"/>
                  </a:lnTo>
                  <a:lnTo>
                    <a:pt x="0" y="2145687"/>
                  </a:lnTo>
                  <a:cubicBezTo>
                    <a:pt x="79376" y="2132549"/>
                    <a:pt x="158227" y="2203954"/>
                    <a:pt x="143652" y="2285343"/>
                  </a:cubicBezTo>
                  <a:lnTo>
                    <a:pt x="4064000" y="22853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-15" y="594"/>
              <a:ext cx="9144000" cy="5142465"/>
            </a:xfrm>
            <a:custGeom>
              <a:rect b="b" l="l" r="r" t="t"/>
              <a:pathLst>
                <a:path extrusionOk="0" h="2285540" w="4064000">
                  <a:moveTo>
                    <a:pt x="3963287" y="130920"/>
                  </a:moveTo>
                  <a:cubicBezTo>
                    <a:pt x="3873866" y="88944"/>
                    <a:pt x="3760678" y="180187"/>
                    <a:pt x="3705331" y="0"/>
                  </a:cubicBezTo>
                  <a:lnTo>
                    <a:pt x="0" y="0"/>
                  </a:lnTo>
                  <a:lnTo>
                    <a:pt x="0" y="1539766"/>
                  </a:lnTo>
                  <a:cubicBezTo>
                    <a:pt x="129076" y="1755950"/>
                    <a:pt x="-47797" y="2028037"/>
                    <a:pt x="237078" y="2154621"/>
                  </a:cubicBezTo>
                  <a:cubicBezTo>
                    <a:pt x="281985" y="2185298"/>
                    <a:pt x="326893" y="2229179"/>
                    <a:pt x="325514" y="2285541"/>
                  </a:cubicBezTo>
                  <a:lnTo>
                    <a:pt x="4064000" y="2285541"/>
                  </a:lnTo>
                  <a:lnTo>
                    <a:pt x="4064000" y="465346"/>
                  </a:lnTo>
                  <a:cubicBezTo>
                    <a:pt x="3972806" y="345725"/>
                    <a:pt x="4041218" y="187281"/>
                    <a:pt x="3963287" y="1309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4"/>
            <p:cNvSpPr/>
            <p:nvPr/>
          </p:nvSpPr>
          <p:spPr>
            <a:xfrm>
              <a:off x="-15" y="1"/>
              <a:ext cx="9144000" cy="5143352"/>
            </a:xfrm>
            <a:custGeom>
              <a:rect b="b" l="l" r="r" t="t"/>
              <a:pathLst>
                <a:path extrusionOk="0" h="2285934" w="4064000">
                  <a:moveTo>
                    <a:pt x="4064000" y="541546"/>
                  </a:moveTo>
                  <a:cubicBezTo>
                    <a:pt x="4012396" y="498322"/>
                    <a:pt x="3979175" y="432238"/>
                    <a:pt x="3979832" y="364643"/>
                  </a:cubicBezTo>
                  <a:cubicBezTo>
                    <a:pt x="4024017" y="50055"/>
                    <a:pt x="3727785" y="340666"/>
                    <a:pt x="3594047" y="0"/>
                  </a:cubicBezTo>
                  <a:lnTo>
                    <a:pt x="0" y="0"/>
                  </a:lnTo>
                  <a:lnTo>
                    <a:pt x="0" y="1422904"/>
                  </a:lnTo>
                  <a:cubicBezTo>
                    <a:pt x="175691" y="1522029"/>
                    <a:pt x="10570" y="1742221"/>
                    <a:pt x="70053" y="1889300"/>
                  </a:cubicBezTo>
                  <a:cubicBezTo>
                    <a:pt x="143914" y="2074742"/>
                    <a:pt x="474680" y="2055101"/>
                    <a:pt x="474746" y="2285934"/>
                  </a:cubicBezTo>
                  <a:lnTo>
                    <a:pt x="4064000" y="228593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4"/>
            <p:cNvSpPr/>
            <p:nvPr/>
          </p:nvSpPr>
          <p:spPr>
            <a:xfrm>
              <a:off x="-15" y="594"/>
              <a:ext cx="9144000" cy="5142022"/>
            </a:xfrm>
            <a:custGeom>
              <a:rect b="b" l="l" r="r" t="t"/>
              <a:pathLst>
                <a:path extrusionOk="0" h="2285343" w="4064000">
                  <a:moveTo>
                    <a:pt x="4064000" y="821975"/>
                  </a:moveTo>
                  <a:cubicBezTo>
                    <a:pt x="3904854" y="719696"/>
                    <a:pt x="3874981" y="525583"/>
                    <a:pt x="3912076" y="353739"/>
                  </a:cubicBezTo>
                  <a:cubicBezTo>
                    <a:pt x="3859553" y="89995"/>
                    <a:pt x="3654252" y="499373"/>
                    <a:pt x="3544412" y="242527"/>
                  </a:cubicBezTo>
                  <a:cubicBezTo>
                    <a:pt x="3516575" y="165210"/>
                    <a:pt x="3536927" y="75346"/>
                    <a:pt x="3500818" y="0"/>
                  </a:cubicBezTo>
                  <a:lnTo>
                    <a:pt x="0" y="0"/>
                  </a:lnTo>
                  <a:lnTo>
                    <a:pt x="0" y="1294546"/>
                  </a:lnTo>
                  <a:cubicBezTo>
                    <a:pt x="325974" y="1577931"/>
                    <a:pt x="36372" y="1880366"/>
                    <a:pt x="390774" y="2094121"/>
                  </a:cubicBezTo>
                  <a:cubicBezTo>
                    <a:pt x="460762" y="2144505"/>
                    <a:pt x="536133" y="2199618"/>
                    <a:pt x="560491" y="2285343"/>
                  </a:cubicBezTo>
                  <a:lnTo>
                    <a:pt x="4064000" y="228534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7;p4"/>
            <p:cNvSpPr/>
            <p:nvPr/>
          </p:nvSpPr>
          <p:spPr>
            <a:xfrm>
              <a:off x="-15" y="1037"/>
              <a:ext cx="9144000" cy="5141430"/>
            </a:xfrm>
            <a:custGeom>
              <a:rect b="b" l="l" r="r" t="t"/>
              <a:pathLst>
                <a:path extrusionOk="0" h="2285080" w="4064000">
                  <a:moveTo>
                    <a:pt x="3795803" y="455689"/>
                  </a:moveTo>
                  <a:cubicBezTo>
                    <a:pt x="3726931" y="388883"/>
                    <a:pt x="3601662" y="435325"/>
                    <a:pt x="3523928" y="379095"/>
                  </a:cubicBezTo>
                  <a:cubicBezTo>
                    <a:pt x="3414745" y="300268"/>
                    <a:pt x="3491101" y="102739"/>
                    <a:pt x="3416911" y="0"/>
                  </a:cubicBezTo>
                  <a:lnTo>
                    <a:pt x="0" y="0"/>
                  </a:lnTo>
                  <a:lnTo>
                    <a:pt x="0" y="1221828"/>
                  </a:lnTo>
                  <a:cubicBezTo>
                    <a:pt x="123883" y="1346322"/>
                    <a:pt x="210606" y="1502927"/>
                    <a:pt x="250406" y="1674035"/>
                  </a:cubicBezTo>
                  <a:cubicBezTo>
                    <a:pt x="273056" y="1772569"/>
                    <a:pt x="281394" y="1878856"/>
                    <a:pt x="339761" y="1961362"/>
                  </a:cubicBezTo>
                  <a:cubicBezTo>
                    <a:pt x="403642" y="2051685"/>
                    <a:pt x="513679" y="2094383"/>
                    <a:pt x="604610" y="2157314"/>
                  </a:cubicBezTo>
                  <a:cubicBezTo>
                    <a:pt x="651093" y="2189436"/>
                    <a:pt x="694622" y="2234828"/>
                    <a:pt x="720359" y="2285080"/>
                  </a:cubicBezTo>
                  <a:lnTo>
                    <a:pt x="4064000" y="2285080"/>
                  </a:lnTo>
                  <a:lnTo>
                    <a:pt x="4064000" y="1160473"/>
                  </a:lnTo>
                  <a:cubicBezTo>
                    <a:pt x="3953766" y="987362"/>
                    <a:pt x="3879774" y="793715"/>
                    <a:pt x="3846356" y="591207"/>
                  </a:cubicBezTo>
                  <a:cubicBezTo>
                    <a:pt x="3838609" y="542662"/>
                    <a:pt x="3831125" y="489782"/>
                    <a:pt x="3795803" y="45568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8;p4"/>
            <p:cNvSpPr/>
            <p:nvPr/>
          </p:nvSpPr>
          <p:spPr>
            <a:xfrm>
              <a:off x="-15" y="150"/>
              <a:ext cx="9144000" cy="5142465"/>
            </a:xfrm>
            <a:custGeom>
              <a:rect b="b" l="l" r="r" t="t"/>
              <a:pathLst>
                <a:path extrusionOk="0" h="2285540" w="4064000">
                  <a:moveTo>
                    <a:pt x="4064000" y="1293035"/>
                  </a:moveTo>
                  <a:lnTo>
                    <a:pt x="3812282" y="663991"/>
                  </a:lnTo>
                  <a:cubicBezTo>
                    <a:pt x="3789828" y="607958"/>
                    <a:pt x="3764945" y="548640"/>
                    <a:pt x="3716820" y="514941"/>
                  </a:cubicBezTo>
                  <a:cubicBezTo>
                    <a:pt x="3642369" y="462390"/>
                    <a:pt x="3534630" y="487417"/>
                    <a:pt x="3463788" y="429545"/>
                  </a:cubicBezTo>
                  <a:cubicBezTo>
                    <a:pt x="3343313" y="329565"/>
                    <a:pt x="3428204" y="100177"/>
                    <a:pt x="3307400" y="0"/>
                  </a:cubicBezTo>
                  <a:lnTo>
                    <a:pt x="0" y="0"/>
                  </a:lnTo>
                  <a:lnTo>
                    <a:pt x="0" y="1157912"/>
                  </a:lnTo>
                  <a:cubicBezTo>
                    <a:pt x="382108" y="1475521"/>
                    <a:pt x="221517" y="1854222"/>
                    <a:pt x="483084" y="2065217"/>
                  </a:cubicBezTo>
                  <a:cubicBezTo>
                    <a:pt x="561344" y="2118951"/>
                    <a:pt x="661467" y="2128279"/>
                    <a:pt x="747277" y="2168810"/>
                  </a:cubicBezTo>
                  <a:cubicBezTo>
                    <a:pt x="803228" y="2195657"/>
                    <a:pt x="851805" y="2235721"/>
                    <a:pt x="888828" y="2285540"/>
                  </a:cubicBezTo>
                  <a:lnTo>
                    <a:pt x="4064000" y="228554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" name="Google Shape;39;p4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gradFill>
          <a:gsLst>
            <a:gs pos="0">
              <a:schemeClr val="accent1"/>
            </a:gs>
            <a:gs pos="50000">
              <a:schemeClr val="dk2"/>
            </a:gs>
            <a:gs pos="100000">
              <a:schemeClr val="dk2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5"/>
          <p:cNvGrpSpPr/>
          <p:nvPr/>
        </p:nvGrpSpPr>
        <p:grpSpPr>
          <a:xfrm>
            <a:off x="-1" y="-1329"/>
            <a:ext cx="9144884" cy="5147195"/>
            <a:chOff x="-1" y="-1329"/>
            <a:chExt cx="9144884" cy="5147195"/>
          </a:xfrm>
        </p:grpSpPr>
        <p:sp>
          <p:nvSpPr>
            <p:cNvPr id="42" name="Google Shape;42;p5"/>
            <p:cNvSpPr/>
            <p:nvPr/>
          </p:nvSpPr>
          <p:spPr>
            <a:xfrm>
              <a:off x="-1" y="-886"/>
              <a:ext cx="9144884" cy="5146749"/>
            </a:xfrm>
            <a:custGeom>
              <a:rect b="b" l="l" r="r" t="t"/>
              <a:pathLst>
                <a:path extrusionOk="0" h="2287444" w="4064393">
                  <a:moveTo>
                    <a:pt x="3788843" y="883066"/>
                  </a:moveTo>
                  <a:cubicBezTo>
                    <a:pt x="3664100" y="932662"/>
                    <a:pt x="3567457" y="1052874"/>
                    <a:pt x="3428795" y="1065618"/>
                  </a:cubicBezTo>
                  <a:cubicBezTo>
                    <a:pt x="3361105" y="1071530"/>
                    <a:pt x="3286456" y="1042298"/>
                    <a:pt x="3256912" y="981141"/>
                  </a:cubicBezTo>
                  <a:cubicBezTo>
                    <a:pt x="3196576" y="857381"/>
                    <a:pt x="3353424" y="685537"/>
                    <a:pt x="3244831" y="575639"/>
                  </a:cubicBezTo>
                  <a:cubicBezTo>
                    <a:pt x="3212792" y="545750"/>
                    <a:pt x="3166506" y="538589"/>
                    <a:pt x="3124553" y="525846"/>
                  </a:cubicBezTo>
                  <a:cubicBezTo>
                    <a:pt x="2907894" y="464426"/>
                    <a:pt x="2780787" y="210535"/>
                    <a:pt x="2861936" y="0"/>
                  </a:cubicBezTo>
                  <a:lnTo>
                    <a:pt x="0" y="0"/>
                  </a:lnTo>
                  <a:lnTo>
                    <a:pt x="0" y="2287445"/>
                  </a:lnTo>
                  <a:lnTo>
                    <a:pt x="4064394" y="2287445"/>
                  </a:lnTo>
                  <a:lnTo>
                    <a:pt x="4064394" y="886022"/>
                  </a:lnTo>
                  <a:cubicBezTo>
                    <a:pt x="3976365" y="849505"/>
                    <a:pt x="3877634" y="848441"/>
                    <a:pt x="3788843" y="8830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-1" y="-1181"/>
              <a:ext cx="9144884" cy="5147046"/>
            </a:xfrm>
            <a:custGeom>
              <a:rect b="b" l="l" r="r" t="t"/>
              <a:pathLst>
                <a:path extrusionOk="0" h="2287576" w="4064393">
                  <a:moveTo>
                    <a:pt x="3901965" y="939494"/>
                  </a:moveTo>
                  <a:cubicBezTo>
                    <a:pt x="3499701" y="855017"/>
                    <a:pt x="3568310" y="1206588"/>
                    <a:pt x="3260260" y="1099645"/>
                  </a:cubicBezTo>
                  <a:cubicBezTo>
                    <a:pt x="3067828" y="996184"/>
                    <a:pt x="3151603" y="860929"/>
                    <a:pt x="3127442" y="700317"/>
                  </a:cubicBezTo>
                  <a:cubicBezTo>
                    <a:pt x="3105645" y="624183"/>
                    <a:pt x="3033622" y="575901"/>
                    <a:pt x="2981098" y="516715"/>
                  </a:cubicBezTo>
                  <a:cubicBezTo>
                    <a:pt x="2857471" y="377387"/>
                    <a:pt x="2848871" y="151612"/>
                    <a:pt x="2954837" y="0"/>
                  </a:cubicBezTo>
                  <a:lnTo>
                    <a:pt x="0" y="0"/>
                  </a:lnTo>
                  <a:lnTo>
                    <a:pt x="0" y="2287576"/>
                  </a:lnTo>
                  <a:lnTo>
                    <a:pt x="4064394" y="2287576"/>
                  </a:lnTo>
                  <a:lnTo>
                    <a:pt x="4064394" y="955128"/>
                  </a:lnTo>
                  <a:cubicBezTo>
                    <a:pt x="4010557" y="955588"/>
                    <a:pt x="3955277" y="947245"/>
                    <a:pt x="3901965" y="9394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-1" y="-1329"/>
              <a:ext cx="9144884" cy="5147195"/>
            </a:xfrm>
            <a:custGeom>
              <a:rect b="b" l="l" r="r" t="t"/>
              <a:pathLst>
                <a:path extrusionOk="0" h="2287642" w="4064393">
                  <a:moveTo>
                    <a:pt x="3897961" y="979695"/>
                  </a:moveTo>
                  <a:cubicBezTo>
                    <a:pt x="3674736" y="964390"/>
                    <a:pt x="3602516" y="1073895"/>
                    <a:pt x="3472718" y="1222747"/>
                  </a:cubicBezTo>
                  <a:cubicBezTo>
                    <a:pt x="3361105" y="1334420"/>
                    <a:pt x="3140244" y="1318720"/>
                    <a:pt x="3084963" y="1158306"/>
                  </a:cubicBezTo>
                  <a:cubicBezTo>
                    <a:pt x="3045899" y="1043086"/>
                    <a:pt x="3123962" y="918013"/>
                    <a:pt x="3106498" y="797538"/>
                  </a:cubicBezTo>
                  <a:cubicBezTo>
                    <a:pt x="3020688" y="502395"/>
                    <a:pt x="2709290" y="454573"/>
                    <a:pt x="2826877" y="0"/>
                  </a:cubicBezTo>
                  <a:lnTo>
                    <a:pt x="0" y="0"/>
                  </a:lnTo>
                  <a:lnTo>
                    <a:pt x="0" y="2287642"/>
                  </a:lnTo>
                  <a:lnTo>
                    <a:pt x="4064394" y="2287642"/>
                  </a:lnTo>
                  <a:lnTo>
                    <a:pt x="4064394" y="1009650"/>
                  </a:lnTo>
                  <a:cubicBezTo>
                    <a:pt x="4010098" y="993931"/>
                    <a:pt x="3954324" y="983893"/>
                    <a:pt x="3897961" y="9796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-1" y="-1329"/>
              <a:ext cx="9144884" cy="5147195"/>
            </a:xfrm>
            <a:custGeom>
              <a:rect b="b" l="l" r="r" t="t"/>
              <a:pathLst>
                <a:path extrusionOk="0" h="2287642" w="4064393">
                  <a:moveTo>
                    <a:pt x="3886668" y="1168356"/>
                  </a:moveTo>
                  <a:cubicBezTo>
                    <a:pt x="3523534" y="864476"/>
                    <a:pt x="3578093" y="1536875"/>
                    <a:pt x="3166834" y="1369892"/>
                  </a:cubicBezTo>
                  <a:cubicBezTo>
                    <a:pt x="2968952" y="1280029"/>
                    <a:pt x="2931661" y="1012343"/>
                    <a:pt x="3042091" y="838988"/>
                  </a:cubicBezTo>
                  <a:cubicBezTo>
                    <a:pt x="3075772" y="781641"/>
                    <a:pt x="3123043" y="717265"/>
                    <a:pt x="3097963" y="655648"/>
                  </a:cubicBezTo>
                  <a:cubicBezTo>
                    <a:pt x="3074787" y="598695"/>
                    <a:pt x="3004406" y="582076"/>
                    <a:pt x="2945711" y="563683"/>
                  </a:cubicBezTo>
                  <a:cubicBezTo>
                    <a:pt x="2704694" y="489125"/>
                    <a:pt x="2524210" y="251788"/>
                    <a:pt x="2514231" y="0"/>
                  </a:cubicBezTo>
                  <a:lnTo>
                    <a:pt x="0" y="0"/>
                  </a:lnTo>
                  <a:lnTo>
                    <a:pt x="0" y="2287642"/>
                  </a:lnTo>
                  <a:lnTo>
                    <a:pt x="4064394" y="2287642"/>
                  </a:lnTo>
                  <a:lnTo>
                    <a:pt x="4064394" y="1364506"/>
                  </a:lnTo>
                  <a:cubicBezTo>
                    <a:pt x="3994275" y="1309983"/>
                    <a:pt x="3950221" y="1229776"/>
                    <a:pt x="3886668" y="11683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-1" y="-886"/>
              <a:ext cx="9144884" cy="5146749"/>
            </a:xfrm>
            <a:custGeom>
              <a:rect b="b" l="l" r="r" t="t"/>
              <a:pathLst>
                <a:path extrusionOk="0" h="2287444" w="4064393">
                  <a:moveTo>
                    <a:pt x="3860275" y="1412328"/>
                  </a:moveTo>
                  <a:cubicBezTo>
                    <a:pt x="3499570" y="1212171"/>
                    <a:pt x="3370166" y="1548765"/>
                    <a:pt x="3020622" y="1515723"/>
                  </a:cubicBezTo>
                  <a:cubicBezTo>
                    <a:pt x="2790832" y="1511322"/>
                    <a:pt x="2587895" y="1238973"/>
                    <a:pt x="2748288" y="1041181"/>
                  </a:cubicBezTo>
                  <a:cubicBezTo>
                    <a:pt x="2792933" y="989023"/>
                    <a:pt x="2861476" y="955785"/>
                    <a:pt x="2888657" y="892657"/>
                  </a:cubicBezTo>
                  <a:cubicBezTo>
                    <a:pt x="2920500" y="819019"/>
                    <a:pt x="2882092" y="731848"/>
                    <a:pt x="2824776" y="675552"/>
                  </a:cubicBezTo>
                  <a:cubicBezTo>
                    <a:pt x="2569577" y="494315"/>
                    <a:pt x="2383447" y="351243"/>
                    <a:pt x="2435314" y="0"/>
                  </a:cubicBezTo>
                  <a:lnTo>
                    <a:pt x="0" y="0"/>
                  </a:lnTo>
                  <a:lnTo>
                    <a:pt x="0" y="2287445"/>
                  </a:lnTo>
                  <a:lnTo>
                    <a:pt x="4064394" y="2287445"/>
                  </a:lnTo>
                  <a:lnTo>
                    <a:pt x="4064394" y="150212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-1" y="-1032"/>
              <a:ext cx="9144884" cy="5146898"/>
            </a:xfrm>
            <a:custGeom>
              <a:rect b="b" l="l" r="r" t="t"/>
              <a:pathLst>
                <a:path extrusionOk="0" h="2287510" w="4064393">
                  <a:moveTo>
                    <a:pt x="3767571" y="1773029"/>
                  </a:moveTo>
                  <a:cubicBezTo>
                    <a:pt x="3678150" y="1745177"/>
                    <a:pt x="3601400" y="1686056"/>
                    <a:pt x="3513358" y="1654131"/>
                  </a:cubicBezTo>
                  <a:cubicBezTo>
                    <a:pt x="3253038" y="1560523"/>
                    <a:pt x="2846245" y="1725207"/>
                    <a:pt x="2683422" y="1432757"/>
                  </a:cubicBezTo>
                  <a:cubicBezTo>
                    <a:pt x="2593082" y="1250074"/>
                    <a:pt x="2741526" y="1029094"/>
                    <a:pt x="2694714" y="830711"/>
                  </a:cubicBezTo>
                  <a:cubicBezTo>
                    <a:pt x="2667271" y="714506"/>
                    <a:pt x="2577653" y="625234"/>
                    <a:pt x="2512064" y="525517"/>
                  </a:cubicBezTo>
                  <a:cubicBezTo>
                    <a:pt x="2410779" y="370063"/>
                    <a:pt x="2365609" y="184654"/>
                    <a:pt x="2384038" y="0"/>
                  </a:cubicBezTo>
                  <a:lnTo>
                    <a:pt x="0" y="0"/>
                  </a:lnTo>
                  <a:lnTo>
                    <a:pt x="0" y="2287511"/>
                  </a:lnTo>
                  <a:lnTo>
                    <a:pt x="4064394" y="2287511"/>
                  </a:lnTo>
                  <a:lnTo>
                    <a:pt x="4064394" y="1767774"/>
                  </a:lnTo>
                  <a:cubicBezTo>
                    <a:pt x="3965256" y="1794116"/>
                    <a:pt x="3864674" y="1803247"/>
                    <a:pt x="3767571" y="17730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" name="Google Shape;48;p5"/>
          <p:cNvSpPr txBox="1"/>
          <p:nvPr>
            <p:ph type="title"/>
          </p:nvPr>
        </p:nvSpPr>
        <p:spPr>
          <a:xfrm>
            <a:off x="457200" y="594425"/>
            <a:ext cx="52152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bg>
      <p:bgPr>
        <a:gradFill>
          <a:gsLst>
            <a:gs pos="0">
              <a:schemeClr val="accent1"/>
            </a:gs>
            <a:gs pos="50000">
              <a:schemeClr val="dk2"/>
            </a:gs>
            <a:gs pos="100000">
              <a:schemeClr val="dk2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6"/>
          <p:cNvGrpSpPr/>
          <p:nvPr/>
        </p:nvGrpSpPr>
        <p:grpSpPr>
          <a:xfrm>
            <a:off x="-5" y="-10"/>
            <a:ext cx="9145330" cy="5142763"/>
            <a:chOff x="-5" y="-10"/>
            <a:chExt cx="9145330" cy="5142763"/>
          </a:xfrm>
        </p:grpSpPr>
        <p:sp>
          <p:nvSpPr>
            <p:cNvPr id="52" name="Google Shape;52;p6"/>
            <p:cNvSpPr/>
            <p:nvPr/>
          </p:nvSpPr>
          <p:spPr>
            <a:xfrm>
              <a:off x="436" y="-10"/>
              <a:ext cx="9144886" cy="5142760"/>
            </a:xfrm>
            <a:custGeom>
              <a:rect b="b" l="l" r="r" t="t"/>
              <a:pathLst>
                <a:path extrusionOk="0" h="2285671" w="4064394">
                  <a:moveTo>
                    <a:pt x="3915359" y="1249483"/>
                  </a:moveTo>
                  <a:cubicBezTo>
                    <a:pt x="3758905" y="1375673"/>
                    <a:pt x="3604486" y="1367725"/>
                    <a:pt x="3572381" y="1142869"/>
                  </a:cubicBezTo>
                  <a:cubicBezTo>
                    <a:pt x="3564371" y="1057472"/>
                    <a:pt x="3585512" y="972535"/>
                    <a:pt x="3594835" y="887270"/>
                  </a:cubicBezTo>
                  <a:cubicBezTo>
                    <a:pt x="3604157" y="802005"/>
                    <a:pt x="3597723" y="707609"/>
                    <a:pt x="3544938" y="644219"/>
                  </a:cubicBezTo>
                  <a:cubicBezTo>
                    <a:pt x="3492151" y="580828"/>
                    <a:pt x="3402533" y="563289"/>
                    <a:pt x="3347252" y="501147"/>
                  </a:cubicBezTo>
                  <a:cubicBezTo>
                    <a:pt x="3215944" y="341980"/>
                    <a:pt x="3347252" y="113972"/>
                    <a:pt x="3484470" y="0"/>
                  </a:cubicBezTo>
                  <a:lnTo>
                    <a:pt x="0" y="0"/>
                  </a:lnTo>
                  <a:lnTo>
                    <a:pt x="0" y="2285672"/>
                  </a:lnTo>
                  <a:lnTo>
                    <a:pt x="4064394" y="2285672"/>
                  </a:lnTo>
                  <a:lnTo>
                    <a:pt x="4064394" y="1205077"/>
                  </a:lnTo>
                  <a:cubicBezTo>
                    <a:pt x="4016007" y="1198508"/>
                    <a:pt x="3959741" y="1220908"/>
                    <a:pt x="3915359" y="12494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3;p6"/>
            <p:cNvSpPr/>
            <p:nvPr/>
          </p:nvSpPr>
          <p:spPr>
            <a:xfrm>
              <a:off x="436" y="731"/>
              <a:ext cx="9144886" cy="5142022"/>
            </a:xfrm>
            <a:custGeom>
              <a:rect b="b" l="l" r="r" t="t"/>
              <a:pathLst>
                <a:path extrusionOk="0" h="2285343" w="4064394">
                  <a:moveTo>
                    <a:pt x="3921596" y="1306896"/>
                  </a:moveTo>
                  <a:cubicBezTo>
                    <a:pt x="3827382" y="1355046"/>
                    <a:pt x="3758839" y="1489579"/>
                    <a:pt x="3641252" y="1479923"/>
                  </a:cubicBezTo>
                  <a:cubicBezTo>
                    <a:pt x="3438840" y="1433940"/>
                    <a:pt x="3511651" y="1152459"/>
                    <a:pt x="3489000" y="998483"/>
                  </a:cubicBezTo>
                  <a:cubicBezTo>
                    <a:pt x="3445274" y="740060"/>
                    <a:pt x="3136174" y="567099"/>
                    <a:pt x="3190076" y="285685"/>
                  </a:cubicBezTo>
                  <a:cubicBezTo>
                    <a:pt x="3210823" y="187938"/>
                    <a:pt x="3283305" y="103593"/>
                    <a:pt x="3278381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4064394" y="2285343"/>
                  </a:lnTo>
                  <a:lnTo>
                    <a:pt x="4064394" y="1314779"/>
                  </a:lnTo>
                  <a:cubicBezTo>
                    <a:pt x="4026971" y="1280751"/>
                    <a:pt x="3967291" y="1283576"/>
                    <a:pt x="3921596" y="1306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6"/>
            <p:cNvSpPr/>
            <p:nvPr/>
          </p:nvSpPr>
          <p:spPr>
            <a:xfrm>
              <a:off x="-5" y="731"/>
              <a:ext cx="9145330" cy="5142022"/>
            </a:xfrm>
            <a:custGeom>
              <a:rect b="b" l="l" r="r" t="t"/>
              <a:pathLst>
                <a:path extrusionOk="0" h="2285343" w="4064591">
                  <a:moveTo>
                    <a:pt x="3770329" y="1529387"/>
                  </a:moveTo>
                  <a:cubicBezTo>
                    <a:pt x="3385594" y="1586602"/>
                    <a:pt x="3413301" y="1366017"/>
                    <a:pt x="3417043" y="1072384"/>
                  </a:cubicBezTo>
                  <a:cubicBezTo>
                    <a:pt x="3360449" y="715689"/>
                    <a:pt x="2974270" y="507453"/>
                    <a:pt x="3214762" y="117322"/>
                  </a:cubicBezTo>
                  <a:cubicBezTo>
                    <a:pt x="3227893" y="80141"/>
                    <a:pt x="3233605" y="36983"/>
                    <a:pt x="3223625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4064591" y="2285343"/>
                  </a:lnTo>
                  <a:lnTo>
                    <a:pt x="4064591" y="1598886"/>
                  </a:lnTo>
                  <a:cubicBezTo>
                    <a:pt x="3998346" y="1512308"/>
                    <a:pt x="3874916" y="1516052"/>
                    <a:pt x="3770329" y="152938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55;p6"/>
            <p:cNvSpPr/>
            <p:nvPr/>
          </p:nvSpPr>
          <p:spPr>
            <a:xfrm>
              <a:off x="436" y="583"/>
              <a:ext cx="9144886" cy="5142168"/>
            </a:xfrm>
            <a:custGeom>
              <a:rect b="b" l="l" r="r" t="t"/>
              <a:pathLst>
                <a:path extrusionOk="0" h="2285408" w="4064394">
                  <a:moveTo>
                    <a:pt x="3518216" y="1610776"/>
                  </a:moveTo>
                  <a:cubicBezTo>
                    <a:pt x="3308123" y="1694859"/>
                    <a:pt x="3276477" y="1573793"/>
                    <a:pt x="3327359" y="1394788"/>
                  </a:cubicBezTo>
                  <a:cubicBezTo>
                    <a:pt x="3353621" y="1255855"/>
                    <a:pt x="3313637" y="1105097"/>
                    <a:pt x="3223691" y="1003935"/>
                  </a:cubicBezTo>
                  <a:cubicBezTo>
                    <a:pt x="3022920" y="804107"/>
                    <a:pt x="3083059" y="820727"/>
                    <a:pt x="3141820" y="584638"/>
                  </a:cubicBezTo>
                  <a:cubicBezTo>
                    <a:pt x="3145891" y="476184"/>
                    <a:pt x="3038415" y="408787"/>
                    <a:pt x="2988780" y="315310"/>
                  </a:cubicBezTo>
                  <a:cubicBezTo>
                    <a:pt x="2935534" y="216184"/>
                    <a:pt x="2953524" y="78302"/>
                    <a:pt x="3036904" y="0"/>
                  </a:cubicBezTo>
                  <a:lnTo>
                    <a:pt x="0" y="0"/>
                  </a:lnTo>
                  <a:lnTo>
                    <a:pt x="0" y="2285409"/>
                  </a:lnTo>
                  <a:lnTo>
                    <a:pt x="4064394" y="2285409"/>
                  </a:lnTo>
                  <a:lnTo>
                    <a:pt x="4064394" y="1775263"/>
                  </a:lnTo>
                  <a:cubicBezTo>
                    <a:pt x="3874128" y="1764358"/>
                    <a:pt x="3706841" y="1566435"/>
                    <a:pt x="3518216" y="16107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56;p6"/>
            <p:cNvSpPr/>
            <p:nvPr/>
          </p:nvSpPr>
          <p:spPr>
            <a:xfrm>
              <a:off x="731" y="731"/>
              <a:ext cx="9144589" cy="5142022"/>
            </a:xfrm>
            <a:custGeom>
              <a:rect b="b" l="l" r="r" t="t"/>
              <a:pathLst>
                <a:path extrusionOk="0" h="2285343" w="4064262">
                  <a:moveTo>
                    <a:pt x="3911354" y="1813823"/>
                  </a:moveTo>
                  <a:cubicBezTo>
                    <a:pt x="3733431" y="1756279"/>
                    <a:pt x="3525766" y="1820392"/>
                    <a:pt x="3358808" y="1722711"/>
                  </a:cubicBezTo>
                  <a:cubicBezTo>
                    <a:pt x="3177667" y="1604864"/>
                    <a:pt x="3210363" y="1445238"/>
                    <a:pt x="3338586" y="1300852"/>
                  </a:cubicBezTo>
                  <a:cubicBezTo>
                    <a:pt x="3453941" y="1143197"/>
                    <a:pt x="3377978" y="1019175"/>
                    <a:pt x="3192965" y="1000454"/>
                  </a:cubicBezTo>
                  <a:cubicBezTo>
                    <a:pt x="2865678" y="937129"/>
                    <a:pt x="3055091" y="791166"/>
                    <a:pt x="3032571" y="594426"/>
                  </a:cubicBezTo>
                  <a:cubicBezTo>
                    <a:pt x="3008870" y="510278"/>
                    <a:pt x="2913277" y="477761"/>
                    <a:pt x="2846901" y="423304"/>
                  </a:cubicBezTo>
                  <a:cubicBezTo>
                    <a:pt x="2723602" y="324770"/>
                    <a:pt x="2700886" y="123037"/>
                    <a:pt x="2803438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4064263" y="2285343"/>
                  </a:lnTo>
                  <a:lnTo>
                    <a:pt x="4064263" y="1916167"/>
                  </a:lnTo>
                  <a:cubicBezTo>
                    <a:pt x="4026118" y="1868214"/>
                    <a:pt x="3969852" y="1832741"/>
                    <a:pt x="3911354" y="181382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57;p6"/>
            <p:cNvSpPr/>
            <p:nvPr/>
          </p:nvSpPr>
          <p:spPr>
            <a:xfrm>
              <a:off x="436" y="731"/>
              <a:ext cx="9144886" cy="5142022"/>
            </a:xfrm>
            <a:custGeom>
              <a:rect b="b" l="l" r="r" t="t"/>
              <a:pathLst>
                <a:path extrusionOk="0" h="2285343" w="4064394">
                  <a:moveTo>
                    <a:pt x="3763435" y="1980675"/>
                  </a:moveTo>
                  <a:cubicBezTo>
                    <a:pt x="3694695" y="2003469"/>
                    <a:pt x="3636788" y="2052539"/>
                    <a:pt x="3567588" y="2074020"/>
                  </a:cubicBezTo>
                  <a:cubicBezTo>
                    <a:pt x="3429714" y="2116718"/>
                    <a:pt x="3273391" y="2032701"/>
                    <a:pt x="3205242" y="1905263"/>
                  </a:cubicBezTo>
                  <a:cubicBezTo>
                    <a:pt x="3082469" y="1678240"/>
                    <a:pt x="3215156" y="1486623"/>
                    <a:pt x="3268861" y="1269453"/>
                  </a:cubicBezTo>
                  <a:cubicBezTo>
                    <a:pt x="3268007" y="941004"/>
                    <a:pt x="3006244" y="1151737"/>
                    <a:pt x="2907172" y="1045583"/>
                  </a:cubicBezTo>
                  <a:cubicBezTo>
                    <a:pt x="2870405" y="1001833"/>
                    <a:pt x="2887935" y="934239"/>
                    <a:pt x="2918530" y="886022"/>
                  </a:cubicBezTo>
                  <a:cubicBezTo>
                    <a:pt x="3044717" y="741505"/>
                    <a:pt x="3036708" y="613476"/>
                    <a:pt x="2871981" y="500030"/>
                  </a:cubicBezTo>
                  <a:cubicBezTo>
                    <a:pt x="2666286" y="390788"/>
                    <a:pt x="2485474" y="247716"/>
                    <a:pt x="2627944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4064394" y="2285343"/>
                  </a:lnTo>
                  <a:lnTo>
                    <a:pt x="4064394" y="2074020"/>
                  </a:lnTo>
                  <a:cubicBezTo>
                    <a:pt x="3992306" y="1989674"/>
                    <a:pt x="3869992" y="1945268"/>
                    <a:pt x="3763435" y="198067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8" name="Google Shape;58;p6"/>
          <p:cNvSpPr txBox="1"/>
          <p:nvPr>
            <p:ph type="title"/>
          </p:nvPr>
        </p:nvSpPr>
        <p:spPr>
          <a:xfrm>
            <a:off x="457200" y="594425"/>
            <a:ext cx="52152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" type="body"/>
          </p:nvPr>
        </p:nvSpPr>
        <p:spPr>
          <a:xfrm>
            <a:off x="457200" y="1592600"/>
            <a:ext cx="1807800" cy="29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60" name="Google Shape;60;p6"/>
          <p:cNvSpPr txBox="1"/>
          <p:nvPr>
            <p:ph idx="2" type="body"/>
          </p:nvPr>
        </p:nvSpPr>
        <p:spPr>
          <a:xfrm>
            <a:off x="2472081" y="1592600"/>
            <a:ext cx="1807800" cy="29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61" name="Google Shape;61;p6"/>
          <p:cNvSpPr txBox="1"/>
          <p:nvPr>
            <p:ph idx="3" type="body"/>
          </p:nvPr>
        </p:nvSpPr>
        <p:spPr>
          <a:xfrm>
            <a:off x="4486962" y="1592600"/>
            <a:ext cx="1807800" cy="29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62" name="Google Shape;62;p6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bg>
      <p:bgPr>
        <a:gradFill>
          <a:gsLst>
            <a:gs pos="0">
              <a:schemeClr val="accent1"/>
            </a:gs>
            <a:gs pos="50000">
              <a:schemeClr val="dk2"/>
            </a:gs>
            <a:gs pos="100000">
              <a:schemeClr val="dk2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7"/>
          <p:cNvGrpSpPr/>
          <p:nvPr/>
        </p:nvGrpSpPr>
        <p:grpSpPr>
          <a:xfrm>
            <a:off x="-1" y="-1329"/>
            <a:ext cx="9144884" cy="5147195"/>
            <a:chOff x="-1" y="-1329"/>
            <a:chExt cx="9144884" cy="5147195"/>
          </a:xfrm>
        </p:grpSpPr>
        <p:sp>
          <p:nvSpPr>
            <p:cNvPr id="65" name="Google Shape;65;p7"/>
            <p:cNvSpPr/>
            <p:nvPr/>
          </p:nvSpPr>
          <p:spPr>
            <a:xfrm>
              <a:off x="-1" y="-886"/>
              <a:ext cx="9144884" cy="5146749"/>
            </a:xfrm>
            <a:custGeom>
              <a:rect b="b" l="l" r="r" t="t"/>
              <a:pathLst>
                <a:path extrusionOk="0" h="2287444" w="4064393">
                  <a:moveTo>
                    <a:pt x="3788843" y="883066"/>
                  </a:moveTo>
                  <a:cubicBezTo>
                    <a:pt x="3664100" y="932662"/>
                    <a:pt x="3567457" y="1052874"/>
                    <a:pt x="3428795" y="1065618"/>
                  </a:cubicBezTo>
                  <a:cubicBezTo>
                    <a:pt x="3361105" y="1071530"/>
                    <a:pt x="3286456" y="1042298"/>
                    <a:pt x="3256912" y="981141"/>
                  </a:cubicBezTo>
                  <a:cubicBezTo>
                    <a:pt x="3196576" y="857381"/>
                    <a:pt x="3353424" y="685537"/>
                    <a:pt x="3244831" y="575639"/>
                  </a:cubicBezTo>
                  <a:cubicBezTo>
                    <a:pt x="3212792" y="545750"/>
                    <a:pt x="3166506" y="538589"/>
                    <a:pt x="3124553" y="525846"/>
                  </a:cubicBezTo>
                  <a:cubicBezTo>
                    <a:pt x="2907894" y="464426"/>
                    <a:pt x="2780787" y="210535"/>
                    <a:pt x="2861936" y="0"/>
                  </a:cubicBezTo>
                  <a:lnTo>
                    <a:pt x="0" y="0"/>
                  </a:lnTo>
                  <a:lnTo>
                    <a:pt x="0" y="2287445"/>
                  </a:lnTo>
                  <a:lnTo>
                    <a:pt x="4064394" y="2287445"/>
                  </a:lnTo>
                  <a:lnTo>
                    <a:pt x="4064394" y="886022"/>
                  </a:lnTo>
                  <a:cubicBezTo>
                    <a:pt x="3976365" y="849505"/>
                    <a:pt x="3877634" y="848441"/>
                    <a:pt x="3788843" y="8830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7"/>
            <p:cNvSpPr/>
            <p:nvPr/>
          </p:nvSpPr>
          <p:spPr>
            <a:xfrm>
              <a:off x="-1" y="-1181"/>
              <a:ext cx="9144884" cy="5147046"/>
            </a:xfrm>
            <a:custGeom>
              <a:rect b="b" l="l" r="r" t="t"/>
              <a:pathLst>
                <a:path extrusionOk="0" h="2287576" w="4064393">
                  <a:moveTo>
                    <a:pt x="3901965" y="939494"/>
                  </a:moveTo>
                  <a:cubicBezTo>
                    <a:pt x="3499701" y="855017"/>
                    <a:pt x="3568310" y="1206588"/>
                    <a:pt x="3260260" y="1099645"/>
                  </a:cubicBezTo>
                  <a:cubicBezTo>
                    <a:pt x="3067828" y="996184"/>
                    <a:pt x="3151603" y="860929"/>
                    <a:pt x="3127442" y="700317"/>
                  </a:cubicBezTo>
                  <a:cubicBezTo>
                    <a:pt x="3105645" y="624183"/>
                    <a:pt x="3033622" y="575901"/>
                    <a:pt x="2981098" y="516715"/>
                  </a:cubicBezTo>
                  <a:cubicBezTo>
                    <a:pt x="2857471" y="377387"/>
                    <a:pt x="2848871" y="151612"/>
                    <a:pt x="2954837" y="0"/>
                  </a:cubicBezTo>
                  <a:lnTo>
                    <a:pt x="0" y="0"/>
                  </a:lnTo>
                  <a:lnTo>
                    <a:pt x="0" y="2287576"/>
                  </a:lnTo>
                  <a:lnTo>
                    <a:pt x="4064394" y="2287576"/>
                  </a:lnTo>
                  <a:lnTo>
                    <a:pt x="4064394" y="955128"/>
                  </a:lnTo>
                  <a:cubicBezTo>
                    <a:pt x="4010557" y="955588"/>
                    <a:pt x="3955277" y="947245"/>
                    <a:pt x="3901965" y="9394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-1" y="-1329"/>
              <a:ext cx="9144884" cy="5147195"/>
            </a:xfrm>
            <a:custGeom>
              <a:rect b="b" l="l" r="r" t="t"/>
              <a:pathLst>
                <a:path extrusionOk="0" h="2287642" w="4064393">
                  <a:moveTo>
                    <a:pt x="3897961" y="979695"/>
                  </a:moveTo>
                  <a:cubicBezTo>
                    <a:pt x="3674736" y="964390"/>
                    <a:pt x="3602516" y="1073895"/>
                    <a:pt x="3472718" y="1222747"/>
                  </a:cubicBezTo>
                  <a:cubicBezTo>
                    <a:pt x="3361105" y="1334420"/>
                    <a:pt x="3140244" y="1318720"/>
                    <a:pt x="3084963" y="1158306"/>
                  </a:cubicBezTo>
                  <a:cubicBezTo>
                    <a:pt x="3045899" y="1043086"/>
                    <a:pt x="3123962" y="918013"/>
                    <a:pt x="3106498" y="797538"/>
                  </a:cubicBezTo>
                  <a:cubicBezTo>
                    <a:pt x="3020688" y="502395"/>
                    <a:pt x="2709290" y="454573"/>
                    <a:pt x="2826877" y="0"/>
                  </a:cubicBezTo>
                  <a:lnTo>
                    <a:pt x="0" y="0"/>
                  </a:lnTo>
                  <a:lnTo>
                    <a:pt x="0" y="2287642"/>
                  </a:lnTo>
                  <a:lnTo>
                    <a:pt x="4064394" y="2287642"/>
                  </a:lnTo>
                  <a:lnTo>
                    <a:pt x="4064394" y="1009650"/>
                  </a:lnTo>
                  <a:cubicBezTo>
                    <a:pt x="4010098" y="993931"/>
                    <a:pt x="3954324" y="983893"/>
                    <a:pt x="3897961" y="9796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68;p7"/>
            <p:cNvSpPr/>
            <p:nvPr/>
          </p:nvSpPr>
          <p:spPr>
            <a:xfrm>
              <a:off x="-1" y="-1329"/>
              <a:ext cx="9144884" cy="5147195"/>
            </a:xfrm>
            <a:custGeom>
              <a:rect b="b" l="l" r="r" t="t"/>
              <a:pathLst>
                <a:path extrusionOk="0" h="2287642" w="4064393">
                  <a:moveTo>
                    <a:pt x="3886668" y="1168356"/>
                  </a:moveTo>
                  <a:cubicBezTo>
                    <a:pt x="3523534" y="864476"/>
                    <a:pt x="3578093" y="1536875"/>
                    <a:pt x="3166834" y="1369892"/>
                  </a:cubicBezTo>
                  <a:cubicBezTo>
                    <a:pt x="2968952" y="1280029"/>
                    <a:pt x="2931661" y="1012343"/>
                    <a:pt x="3042091" y="838988"/>
                  </a:cubicBezTo>
                  <a:cubicBezTo>
                    <a:pt x="3075772" y="781641"/>
                    <a:pt x="3123043" y="717265"/>
                    <a:pt x="3097963" y="655648"/>
                  </a:cubicBezTo>
                  <a:cubicBezTo>
                    <a:pt x="3074787" y="598695"/>
                    <a:pt x="3004406" y="582076"/>
                    <a:pt x="2945711" y="563683"/>
                  </a:cubicBezTo>
                  <a:cubicBezTo>
                    <a:pt x="2704694" y="489125"/>
                    <a:pt x="2524210" y="251788"/>
                    <a:pt x="2514231" y="0"/>
                  </a:cubicBezTo>
                  <a:lnTo>
                    <a:pt x="0" y="0"/>
                  </a:lnTo>
                  <a:lnTo>
                    <a:pt x="0" y="2287642"/>
                  </a:lnTo>
                  <a:lnTo>
                    <a:pt x="4064394" y="2287642"/>
                  </a:lnTo>
                  <a:lnTo>
                    <a:pt x="4064394" y="1364506"/>
                  </a:lnTo>
                  <a:cubicBezTo>
                    <a:pt x="3994275" y="1309983"/>
                    <a:pt x="3950221" y="1229776"/>
                    <a:pt x="3886668" y="11683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69;p7"/>
            <p:cNvSpPr/>
            <p:nvPr/>
          </p:nvSpPr>
          <p:spPr>
            <a:xfrm>
              <a:off x="-1" y="-886"/>
              <a:ext cx="9144884" cy="5146749"/>
            </a:xfrm>
            <a:custGeom>
              <a:rect b="b" l="l" r="r" t="t"/>
              <a:pathLst>
                <a:path extrusionOk="0" h="2287444" w="4064393">
                  <a:moveTo>
                    <a:pt x="3860275" y="1412328"/>
                  </a:moveTo>
                  <a:cubicBezTo>
                    <a:pt x="3499570" y="1212171"/>
                    <a:pt x="3370166" y="1548765"/>
                    <a:pt x="3020622" y="1515723"/>
                  </a:cubicBezTo>
                  <a:cubicBezTo>
                    <a:pt x="2790832" y="1511322"/>
                    <a:pt x="2587895" y="1238973"/>
                    <a:pt x="2748288" y="1041181"/>
                  </a:cubicBezTo>
                  <a:cubicBezTo>
                    <a:pt x="2792933" y="989023"/>
                    <a:pt x="2861476" y="955785"/>
                    <a:pt x="2888657" y="892657"/>
                  </a:cubicBezTo>
                  <a:cubicBezTo>
                    <a:pt x="2920500" y="819019"/>
                    <a:pt x="2882092" y="731848"/>
                    <a:pt x="2824776" y="675552"/>
                  </a:cubicBezTo>
                  <a:cubicBezTo>
                    <a:pt x="2569577" y="494315"/>
                    <a:pt x="2383447" y="351243"/>
                    <a:pt x="2435314" y="0"/>
                  </a:cubicBezTo>
                  <a:lnTo>
                    <a:pt x="0" y="0"/>
                  </a:lnTo>
                  <a:lnTo>
                    <a:pt x="0" y="2287445"/>
                  </a:lnTo>
                  <a:lnTo>
                    <a:pt x="4064394" y="2287445"/>
                  </a:lnTo>
                  <a:lnTo>
                    <a:pt x="4064394" y="150212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7"/>
            <p:cNvSpPr/>
            <p:nvPr/>
          </p:nvSpPr>
          <p:spPr>
            <a:xfrm>
              <a:off x="-1" y="-1032"/>
              <a:ext cx="9144884" cy="5146898"/>
            </a:xfrm>
            <a:custGeom>
              <a:rect b="b" l="l" r="r" t="t"/>
              <a:pathLst>
                <a:path extrusionOk="0" h="2287510" w="4064393">
                  <a:moveTo>
                    <a:pt x="3767571" y="1773029"/>
                  </a:moveTo>
                  <a:cubicBezTo>
                    <a:pt x="3678150" y="1745177"/>
                    <a:pt x="3601400" y="1686056"/>
                    <a:pt x="3513358" y="1654131"/>
                  </a:cubicBezTo>
                  <a:cubicBezTo>
                    <a:pt x="3253038" y="1560523"/>
                    <a:pt x="2846245" y="1725207"/>
                    <a:pt x="2683422" y="1432757"/>
                  </a:cubicBezTo>
                  <a:cubicBezTo>
                    <a:pt x="2593082" y="1250074"/>
                    <a:pt x="2741526" y="1029094"/>
                    <a:pt x="2694714" y="830711"/>
                  </a:cubicBezTo>
                  <a:cubicBezTo>
                    <a:pt x="2667271" y="714506"/>
                    <a:pt x="2577653" y="625234"/>
                    <a:pt x="2512064" y="525517"/>
                  </a:cubicBezTo>
                  <a:cubicBezTo>
                    <a:pt x="2410779" y="370063"/>
                    <a:pt x="2365609" y="184654"/>
                    <a:pt x="2384038" y="0"/>
                  </a:cubicBezTo>
                  <a:lnTo>
                    <a:pt x="0" y="0"/>
                  </a:lnTo>
                  <a:lnTo>
                    <a:pt x="0" y="2287511"/>
                  </a:lnTo>
                  <a:lnTo>
                    <a:pt x="4064394" y="2287511"/>
                  </a:lnTo>
                  <a:lnTo>
                    <a:pt x="4064394" y="1767774"/>
                  </a:lnTo>
                  <a:cubicBezTo>
                    <a:pt x="3965256" y="1794116"/>
                    <a:pt x="3864674" y="1803247"/>
                    <a:pt x="3767571" y="177302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1" name="Google Shape;71;p7"/>
          <p:cNvSpPr txBox="1"/>
          <p:nvPr>
            <p:ph type="title"/>
          </p:nvPr>
        </p:nvSpPr>
        <p:spPr>
          <a:xfrm>
            <a:off x="457200" y="594425"/>
            <a:ext cx="52152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7"/>
          <p:cNvSpPr txBox="1"/>
          <p:nvPr>
            <p:ph idx="1" type="body"/>
          </p:nvPr>
        </p:nvSpPr>
        <p:spPr>
          <a:xfrm>
            <a:off x="457200" y="1592600"/>
            <a:ext cx="5215200" cy="29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200"/>
              <a:buChar char="●"/>
              <a:defRPr/>
            </a:lvl1pPr>
            <a:lvl2pPr indent="-3683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2pPr>
            <a:lvl3pPr indent="-3683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3pPr>
            <a:lvl4pPr indent="-3683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683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5pPr>
            <a:lvl6pPr indent="-3683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6pPr>
            <a:lvl7pPr indent="-3683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7pPr>
            <a:lvl8pPr indent="-3683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8pPr>
            <a:lvl9pPr indent="-3683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bg>
      <p:bgPr>
        <a:gradFill>
          <a:gsLst>
            <a:gs pos="0">
              <a:schemeClr val="accent1"/>
            </a:gs>
            <a:gs pos="37000">
              <a:schemeClr val="dk2"/>
            </a:gs>
            <a:gs pos="100000">
              <a:schemeClr val="dk2"/>
            </a:gs>
          </a:gsLst>
          <a:lin ang="10800025" scaled="0"/>
        </a:gra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8"/>
          <p:cNvGrpSpPr/>
          <p:nvPr/>
        </p:nvGrpSpPr>
        <p:grpSpPr>
          <a:xfrm>
            <a:off x="-8" y="-15"/>
            <a:ext cx="8946259" cy="5142022"/>
            <a:chOff x="-8" y="-15"/>
            <a:chExt cx="8946259" cy="5142022"/>
          </a:xfrm>
        </p:grpSpPr>
        <p:sp>
          <p:nvSpPr>
            <p:cNvPr id="76" name="Google Shape;76;p8"/>
            <p:cNvSpPr/>
            <p:nvPr/>
          </p:nvSpPr>
          <p:spPr>
            <a:xfrm>
              <a:off x="-8" y="-15"/>
              <a:ext cx="8946259" cy="5142022"/>
            </a:xfrm>
            <a:custGeom>
              <a:rect b="b" l="l" r="r" t="t"/>
              <a:pathLst>
                <a:path extrusionOk="0" h="2285343" w="3976115">
                  <a:moveTo>
                    <a:pt x="3715113" y="1727704"/>
                  </a:moveTo>
                  <a:cubicBezTo>
                    <a:pt x="3553145" y="1479660"/>
                    <a:pt x="3183314" y="1298028"/>
                    <a:pt x="3214303" y="961828"/>
                  </a:cubicBezTo>
                  <a:cubicBezTo>
                    <a:pt x="3275164" y="519540"/>
                    <a:pt x="4004911" y="481834"/>
                    <a:pt x="3975235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3797837" y="2285343"/>
                  </a:lnTo>
                  <a:cubicBezTo>
                    <a:pt x="3851674" y="2096210"/>
                    <a:pt x="3821539" y="1893038"/>
                    <a:pt x="3715113" y="17277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8"/>
            <p:cNvSpPr/>
            <p:nvPr/>
          </p:nvSpPr>
          <p:spPr>
            <a:xfrm>
              <a:off x="-8" y="279"/>
              <a:ext cx="8777943" cy="5141725"/>
            </a:xfrm>
            <a:custGeom>
              <a:rect b="b" l="l" r="r" t="t"/>
              <a:pathLst>
                <a:path extrusionOk="0" h="2285211" w="3901308">
                  <a:moveTo>
                    <a:pt x="3708416" y="1627264"/>
                  </a:moveTo>
                  <a:cubicBezTo>
                    <a:pt x="3572709" y="1407927"/>
                    <a:pt x="3290527" y="1355375"/>
                    <a:pt x="3101311" y="1197194"/>
                  </a:cubicBezTo>
                  <a:cubicBezTo>
                    <a:pt x="2819851" y="972075"/>
                    <a:pt x="2929822" y="645861"/>
                    <a:pt x="3238200" y="512379"/>
                  </a:cubicBezTo>
                  <a:cubicBezTo>
                    <a:pt x="3501671" y="404123"/>
                    <a:pt x="3817403" y="307231"/>
                    <a:pt x="3901309" y="0"/>
                  </a:cubicBezTo>
                  <a:lnTo>
                    <a:pt x="0" y="0"/>
                  </a:lnTo>
                  <a:lnTo>
                    <a:pt x="0" y="2285212"/>
                  </a:lnTo>
                  <a:lnTo>
                    <a:pt x="3706316" y="2285212"/>
                  </a:lnTo>
                  <a:cubicBezTo>
                    <a:pt x="3772955" y="2075136"/>
                    <a:pt x="3829155" y="1827421"/>
                    <a:pt x="3708416" y="16272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78;p8"/>
            <p:cNvSpPr/>
            <p:nvPr/>
          </p:nvSpPr>
          <p:spPr>
            <a:xfrm>
              <a:off x="-8" y="-15"/>
              <a:ext cx="8089742" cy="5142022"/>
            </a:xfrm>
            <a:custGeom>
              <a:rect b="b" l="l" r="r" t="t"/>
              <a:pathLst>
                <a:path extrusionOk="0" h="2285343" w="3595441">
                  <a:moveTo>
                    <a:pt x="3552685" y="1939028"/>
                  </a:moveTo>
                  <a:cubicBezTo>
                    <a:pt x="3582951" y="1866769"/>
                    <a:pt x="3608688" y="1786430"/>
                    <a:pt x="3587941" y="1710756"/>
                  </a:cubicBezTo>
                  <a:cubicBezTo>
                    <a:pt x="3534498" y="1533394"/>
                    <a:pt x="3320006" y="1508301"/>
                    <a:pt x="3174975" y="1437027"/>
                  </a:cubicBezTo>
                  <a:cubicBezTo>
                    <a:pt x="2668322" y="1141424"/>
                    <a:pt x="2837184" y="491490"/>
                    <a:pt x="3386710" y="375811"/>
                  </a:cubicBezTo>
                  <a:cubicBezTo>
                    <a:pt x="3539619" y="223214"/>
                    <a:pt x="3233605" y="269393"/>
                    <a:pt x="3231504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3529771" y="2285343"/>
                  </a:lnTo>
                  <a:cubicBezTo>
                    <a:pt x="3445799" y="2181620"/>
                    <a:pt x="3505348" y="2046627"/>
                    <a:pt x="3552685" y="19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79;p8"/>
            <p:cNvSpPr/>
            <p:nvPr/>
          </p:nvSpPr>
          <p:spPr>
            <a:xfrm>
              <a:off x="-8" y="-15"/>
              <a:ext cx="7722567" cy="5142022"/>
            </a:xfrm>
            <a:custGeom>
              <a:rect b="b" l="l" r="r" t="t"/>
              <a:pathLst>
                <a:path extrusionOk="0" h="2285343" w="3432252">
                  <a:moveTo>
                    <a:pt x="3391175" y="1610448"/>
                  </a:moveTo>
                  <a:cubicBezTo>
                    <a:pt x="3154820" y="1398993"/>
                    <a:pt x="2585794" y="1926152"/>
                    <a:pt x="2757348" y="1289817"/>
                  </a:cubicBezTo>
                  <a:cubicBezTo>
                    <a:pt x="2798382" y="1034087"/>
                    <a:pt x="2836134" y="949413"/>
                    <a:pt x="2744218" y="711748"/>
                  </a:cubicBezTo>
                  <a:cubicBezTo>
                    <a:pt x="2699901" y="597119"/>
                    <a:pt x="2750258" y="443405"/>
                    <a:pt x="2854123" y="377781"/>
                  </a:cubicBezTo>
                  <a:cubicBezTo>
                    <a:pt x="2907894" y="343820"/>
                    <a:pt x="2975649" y="340667"/>
                    <a:pt x="3033622" y="314391"/>
                  </a:cubicBezTo>
                  <a:cubicBezTo>
                    <a:pt x="3146810" y="262956"/>
                    <a:pt x="3198151" y="113643"/>
                    <a:pt x="3154032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3248902" y="2285343"/>
                  </a:lnTo>
                  <a:cubicBezTo>
                    <a:pt x="3296108" y="2104303"/>
                    <a:pt x="3524059" y="1769220"/>
                    <a:pt x="3391175" y="161044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80;p8"/>
            <p:cNvSpPr/>
            <p:nvPr/>
          </p:nvSpPr>
          <p:spPr>
            <a:xfrm>
              <a:off x="-8" y="279"/>
              <a:ext cx="7515353" cy="5141725"/>
            </a:xfrm>
            <a:custGeom>
              <a:rect b="b" l="l" r="r" t="t"/>
              <a:pathLst>
                <a:path extrusionOk="0" h="2285211" w="3340157">
                  <a:moveTo>
                    <a:pt x="3332546" y="1708063"/>
                  </a:moveTo>
                  <a:cubicBezTo>
                    <a:pt x="3232751" y="1497856"/>
                    <a:pt x="2822478" y="1757067"/>
                    <a:pt x="2658145" y="1700246"/>
                  </a:cubicBezTo>
                  <a:cubicBezTo>
                    <a:pt x="2602077" y="1669043"/>
                    <a:pt x="2603390" y="1587391"/>
                    <a:pt x="2617571" y="1524788"/>
                  </a:cubicBezTo>
                  <a:cubicBezTo>
                    <a:pt x="2805211" y="813501"/>
                    <a:pt x="2305910" y="683961"/>
                    <a:pt x="2591309" y="305851"/>
                  </a:cubicBezTo>
                  <a:cubicBezTo>
                    <a:pt x="2667271" y="248438"/>
                    <a:pt x="2771859" y="256978"/>
                    <a:pt x="2867057" y="253299"/>
                  </a:cubicBezTo>
                  <a:cubicBezTo>
                    <a:pt x="3011497" y="258160"/>
                    <a:pt x="3169526" y="147013"/>
                    <a:pt x="3083716" y="0"/>
                  </a:cubicBezTo>
                  <a:lnTo>
                    <a:pt x="0" y="0"/>
                  </a:lnTo>
                  <a:lnTo>
                    <a:pt x="0" y="2285212"/>
                  </a:lnTo>
                  <a:lnTo>
                    <a:pt x="2966654" y="2285212"/>
                  </a:lnTo>
                  <a:lnTo>
                    <a:pt x="3265185" y="1907496"/>
                  </a:lnTo>
                  <a:cubicBezTo>
                    <a:pt x="3310814" y="1849755"/>
                    <a:pt x="3359202" y="1776708"/>
                    <a:pt x="3332546" y="170806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-8" y="-15"/>
              <a:ext cx="6899245" cy="5142022"/>
            </a:xfrm>
            <a:custGeom>
              <a:rect b="b" l="l" r="r" t="t"/>
              <a:pathLst>
                <a:path extrusionOk="0" h="2285343" w="3066331">
                  <a:moveTo>
                    <a:pt x="2774025" y="2159416"/>
                  </a:moveTo>
                  <a:cubicBezTo>
                    <a:pt x="2884784" y="2071195"/>
                    <a:pt x="3113261" y="1994798"/>
                    <a:pt x="3057783" y="1815794"/>
                  </a:cubicBezTo>
                  <a:cubicBezTo>
                    <a:pt x="2965867" y="1636921"/>
                    <a:pt x="2740147" y="1764293"/>
                    <a:pt x="2598203" y="1801802"/>
                  </a:cubicBezTo>
                  <a:cubicBezTo>
                    <a:pt x="2515150" y="1819341"/>
                    <a:pt x="2413058" y="1800751"/>
                    <a:pt x="2374190" y="1725339"/>
                  </a:cubicBezTo>
                  <a:cubicBezTo>
                    <a:pt x="2293436" y="1490236"/>
                    <a:pt x="2625778" y="1181823"/>
                    <a:pt x="2584810" y="955785"/>
                  </a:cubicBezTo>
                  <a:cubicBezTo>
                    <a:pt x="2401896" y="572091"/>
                    <a:pt x="2113871" y="610914"/>
                    <a:pt x="2415881" y="176640"/>
                  </a:cubicBezTo>
                  <a:cubicBezTo>
                    <a:pt x="2448708" y="123562"/>
                    <a:pt x="2465253" y="51829"/>
                    <a:pt x="2429011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2697013" y="2285343"/>
                  </a:lnTo>
                  <a:cubicBezTo>
                    <a:pt x="2706335" y="2237916"/>
                    <a:pt x="2736733" y="2191604"/>
                    <a:pt x="2774025" y="215941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2" name="Google Shape;82;p8"/>
          <p:cNvSpPr txBox="1"/>
          <p:nvPr>
            <p:ph type="ctrTitle"/>
          </p:nvPr>
        </p:nvSpPr>
        <p:spPr>
          <a:xfrm>
            <a:off x="685800" y="2123600"/>
            <a:ext cx="4566300" cy="470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3" name="Google Shape;83;p8"/>
          <p:cNvSpPr txBox="1"/>
          <p:nvPr>
            <p:ph idx="1" type="subTitle"/>
          </p:nvPr>
        </p:nvSpPr>
        <p:spPr>
          <a:xfrm>
            <a:off x="685800" y="2691077"/>
            <a:ext cx="45663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 background">
  <p:cSld name="BLANK_1_1">
    <p:bg>
      <p:bgPr>
        <a:gradFill>
          <a:gsLst>
            <a:gs pos="0">
              <a:schemeClr val="accent1"/>
            </a:gs>
            <a:gs pos="78000">
              <a:schemeClr val="dk2"/>
            </a:gs>
            <a:gs pos="100000">
              <a:schemeClr val="dk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86" name="Google Shape;86;p9"/>
          <p:cNvGrpSpPr/>
          <p:nvPr/>
        </p:nvGrpSpPr>
        <p:grpSpPr>
          <a:xfrm>
            <a:off x="0" y="0"/>
            <a:ext cx="9144500" cy="5152028"/>
            <a:chOff x="0" y="0"/>
            <a:chExt cx="9144500" cy="5152028"/>
          </a:xfrm>
        </p:grpSpPr>
        <p:sp>
          <p:nvSpPr>
            <p:cNvPr id="87" name="Google Shape;87;p9"/>
            <p:cNvSpPr/>
            <p:nvPr/>
          </p:nvSpPr>
          <p:spPr>
            <a:xfrm>
              <a:off x="7448736" y="0"/>
              <a:ext cx="1695764" cy="2915696"/>
            </a:xfrm>
            <a:custGeom>
              <a:rect b="b" l="l" r="r" t="t"/>
              <a:pathLst>
                <a:path extrusionOk="0" h="1112861" w="650341">
                  <a:moveTo>
                    <a:pt x="132487" y="368402"/>
                  </a:moveTo>
                  <a:cubicBezTo>
                    <a:pt x="193589" y="418171"/>
                    <a:pt x="286581" y="396776"/>
                    <a:pt x="350869" y="441884"/>
                  </a:cubicBezTo>
                  <a:cubicBezTo>
                    <a:pt x="392368" y="471007"/>
                    <a:pt x="413854" y="522153"/>
                    <a:pt x="433215" y="570521"/>
                  </a:cubicBezTo>
                  <a:lnTo>
                    <a:pt x="650341" y="1112861"/>
                  </a:lnTo>
                  <a:lnTo>
                    <a:pt x="650341" y="0"/>
                  </a:lnTo>
                  <a:lnTo>
                    <a:pt x="0" y="0"/>
                  </a:lnTo>
                  <a:cubicBezTo>
                    <a:pt x="100428" y="87537"/>
                    <a:pt x="29356" y="282822"/>
                    <a:pt x="132487" y="3684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6000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9"/>
            <p:cNvSpPr/>
            <p:nvPr/>
          </p:nvSpPr>
          <p:spPr>
            <a:xfrm>
              <a:off x="0" y="2610500"/>
              <a:ext cx="1994013" cy="2541528"/>
            </a:xfrm>
            <a:custGeom>
              <a:rect b="b" l="l" r="r" t="t"/>
              <a:pathLst>
                <a:path extrusionOk="0" h="970049" w="764722">
                  <a:moveTo>
                    <a:pt x="644837" y="872178"/>
                  </a:moveTo>
                  <a:cubicBezTo>
                    <a:pt x="570748" y="837236"/>
                    <a:pt x="484322" y="829146"/>
                    <a:pt x="416799" y="782830"/>
                  </a:cubicBezTo>
                  <a:cubicBezTo>
                    <a:pt x="191078" y="600537"/>
                    <a:pt x="329601" y="274007"/>
                    <a:pt x="0" y="0"/>
                  </a:cubicBezTo>
                  <a:lnTo>
                    <a:pt x="0" y="970050"/>
                  </a:lnTo>
                  <a:lnTo>
                    <a:pt x="764723" y="970050"/>
                  </a:lnTo>
                  <a:cubicBezTo>
                    <a:pt x="733074" y="928390"/>
                    <a:pt x="691985" y="894843"/>
                    <a:pt x="644837" y="8721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60000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9"/>
            <p:cNvSpPr/>
            <p:nvPr/>
          </p:nvSpPr>
          <p:spPr>
            <a:xfrm>
              <a:off x="7692032" y="0"/>
              <a:ext cx="1452406" cy="2617388"/>
            </a:xfrm>
            <a:custGeom>
              <a:rect b="b" l="l" r="r" t="t"/>
              <a:pathLst>
                <a:path extrusionOk="0" h="999003" w="557011">
                  <a:moveTo>
                    <a:pt x="90868" y="324815"/>
                  </a:moveTo>
                  <a:cubicBezTo>
                    <a:pt x="157932" y="373401"/>
                    <a:pt x="266109" y="333291"/>
                    <a:pt x="325545" y="390980"/>
                  </a:cubicBezTo>
                  <a:cubicBezTo>
                    <a:pt x="355987" y="420538"/>
                    <a:pt x="362457" y="466177"/>
                    <a:pt x="369313" y="508050"/>
                  </a:cubicBezTo>
                  <a:cubicBezTo>
                    <a:pt x="398137" y="682691"/>
                    <a:pt x="461967" y="849694"/>
                    <a:pt x="557011" y="999003"/>
                  </a:cubicBezTo>
                  <a:lnTo>
                    <a:pt x="557011" y="0"/>
                  </a:lnTo>
                  <a:lnTo>
                    <a:pt x="0" y="0"/>
                  </a:lnTo>
                  <a:cubicBezTo>
                    <a:pt x="61367" y="89348"/>
                    <a:pt x="-2559" y="257176"/>
                    <a:pt x="90868" y="3248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9"/>
            <p:cNvSpPr/>
            <p:nvPr/>
          </p:nvSpPr>
          <p:spPr>
            <a:xfrm>
              <a:off x="0" y="2756070"/>
              <a:ext cx="1616827" cy="2395888"/>
            </a:xfrm>
            <a:custGeom>
              <a:rect b="b" l="l" r="r" t="t"/>
              <a:pathLst>
                <a:path extrusionOk="0" h="914461" w="620068">
                  <a:moveTo>
                    <a:pt x="521668" y="806930"/>
                  </a:moveTo>
                  <a:cubicBezTo>
                    <a:pt x="443185" y="752621"/>
                    <a:pt x="348214" y="715795"/>
                    <a:pt x="293099" y="637894"/>
                  </a:cubicBezTo>
                  <a:cubicBezTo>
                    <a:pt x="242692" y="566706"/>
                    <a:pt x="235498" y="474967"/>
                    <a:pt x="215847" y="389942"/>
                  </a:cubicBezTo>
                  <a:cubicBezTo>
                    <a:pt x="181547" y="242415"/>
                    <a:pt x="106799" y="107374"/>
                    <a:pt x="0" y="0"/>
                  </a:cubicBezTo>
                  <a:lnTo>
                    <a:pt x="0" y="914461"/>
                  </a:lnTo>
                  <a:lnTo>
                    <a:pt x="620068" y="914461"/>
                  </a:lnTo>
                  <a:cubicBezTo>
                    <a:pt x="597689" y="872130"/>
                    <a:pt x="560898" y="834169"/>
                    <a:pt x="521668" y="8069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7879130" y="0"/>
              <a:ext cx="1265261" cy="1852036"/>
            </a:xfrm>
            <a:custGeom>
              <a:rect b="b" l="l" r="r" t="t"/>
              <a:pathLst>
                <a:path extrusionOk="0" h="706884" w="485239">
                  <a:moveTo>
                    <a:pt x="36719" y="207021"/>
                  </a:moveTo>
                  <a:cubicBezTo>
                    <a:pt x="131763" y="428627"/>
                    <a:pt x="309225" y="75390"/>
                    <a:pt x="354273" y="302961"/>
                  </a:cubicBezTo>
                  <a:cubicBezTo>
                    <a:pt x="322286" y="451181"/>
                    <a:pt x="348020" y="618600"/>
                    <a:pt x="485239" y="706885"/>
                  </a:cubicBezTo>
                  <a:lnTo>
                    <a:pt x="485239" y="0"/>
                  </a:lnTo>
                  <a:lnTo>
                    <a:pt x="0" y="0"/>
                  </a:lnTo>
                  <a:cubicBezTo>
                    <a:pt x="29790" y="64523"/>
                    <a:pt x="12964" y="141073"/>
                    <a:pt x="36719" y="2070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9"/>
            <p:cNvSpPr/>
            <p:nvPr/>
          </p:nvSpPr>
          <p:spPr>
            <a:xfrm>
              <a:off x="0" y="2919658"/>
              <a:ext cx="1258526" cy="2232214"/>
            </a:xfrm>
            <a:custGeom>
              <a:rect b="b" l="l" r="r" t="t"/>
              <a:pathLst>
                <a:path extrusionOk="0" h="851990" w="482656">
                  <a:moveTo>
                    <a:pt x="337133" y="689788"/>
                  </a:moveTo>
                  <a:cubicBezTo>
                    <a:pt x="31384" y="505394"/>
                    <a:pt x="281053" y="244595"/>
                    <a:pt x="0" y="0"/>
                  </a:cubicBezTo>
                  <a:lnTo>
                    <a:pt x="0" y="851990"/>
                  </a:lnTo>
                  <a:lnTo>
                    <a:pt x="482656" y="851990"/>
                  </a:lnTo>
                  <a:cubicBezTo>
                    <a:pt x="460784" y="779667"/>
                    <a:pt x="396713" y="732723"/>
                    <a:pt x="337133" y="68978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9"/>
            <p:cNvSpPr/>
            <p:nvPr/>
          </p:nvSpPr>
          <p:spPr>
            <a:xfrm>
              <a:off x="8089575" y="0"/>
              <a:ext cx="1054762" cy="1217967"/>
            </a:xfrm>
            <a:custGeom>
              <a:rect b="b" l="l" r="r" t="t"/>
              <a:pathLst>
                <a:path extrusionOk="0" h="464873" w="404511">
                  <a:moveTo>
                    <a:pt x="332087" y="312355"/>
                  </a:moveTo>
                  <a:cubicBezTo>
                    <a:pt x="331532" y="370648"/>
                    <a:pt x="360091" y="427541"/>
                    <a:pt x="404511" y="464873"/>
                  </a:cubicBezTo>
                  <a:lnTo>
                    <a:pt x="404511" y="0"/>
                  </a:lnTo>
                  <a:lnTo>
                    <a:pt x="0" y="0"/>
                  </a:lnTo>
                  <a:cubicBezTo>
                    <a:pt x="115854" y="290307"/>
                    <a:pt x="370086" y="41607"/>
                    <a:pt x="332087" y="31235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9"/>
            <p:cNvSpPr/>
            <p:nvPr/>
          </p:nvSpPr>
          <p:spPr>
            <a:xfrm>
              <a:off x="0" y="3209153"/>
              <a:ext cx="1067917" cy="1942573"/>
            </a:xfrm>
            <a:custGeom>
              <a:rect b="b" l="l" r="r" t="t"/>
              <a:pathLst>
                <a:path extrusionOk="0" h="741440" w="409556">
                  <a:moveTo>
                    <a:pt x="60353" y="402089"/>
                  </a:moveTo>
                  <a:cubicBezTo>
                    <a:pt x="9029" y="275481"/>
                    <a:pt x="151438" y="85556"/>
                    <a:pt x="0" y="0"/>
                  </a:cubicBezTo>
                  <a:lnTo>
                    <a:pt x="0" y="741441"/>
                  </a:lnTo>
                  <a:lnTo>
                    <a:pt x="409556" y="741441"/>
                  </a:lnTo>
                  <a:cubicBezTo>
                    <a:pt x="406756" y="545262"/>
                    <a:pt x="123748" y="561248"/>
                    <a:pt x="60353" y="40208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9"/>
            <p:cNvSpPr/>
            <p:nvPr/>
          </p:nvSpPr>
          <p:spPr>
            <a:xfrm>
              <a:off x="8338976" y="0"/>
              <a:ext cx="805298" cy="1045498"/>
            </a:xfrm>
            <a:custGeom>
              <a:rect b="b" l="l" r="r" t="t"/>
              <a:pathLst>
                <a:path extrusionOk="0" h="399045" w="308839">
                  <a:moveTo>
                    <a:pt x="221931" y="110694"/>
                  </a:moveTo>
                  <a:cubicBezTo>
                    <a:pt x="289164" y="159280"/>
                    <a:pt x="230259" y="295813"/>
                    <a:pt x="308839" y="399046"/>
                  </a:cubicBezTo>
                  <a:lnTo>
                    <a:pt x="308839" y="0"/>
                  </a:lnTo>
                  <a:lnTo>
                    <a:pt x="0" y="0"/>
                  </a:lnTo>
                  <a:cubicBezTo>
                    <a:pt x="48114" y="152398"/>
                    <a:pt x="145137" y="74666"/>
                    <a:pt x="221931" y="11069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9"/>
            <p:cNvSpPr/>
            <p:nvPr/>
          </p:nvSpPr>
          <p:spPr>
            <a:xfrm>
              <a:off x="0" y="3473794"/>
              <a:ext cx="731962" cy="1677798"/>
            </a:xfrm>
            <a:custGeom>
              <a:rect b="b" l="l" r="r" t="t"/>
              <a:pathLst>
                <a:path extrusionOk="0" h="640381" w="280714">
                  <a:moveTo>
                    <a:pt x="204452" y="530242"/>
                  </a:moveTo>
                  <a:cubicBezTo>
                    <a:pt x="-41306" y="421045"/>
                    <a:pt x="111050" y="186471"/>
                    <a:pt x="0" y="0"/>
                  </a:cubicBezTo>
                  <a:lnTo>
                    <a:pt x="0" y="640381"/>
                  </a:lnTo>
                  <a:lnTo>
                    <a:pt x="280715" y="640381"/>
                  </a:lnTo>
                  <a:cubicBezTo>
                    <a:pt x="280377" y="593220"/>
                    <a:pt x="242475" y="556201"/>
                    <a:pt x="204452" y="53024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9"/>
            <p:cNvSpPr/>
            <p:nvPr/>
          </p:nvSpPr>
          <p:spPr>
            <a:xfrm>
              <a:off x="8556976" y="0"/>
              <a:ext cx="369694" cy="131794"/>
            </a:xfrm>
            <a:custGeom>
              <a:rect b="b" l="l" r="r" t="t"/>
              <a:pathLst>
                <a:path extrusionOk="0" h="50303" w="141781">
                  <a:moveTo>
                    <a:pt x="141782" y="0"/>
                  </a:moveTo>
                  <a:lnTo>
                    <a:pt x="0" y="0"/>
                  </a:lnTo>
                  <a:cubicBezTo>
                    <a:pt x="22572" y="66793"/>
                    <a:pt x="119499" y="67349"/>
                    <a:pt x="1417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9"/>
            <p:cNvSpPr/>
            <p:nvPr/>
          </p:nvSpPr>
          <p:spPr>
            <a:xfrm>
              <a:off x="0" y="4839027"/>
              <a:ext cx="326660" cy="311874"/>
            </a:xfrm>
            <a:custGeom>
              <a:rect b="b" l="l" r="r" t="t"/>
              <a:pathLst>
                <a:path extrusionOk="0" h="119036" w="125277">
                  <a:moveTo>
                    <a:pt x="0" y="1339"/>
                  </a:moveTo>
                  <a:lnTo>
                    <a:pt x="0" y="119037"/>
                  </a:lnTo>
                  <a:lnTo>
                    <a:pt x="124231" y="119037"/>
                  </a:lnTo>
                  <a:cubicBezTo>
                    <a:pt x="134491" y="50143"/>
                    <a:pt x="67596" y="-9793"/>
                    <a:pt x="0" y="133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 + Image">
  <p:cSld name="TITLE_AND_BODY_1">
    <p:bg>
      <p:bgPr>
        <a:gradFill>
          <a:gsLst>
            <a:gs pos="0">
              <a:schemeClr val="accent1"/>
            </a:gs>
            <a:gs pos="37000">
              <a:schemeClr val="dk2"/>
            </a:gs>
            <a:gs pos="100000">
              <a:schemeClr val="dk2"/>
            </a:gs>
          </a:gsLst>
          <a:lin ang="10800025" scaled="0"/>
        </a:gra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6" y="-37"/>
            <a:ext cx="6256515" cy="5142022"/>
            <a:chOff x="-8" y="-13"/>
            <a:chExt cx="7710766" cy="5142022"/>
          </a:xfrm>
        </p:grpSpPr>
        <p:sp>
          <p:nvSpPr>
            <p:cNvPr id="101" name="Google Shape;101;p10"/>
            <p:cNvSpPr/>
            <p:nvPr/>
          </p:nvSpPr>
          <p:spPr>
            <a:xfrm>
              <a:off x="-8" y="-13"/>
              <a:ext cx="7710766" cy="5142022"/>
            </a:xfrm>
            <a:custGeom>
              <a:rect b="b" l="l" r="r" t="t"/>
              <a:pathLst>
                <a:path extrusionOk="0" h="2285343" w="3427007">
                  <a:moveTo>
                    <a:pt x="3264200" y="1931013"/>
                  </a:moveTo>
                  <a:cubicBezTo>
                    <a:pt x="3059555" y="1738083"/>
                    <a:pt x="2707189" y="1625228"/>
                    <a:pt x="2663923" y="1311888"/>
                  </a:cubicBezTo>
                  <a:cubicBezTo>
                    <a:pt x="2646918" y="776320"/>
                    <a:pt x="3405816" y="668129"/>
                    <a:pt x="3258554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3426103" y="2285343"/>
                  </a:lnTo>
                  <a:cubicBezTo>
                    <a:pt x="3436148" y="2153964"/>
                    <a:pt x="3361302" y="2023504"/>
                    <a:pt x="3264200" y="19310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85750" rotWithShape="0" algn="bl" dist="9525">
                <a:schemeClr val="dk1">
                  <a:alpha val="74901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10"/>
            <p:cNvSpPr/>
            <p:nvPr/>
          </p:nvSpPr>
          <p:spPr>
            <a:xfrm>
              <a:off x="-8" y="-13"/>
              <a:ext cx="7536339" cy="5142022"/>
            </a:xfrm>
            <a:custGeom>
              <a:rect b="b" l="l" r="r" t="t"/>
              <a:pathLst>
                <a:path extrusionOk="0" h="2285343" w="3349484">
                  <a:moveTo>
                    <a:pt x="3135123" y="1986849"/>
                  </a:moveTo>
                  <a:cubicBezTo>
                    <a:pt x="3002568" y="1888315"/>
                    <a:pt x="2836659" y="1848901"/>
                    <a:pt x="2687952" y="1777628"/>
                  </a:cubicBezTo>
                  <a:cubicBezTo>
                    <a:pt x="2379377" y="1643884"/>
                    <a:pt x="2269472" y="1317800"/>
                    <a:pt x="2551129" y="1092748"/>
                  </a:cubicBezTo>
                  <a:cubicBezTo>
                    <a:pt x="2647246" y="1012409"/>
                    <a:pt x="2763520" y="961040"/>
                    <a:pt x="2873688" y="901459"/>
                  </a:cubicBezTo>
                  <a:cubicBezTo>
                    <a:pt x="3268796" y="717528"/>
                    <a:pt x="3285865" y="371278"/>
                    <a:pt x="3154688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3349485" y="2285343"/>
                  </a:lnTo>
                  <a:cubicBezTo>
                    <a:pt x="3310420" y="2166169"/>
                    <a:pt x="3235575" y="2061939"/>
                    <a:pt x="3135123" y="19868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-8" y="-13"/>
              <a:ext cx="6852517" cy="5142022"/>
            </a:xfrm>
            <a:custGeom>
              <a:rect b="b" l="l" r="r" t="t"/>
              <a:pathLst>
                <a:path extrusionOk="0" h="2285343" w="3045563">
                  <a:moveTo>
                    <a:pt x="2807574" y="2063115"/>
                  </a:moveTo>
                  <a:cubicBezTo>
                    <a:pt x="2956478" y="1994404"/>
                    <a:pt x="2840008" y="1887198"/>
                    <a:pt x="2727411" y="1875177"/>
                  </a:cubicBezTo>
                  <a:cubicBezTo>
                    <a:pt x="2250301" y="1750695"/>
                    <a:pt x="2181824" y="1070150"/>
                    <a:pt x="2624661" y="853112"/>
                  </a:cubicBezTo>
                  <a:cubicBezTo>
                    <a:pt x="2701215" y="814552"/>
                    <a:pt x="2785909" y="794451"/>
                    <a:pt x="2863446" y="757796"/>
                  </a:cubicBezTo>
                  <a:cubicBezTo>
                    <a:pt x="3297881" y="540560"/>
                    <a:pt x="2793262" y="253036"/>
                    <a:pt x="2983397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2681190" y="2285343"/>
                  </a:lnTo>
                  <a:cubicBezTo>
                    <a:pt x="2683685" y="2196596"/>
                    <a:pt x="2730299" y="2108047"/>
                    <a:pt x="2807574" y="206311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10"/>
            <p:cNvSpPr/>
            <p:nvPr/>
          </p:nvSpPr>
          <p:spPr>
            <a:xfrm>
              <a:off x="-8" y="-13"/>
              <a:ext cx="6478551" cy="5142022"/>
            </a:xfrm>
            <a:custGeom>
              <a:rect b="b" l="l" r="r" t="t"/>
              <a:pathLst>
                <a:path extrusionOk="0" h="2285343" w="2879356">
                  <a:moveTo>
                    <a:pt x="2483636" y="1975748"/>
                  </a:moveTo>
                  <a:cubicBezTo>
                    <a:pt x="2425729" y="1949472"/>
                    <a:pt x="2357974" y="1946319"/>
                    <a:pt x="2304203" y="1912292"/>
                  </a:cubicBezTo>
                  <a:cubicBezTo>
                    <a:pt x="2200338" y="1846602"/>
                    <a:pt x="2149981" y="1693020"/>
                    <a:pt x="2194297" y="1578391"/>
                  </a:cubicBezTo>
                  <a:cubicBezTo>
                    <a:pt x="2362898" y="1262161"/>
                    <a:pt x="2082226" y="851863"/>
                    <a:pt x="2213994" y="698938"/>
                  </a:cubicBezTo>
                  <a:cubicBezTo>
                    <a:pt x="2289890" y="640671"/>
                    <a:pt x="2476086" y="701106"/>
                    <a:pt x="2569840" y="720484"/>
                  </a:cubicBezTo>
                  <a:cubicBezTo>
                    <a:pt x="3121795" y="827427"/>
                    <a:pt x="2785252" y="260657"/>
                    <a:pt x="2696422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2605819" y="2285343"/>
                  </a:lnTo>
                  <a:cubicBezTo>
                    <a:pt x="2646787" y="2172291"/>
                    <a:pt x="2595314" y="2026460"/>
                    <a:pt x="2483636" y="197574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0"/>
            <p:cNvSpPr/>
            <p:nvPr/>
          </p:nvSpPr>
          <p:spPr>
            <a:xfrm>
              <a:off x="-8" y="-13"/>
              <a:ext cx="6272190" cy="5142022"/>
            </a:xfrm>
            <a:custGeom>
              <a:rect b="b" l="l" r="r" t="t"/>
              <a:pathLst>
                <a:path extrusionOk="0" h="2285343" w="2787640">
                  <a:moveTo>
                    <a:pt x="2551129" y="2165460"/>
                  </a:moveTo>
                  <a:cubicBezTo>
                    <a:pt x="2474839" y="1961822"/>
                    <a:pt x="2182086" y="2092478"/>
                    <a:pt x="2041192" y="1984090"/>
                  </a:cubicBezTo>
                  <a:cubicBezTo>
                    <a:pt x="1755530" y="1606309"/>
                    <a:pt x="2254765" y="1476178"/>
                    <a:pt x="2067125" y="765219"/>
                  </a:cubicBezTo>
                  <a:cubicBezTo>
                    <a:pt x="2053010" y="702617"/>
                    <a:pt x="2051631" y="620702"/>
                    <a:pt x="2107765" y="589762"/>
                  </a:cubicBezTo>
                  <a:cubicBezTo>
                    <a:pt x="2139214" y="572223"/>
                    <a:pt x="2178081" y="579120"/>
                    <a:pt x="2213403" y="586543"/>
                  </a:cubicBezTo>
                  <a:cubicBezTo>
                    <a:pt x="2363423" y="609994"/>
                    <a:pt x="2512983" y="669378"/>
                    <a:pt x="2665433" y="663991"/>
                  </a:cubicBezTo>
                  <a:cubicBezTo>
                    <a:pt x="2829568" y="636467"/>
                    <a:pt x="2809872" y="484724"/>
                    <a:pt x="2714805" y="382445"/>
                  </a:cubicBezTo>
                  <a:cubicBezTo>
                    <a:pt x="2614157" y="255007"/>
                    <a:pt x="2513443" y="127523"/>
                    <a:pt x="2412795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2536094" y="2285343"/>
                  </a:lnTo>
                  <a:cubicBezTo>
                    <a:pt x="2555134" y="2247966"/>
                    <a:pt x="2563012" y="2205202"/>
                    <a:pt x="2551129" y="216546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0"/>
            <p:cNvSpPr/>
            <p:nvPr/>
          </p:nvSpPr>
          <p:spPr>
            <a:xfrm>
              <a:off x="-8" y="-13"/>
              <a:ext cx="5978795" cy="5142022"/>
            </a:xfrm>
            <a:custGeom>
              <a:rect b="b" l="l" r="r" t="t"/>
              <a:pathLst>
                <a:path extrusionOk="0" h="2285343" w="2657242">
                  <a:moveTo>
                    <a:pt x="2007248" y="2113499"/>
                  </a:moveTo>
                  <a:cubicBezTo>
                    <a:pt x="1570122" y="1477098"/>
                    <a:pt x="2433082" y="1775854"/>
                    <a:pt x="2003441" y="835244"/>
                  </a:cubicBezTo>
                  <a:cubicBezTo>
                    <a:pt x="1977901" y="745052"/>
                    <a:pt x="1922620" y="648094"/>
                    <a:pt x="1965558" y="564800"/>
                  </a:cubicBezTo>
                  <a:cubicBezTo>
                    <a:pt x="2004426" y="489322"/>
                    <a:pt x="2106518" y="470798"/>
                    <a:pt x="2189570" y="488337"/>
                  </a:cubicBezTo>
                  <a:cubicBezTo>
                    <a:pt x="2272623" y="505876"/>
                    <a:pt x="2348716" y="549428"/>
                    <a:pt x="2432491" y="564274"/>
                  </a:cubicBezTo>
                  <a:cubicBezTo>
                    <a:pt x="2646524" y="602374"/>
                    <a:pt x="2740016" y="398211"/>
                    <a:pt x="2567739" y="263810"/>
                  </a:cubicBezTo>
                  <a:cubicBezTo>
                    <a:pt x="2468142" y="185967"/>
                    <a:pt x="2311687" y="141430"/>
                    <a:pt x="2287855" y="0"/>
                  </a:cubicBezTo>
                  <a:lnTo>
                    <a:pt x="0" y="0"/>
                  </a:lnTo>
                  <a:lnTo>
                    <a:pt x="0" y="2285343"/>
                  </a:lnTo>
                  <a:lnTo>
                    <a:pt x="2023268" y="2285343"/>
                  </a:lnTo>
                  <a:cubicBezTo>
                    <a:pt x="2055570" y="2233645"/>
                    <a:pt x="2039156" y="2165000"/>
                    <a:pt x="2007248" y="211349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rotWithShape="0" algn="bl" dist="9525">
                <a:schemeClr val="dk1">
                  <a:alpha val="29803"/>
                </a:scheme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7" name="Google Shape;107;p10"/>
          <p:cNvSpPr txBox="1"/>
          <p:nvPr>
            <p:ph type="title"/>
          </p:nvPr>
        </p:nvSpPr>
        <p:spPr>
          <a:xfrm>
            <a:off x="457200" y="1051625"/>
            <a:ext cx="27723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8" name="Google Shape;108;p10"/>
          <p:cNvSpPr txBox="1"/>
          <p:nvPr>
            <p:ph idx="1" type="body"/>
          </p:nvPr>
        </p:nvSpPr>
        <p:spPr>
          <a:xfrm>
            <a:off x="457200" y="2049800"/>
            <a:ext cx="2772300" cy="24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09" name="Google Shape;109;p10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594425"/>
            <a:ext cx="52152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b="1" i="0" sz="2800" u="none" cap="none" strike="noStrik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b="1" i="0" sz="2800" u="none" cap="none" strike="noStrik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b="1" i="0" sz="2800" u="none" cap="none" strike="noStrik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b="1" i="0" sz="2800" u="none" cap="none" strike="noStrik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b="1" i="0" sz="2800" u="none" cap="none" strike="noStrik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b="1" i="0" sz="2800" u="none" cap="none" strike="noStrik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b="1" i="0" sz="2800" u="none" cap="none" strike="noStrik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b="1" i="0" sz="2800" u="none" cap="none" strike="noStrik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b="1" i="0" sz="2800" u="none" cap="none" strike="noStrik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592600"/>
            <a:ext cx="5215200" cy="29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Kulim Park Light"/>
              <a:buChar char="●"/>
              <a:defRPr b="0" i="0" sz="2200" u="none" cap="none" strike="noStrike">
                <a:solidFill>
                  <a:schemeClr val="dk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Kulim Park Light"/>
              <a:buChar char="○"/>
              <a:defRPr b="0" i="0" sz="2200" u="none" cap="none" strike="noStrike">
                <a:solidFill>
                  <a:schemeClr val="dk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-3683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200"/>
              <a:buFont typeface="Kulim Park Light"/>
              <a:buChar char="■"/>
              <a:defRPr b="0" i="0" sz="2200" u="none" cap="none" strike="noStrike">
                <a:solidFill>
                  <a:schemeClr val="dk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-3683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Kulim Park Light"/>
              <a:buChar char="●"/>
              <a:defRPr b="0" i="0" sz="2200" u="none" cap="none" strike="noStrike">
                <a:solidFill>
                  <a:schemeClr val="dk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-3683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Kulim Park Light"/>
              <a:buChar char="○"/>
              <a:defRPr b="0" i="0" sz="2200" u="none" cap="none" strike="noStrike">
                <a:solidFill>
                  <a:schemeClr val="dk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-3683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Kulim Park Light"/>
              <a:buChar char="■"/>
              <a:defRPr b="0" i="0" sz="2200" u="none" cap="none" strike="noStrike">
                <a:solidFill>
                  <a:schemeClr val="dk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-3683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Kulim Park Light"/>
              <a:buChar char="●"/>
              <a:defRPr b="0" i="0" sz="2200" u="none" cap="none" strike="noStrike">
                <a:solidFill>
                  <a:schemeClr val="dk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-3683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Kulim Park Light"/>
              <a:buChar char="○"/>
              <a:defRPr b="0" i="0" sz="2200" u="none" cap="none" strike="noStrike">
                <a:solidFill>
                  <a:schemeClr val="dk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-3683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Kulim Park Light"/>
              <a:buChar char="■"/>
              <a:defRPr b="0" i="0" sz="2200" u="none" cap="none" strike="noStrike">
                <a:solidFill>
                  <a:schemeClr val="dk1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2"/>
                </a:solidFill>
                <a:latin typeface="Kulim Park Light"/>
                <a:ea typeface="Kulim Park Light"/>
                <a:cs typeface="Kulim Park Light"/>
                <a:sym typeface="Kulim Park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4"/>
          <p:cNvSpPr txBox="1"/>
          <p:nvPr>
            <p:ph type="ctrTitle"/>
          </p:nvPr>
        </p:nvSpPr>
        <p:spPr>
          <a:xfrm>
            <a:off x="666750" y="919800"/>
            <a:ext cx="3981600" cy="330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 sz="4900"/>
              <a:t>EL MUNDO BAJO EL IMPERIALISMO</a:t>
            </a:r>
            <a:endParaRPr sz="49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3"/>
          <p:cNvSpPr txBox="1"/>
          <p:nvPr>
            <p:ph type="title"/>
          </p:nvPr>
        </p:nvSpPr>
        <p:spPr>
          <a:xfrm>
            <a:off x="349575" y="196275"/>
            <a:ext cx="52152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>
                <a:solidFill>
                  <a:srgbClr val="1C131F"/>
                </a:solidFill>
              </a:rPr>
              <a:t>3. EL REPARTO DE ÁFRICA</a:t>
            </a:r>
            <a:endParaRPr sz="3000">
              <a:solidFill>
                <a:srgbClr val="1C131F"/>
              </a:solidFill>
            </a:endParaRPr>
          </a:p>
        </p:txBody>
      </p:sp>
      <p:sp>
        <p:nvSpPr>
          <p:cNvPr id="228" name="Google Shape;228;p23"/>
          <p:cNvSpPr txBox="1"/>
          <p:nvPr>
            <p:ph idx="1" type="body"/>
          </p:nvPr>
        </p:nvSpPr>
        <p:spPr>
          <a:xfrm>
            <a:off x="138075" y="1215975"/>
            <a:ext cx="5891250" cy="36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200"/>
              <a:buNone/>
            </a:pPr>
            <a:r>
              <a:rPr lang="en" sz="2300"/>
              <a:t>Algunas características de las etapas del reparto de África son:</a:t>
            </a:r>
            <a:endParaRPr sz="2300"/>
          </a:p>
          <a:p>
            <a:pPr indent="-342900" lvl="0" marL="457200" rtl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b="1" lang="en" sz="1800">
                <a:latin typeface="Kulim Park"/>
                <a:ea typeface="Kulim Park"/>
                <a:cs typeface="Kulim Park"/>
                <a:sym typeface="Kulim Park"/>
              </a:rPr>
              <a:t>Ocupación inicial: </a:t>
            </a:r>
            <a:r>
              <a:rPr lang="en" sz="1800"/>
              <a:t>desde la costa se penetra al interior.</a:t>
            </a:r>
            <a:endParaRPr sz="1800"/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 sz="1800">
                <a:latin typeface="Kulim Park"/>
                <a:ea typeface="Kulim Park"/>
                <a:cs typeface="Kulim Park"/>
                <a:sym typeface="Kulim Park"/>
              </a:rPr>
              <a:t>Ocupación lenta: </a:t>
            </a:r>
            <a:r>
              <a:rPr lang="en" sz="1800"/>
              <a:t>al principio no se buscaban colonias sino factorías.</a:t>
            </a:r>
            <a:endParaRPr sz="1800"/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Kulim Park"/>
              <a:buChar char="●"/>
            </a:pPr>
            <a:r>
              <a:rPr b="1" lang="en" sz="1800">
                <a:latin typeface="Kulim Park"/>
                <a:ea typeface="Kulim Park"/>
                <a:cs typeface="Kulim Park"/>
                <a:sym typeface="Kulim Park"/>
              </a:rPr>
              <a:t>Penetración por los ríos: </a:t>
            </a:r>
            <a:r>
              <a:rPr lang="en" sz="1800"/>
              <a:t>al ocupar el valle, se asume que se tiene derecho a la cuenca entera.</a:t>
            </a:r>
            <a:endParaRPr sz="1800"/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 sz="1800">
                <a:latin typeface="Kulim Park"/>
                <a:ea typeface="Kulim Park"/>
                <a:cs typeface="Kulim Park"/>
                <a:sym typeface="Kulim Park"/>
              </a:rPr>
              <a:t>Zonas estratégicas:</a:t>
            </a:r>
            <a:r>
              <a:rPr lang="en" sz="1800"/>
              <a:t> Egipto y el Nilo fueron elementos claves para la ocupación de África.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29" name="Google Shape;229;p23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4"/>
          <p:cNvSpPr txBox="1"/>
          <p:nvPr>
            <p:ph type="ctrTitle"/>
          </p:nvPr>
        </p:nvSpPr>
        <p:spPr>
          <a:xfrm>
            <a:off x="156850" y="106125"/>
            <a:ext cx="695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</a:pPr>
            <a:r>
              <a:rPr lang="en">
                <a:solidFill>
                  <a:srgbClr val="1C131F"/>
                </a:solidFill>
              </a:rPr>
              <a:t>4. LA CONFERENCIA DE BERLÍN </a:t>
            </a:r>
            <a:endParaRPr>
              <a:solidFill>
                <a:srgbClr val="1C131F"/>
              </a:solidFill>
            </a:endParaRPr>
          </a:p>
        </p:txBody>
      </p:sp>
      <p:pic>
        <p:nvPicPr>
          <p:cNvPr id="235" name="Google Shape;235;p24"/>
          <p:cNvPicPr preferRelativeResize="0"/>
          <p:nvPr/>
        </p:nvPicPr>
        <p:blipFill rotWithShape="1">
          <a:blip r:embed="rId3">
            <a:alphaModFix/>
          </a:blip>
          <a:srcRect b="11247" l="4515" r="6061" t="14407"/>
          <a:stretch/>
        </p:blipFill>
        <p:spPr>
          <a:xfrm>
            <a:off x="2779175" y="639525"/>
            <a:ext cx="6257926" cy="436727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4"/>
          <p:cNvSpPr txBox="1"/>
          <p:nvPr/>
        </p:nvSpPr>
        <p:spPr>
          <a:xfrm>
            <a:off x="156850" y="911050"/>
            <a:ext cx="2212800" cy="25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20124D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Con respecto al reparto del territorio restante se acordó lo siguiente:</a:t>
            </a:r>
            <a:endParaRPr b="0" i="0" sz="1600" u="none" cap="none" strike="noStrike">
              <a:solidFill>
                <a:srgbClr val="20124D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20124D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  <a:p>
            <a:pPr indent="-330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1600"/>
              <a:buFont typeface="Kulim Park Light"/>
              <a:buChar char="●"/>
            </a:pPr>
            <a:r>
              <a:rPr b="0" i="0" lang="en" sz="1600" u="none" cap="none" strike="noStrike">
                <a:solidFill>
                  <a:srgbClr val="20124D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La libre navegación por los ríos Níger y Congo.</a:t>
            </a:r>
            <a:endParaRPr b="0" i="0" sz="1600" u="none" cap="none" strike="noStrike">
              <a:solidFill>
                <a:srgbClr val="20124D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  <a:p>
            <a:pPr indent="-330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1600"/>
              <a:buFont typeface="Kulim Park Light"/>
              <a:buChar char="●"/>
            </a:pPr>
            <a:r>
              <a:rPr b="0" i="0" lang="en" sz="1600" u="none" cap="none" strike="noStrike">
                <a:solidFill>
                  <a:srgbClr val="20124D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La libertad de comercio en el África Central.</a:t>
            </a:r>
            <a:endParaRPr b="0" i="0" sz="1600" u="none" cap="none" strike="noStrike">
              <a:solidFill>
                <a:srgbClr val="20124D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</p:txBody>
      </p:sp>
      <p:sp>
        <p:nvSpPr>
          <p:cNvPr id="237" name="Google Shape;237;p24"/>
          <p:cNvSpPr txBox="1"/>
          <p:nvPr/>
        </p:nvSpPr>
        <p:spPr>
          <a:xfrm>
            <a:off x="940750" y="4749850"/>
            <a:ext cx="8155200" cy="3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Marcos.O.(2015).Imperios coloniales: siglos XIX y XX. Recuperado de https://is.gd/n2KOdd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5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3" name="Google Shape;243;p25"/>
          <p:cNvSpPr txBox="1"/>
          <p:nvPr/>
        </p:nvSpPr>
        <p:spPr>
          <a:xfrm>
            <a:off x="940750" y="4749850"/>
            <a:ext cx="8155200" cy="3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Marcos.O.(2015).Imperios coloniales: siglos XIX y XX. Recuperado de https://tinyurl.com/ybsekwwn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4" name="Google Shape;24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25" y="0"/>
            <a:ext cx="8668425" cy="479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6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0" name="Google Shape;250;p26"/>
          <p:cNvSpPr txBox="1"/>
          <p:nvPr>
            <p:ph idx="4294967295" type="body"/>
          </p:nvPr>
        </p:nvSpPr>
        <p:spPr>
          <a:xfrm>
            <a:off x="2150571" y="1683928"/>
            <a:ext cx="4834188" cy="7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514350" lvl="0" marL="51435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200"/>
              <a:buAutoNum type="arabicPeriod"/>
            </a:pPr>
            <a:r>
              <a:rPr b="1" lang="en" sz="3000">
                <a:solidFill>
                  <a:srgbClr val="000000"/>
                </a:solidFill>
                <a:latin typeface="Kulim Park"/>
                <a:ea typeface="Kulim Park"/>
                <a:cs typeface="Kulim Park"/>
                <a:sym typeface="Kulim Park"/>
              </a:rPr>
              <a:t>EXPANSIÓN COLONIAL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200"/>
              <a:buNone/>
            </a:pPr>
            <a:r>
              <a:rPr b="1" lang="en" sz="3000">
                <a:solidFill>
                  <a:srgbClr val="000000"/>
                </a:solidFill>
                <a:latin typeface="Kulim Park"/>
                <a:ea typeface="Kulim Park"/>
                <a:cs typeface="Kulim Park"/>
                <a:sym typeface="Kulim Park"/>
              </a:rPr>
              <a:t> EN ASIA</a:t>
            </a:r>
            <a:endParaRPr sz="1800"/>
          </a:p>
        </p:txBody>
      </p:sp>
      <p:grpSp>
        <p:nvGrpSpPr>
          <p:cNvPr id="251" name="Google Shape;251;p26"/>
          <p:cNvGrpSpPr/>
          <p:nvPr/>
        </p:nvGrpSpPr>
        <p:grpSpPr>
          <a:xfrm>
            <a:off x="986589" y="868257"/>
            <a:ext cx="7162152" cy="3174353"/>
            <a:chOff x="1177450" y="241631"/>
            <a:chExt cx="6173152" cy="3616776"/>
          </a:xfrm>
        </p:grpSpPr>
        <p:sp>
          <p:nvSpPr>
            <p:cNvPr id="252" name="Google Shape;252;p26"/>
            <p:cNvSpPr/>
            <p:nvPr/>
          </p:nvSpPr>
          <p:spPr>
            <a:xfrm>
              <a:off x="1682275" y="241631"/>
              <a:ext cx="5161606" cy="3454973"/>
            </a:xfrm>
            <a:custGeom>
              <a:rect b="b" l="l" r="r" t="t"/>
              <a:pathLst>
                <a:path extrusionOk="0" h="3454973" w="5161606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Google Shape;253;p26"/>
            <p:cNvSpPr/>
            <p:nvPr/>
          </p:nvSpPr>
          <p:spPr>
            <a:xfrm>
              <a:off x="1177450" y="3763229"/>
              <a:ext cx="6173152" cy="95178"/>
            </a:xfrm>
            <a:custGeom>
              <a:rect b="b" l="l" r="r" t="t"/>
              <a:pathLst>
                <a:path extrusionOk="0" h="95178" w="6173152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26"/>
            <p:cNvSpPr/>
            <p:nvPr/>
          </p:nvSpPr>
          <p:spPr>
            <a:xfrm>
              <a:off x="1177450" y="3687086"/>
              <a:ext cx="6172200" cy="76142"/>
            </a:xfrm>
            <a:custGeom>
              <a:rect b="b" l="l" r="r" t="t"/>
              <a:pathLst>
                <a:path extrusionOk="0" h="76142" w="617220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26"/>
            <p:cNvSpPr/>
            <p:nvPr/>
          </p:nvSpPr>
          <p:spPr>
            <a:xfrm>
              <a:off x="3806350" y="3687086"/>
              <a:ext cx="903922" cy="47589"/>
            </a:xfrm>
            <a:custGeom>
              <a:rect b="b" l="l" r="r" t="t"/>
              <a:pathLst>
                <a:path extrusionOk="0" h="47589" w="903922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6" name="Google Shape;256;p26"/>
          <p:cNvSpPr txBox="1"/>
          <p:nvPr/>
        </p:nvSpPr>
        <p:spPr>
          <a:xfrm>
            <a:off x="1460584" y="4176477"/>
            <a:ext cx="70200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Historia General.(2020).El imperialismo y colonialismo en Asia.Recuperado de https://is.gd/oMf03w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7"/>
          <p:cNvSpPr txBox="1"/>
          <p:nvPr>
            <p:ph idx="4294967295" type="title"/>
          </p:nvPr>
        </p:nvSpPr>
        <p:spPr>
          <a:xfrm>
            <a:off x="476249" y="331750"/>
            <a:ext cx="6766761" cy="4551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>
                <a:solidFill>
                  <a:srgbClr val="1C131F"/>
                </a:solidFill>
              </a:rPr>
              <a:t>2. EXPANSIÓN COLONIAL EN ASIA</a:t>
            </a:r>
            <a:endParaRPr>
              <a:solidFill>
                <a:srgbClr val="1C131F"/>
              </a:solidFill>
            </a:endParaRPr>
          </a:p>
        </p:txBody>
      </p:sp>
      <p:graphicFrame>
        <p:nvGraphicFramePr>
          <p:cNvPr id="262" name="Google Shape;262;p27"/>
          <p:cNvGraphicFramePr/>
          <p:nvPr/>
        </p:nvGraphicFramePr>
        <p:xfrm>
          <a:off x="925100" y="101445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{E0F92AC7-3504-43C6-9DCD-15C64BF90A42}</a:tableStyleId>
              </a:tblPr>
              <a:tblGrid>
                <a:gridCol w="1823450"/>
                <a:gridCol w="1823450"/>
                <a:gridCol w="1823450"/>
                <a:gridCol w="1652000"/>
              </a:tblGrid>
              <a:tr h="1173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en" sz="1700" u="none" cap="none" strike="noStrike">
                          <a:latin typeface="Kulim Park"/>
                          <a:ea typeface="Kulim Park"/>
                          <a:cs typeface="Kulim Park"/>
                          <a:sym typeface="Kulim Park"/>
                        </a:rPr>
                        <a:t>EL CASO BRITÁNICO</a:t>
                      </a:r>
                      <a:endParaRPr b="1" sz="2000" u="none" cap="none" strike="noStrike">
                        <a:latin typeface="Kulim Park"/>
                        <a:ea typeface="Kulim Park"/>
                        <a:cs typeface="Kulim Park"/>
                        <a:sym typeface="Kulim Park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D1DC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rgbClr val="1C131F"/>
                          </a:solidFill>
                          <a:latin typeface="Kulim Park Light"/>
                          <a:ea typeface="Kulim Park Light"/>
                          <a:cs typeface="Kulim Park Light"/>
                          <a:sym typeface="Kulim Park Light"/>
                        </a:rPr>
                        <a:t>Los ingleses aplicaron dos sistemas de colonización en India:</a:t>
                      </a:r>
                      <a:endParaRPr sz="1200" u="none" cap="none" strike="noStrike">
                        <a:solidFill>
                          <a:srgbClr val="1C131F"/>
                        </a:solidFill>
                        <a:latin typeface="Kulim Park Light"/>
                        <a:ea typeface="Kulim Park Light"/>
                        <a:cs typeface="Kulim Park Light"/>
                        <a:sym typeface="Kulim Park Light"/>
                      </a:endParaRPr>
                    </a:p>
                    <a:p>
                      <a:pPr indent="-304800" lvl="0" marL="45720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Kulim Park Light"/>
                        <a:buChar char="●"/>
                      </a:pPr>
                      <a:r>
                        <a:rPr lang="en" sz="1200" u="none" cap="none" strike="noStrike">
                          <a:solidFill>
                            <a:srgbClr val="1C131F"/>
                          </a:solidFill>
                          <a:latin typeface="Kulim Park Light"/>
                          <a:ea typeface="Kulim Park Light"/>
                          <a:cs typeface="Kulim Park Light"/>
                          <a:sym typeface="Kulim Park Light"/>
                        </a:rPr>
                        <a:t>Colonia de explotación:controlada directamente por el gobierno británico, como Calcuta, Madrás y Bombay.</a:t>
                      </a:r>
                      <a:endParaRPr sz="1200" u="none" cap="none" strike="noStrike">
                        <a:solidFill>
                          <a:srgbClr val="1C131F"/>
                        </a:solidFill>
                        <a:latin typeface="Kulim Park Light"/>
                        <a:ea typeface="Kulim Park Light"/>
                        <a:cs typeface="Kulim Park Light"/>
                        <a:sym typeface="Kulim Park Light"/>
                      </a:endParaRPr>
                    </a:p>
                    <a:p>
                      <a:pPr indent="-304800" lvl="0" marL="45720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Kulim Park Light"/>
                        <a:buChar char="●"/>
                      </a:pPr>
                      <a:r>
                        <a:rPr lang="en" sz="1200" u="none" cap="none" strike="noStrike">
                          <a:solidFill>
                            <a:srgbClr val="1C131F"/>
                          </a:solidFill>
                          <a:latin typeface="Kulim Park Light"/>
                          <a:ea typeface="Kulim Park Light"/>
                          <a:cs typeface="Kulim Park Light"/>
                          <a:sym typeface="Kulim Park Light"/>
                        </a:rPr>
                        <a:t>Estados feudales: regidos por soberanos indios; contaban con un consejero británico.</a:t>
                      </a:r>
                      <a:endParaRPr sz="1200" u="none" cap="none" strike="noStrike">
                        <a:solidFill>
                          <a:srgbClr val="1C131F"/>
                        </a:solidFill>
                        <a:latin typeface="Kulim Park Light"/>
                        <a:ea typeface="Kulim Park Light"/>
                        <a:cs typeface="Kulim Park Light"/>
                        <a:sym typeface="Kulim Park Light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D1DC"/>
                    </a:solidFill>
                  </a:tcPr>
                </a:tc>
                <a:tc hMerge="1"/>
                <a:tc hMerge="1"/>
              </a:tr>
              <a:tr h="791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en" sz="1700" u="none" cap="none" strike="noStrike">
                          <a:latin typeface="Kulim Park"/>
                          <a:ea typeface="Kulim Park"/>
                          <a:cs typeface="Kulim Park"/>
                          <a:sym typeface="Kulim Park"/>
                        </a:rPr>
                        <a:t>LA EXPANSIÓN FRANCESA</a:t>
                      </a:r>
                      <a:endParaRPr b="1" sz="1700" u="none" cap="none" strike="noStrike">
                        <a:latin typeface="Kulim Park"/>
                        <a:ea typeface="Kulim Park"/>
                        <a:cs typeface="Kulim Park"/>
                        <a:sym typeface="Kulim Park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1C131F"/>
                          </a:solidFill>
                          <a:latin typeface="Kulim Park Light"/>
                          <a:ea typeface="Kulim Park Light"/>
                          <a:cs typeface="Kulim Park Light"/>
                          <a:sym typeface="Kulim Park Light"/>
                        </a:rPr>
                        <a:t>Durante el siglo XIX e inicios del XX, Francia se convirtió en el segundo imperio de la época.</a:t>
                      </a:r>
                      <a:endParaRPr sz="1400" u="none" cap="none" strike="noStrike">
                        <a:solidFill>
                          <a:srgbClr val="1C131F"/>
                        </a:solidFill>
                        <a:latin typeface="Kulim Park Light"/>
                        <a:ea typeface="Kulim Park Light"/>
                        <a:cs typeface="Kulim Park Light"/>
                        <a:sym typeface="Kulim Park Light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862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en" sz="1700" u="none" cap="none" strike="noStrike">
                          <a:latin typeface="Kulim Park"/>
                          <a:ea typeface="Kulim Park"/>
                          <a:cs typeface="Kulim Park"/>
                          <a:sym typeface="Kulim Park"/>
                        </a:rPr>
                        <a:t>EL IMPERIALISMO JAPONÉS</a:t>
                      </a:r>
                      <a:endParaRPr b="1" sz="1700" u="none" cap="none" strike="noStrike">
                        <a:latin typeface="Kulim Park"/>
                        <a:ea typeface="Kulim Park"/>
                        <a:cs typeface="Kulim Park"/>
                        <a:sym typeface="Kulim Park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t/>
                      </a:r>
                      <a:endParaRPr b="1" sz="1700" u="none" cap="none" strike="noStrike">
                        <a:latin typeface="Kulim Park"/>
                        <a:ea typeface="Kulim Park"/>
                        <a:cs typeface="Kulim Park"/>
                        <a:sym typeface="Kulim Park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1C131F"/>
                          </a:solidFill>
                          <a:latin typeface="Kulim Park Light"/>
                          <a:ea typeface="Kulim Park Light"/>
                          <a:cs typeface="Kulim Park Light"/>
                          <a:sym typeface="Kulim Park Light"/>
                        </a:rPr>
                        <a:t>En 1889, promulgó una Constitución que convirtió a Japón en monarquía constitucional.</a:t>
                      </a:r>
                      <a:endParaRPr sz="1400" u="none" cap="none" strike="noStrike">
                        <a:solidFill>
                          <a:srgbClr val="1C131F"/>
                        </a:solidFill>
                        <a:latin typeface="Kulim Park Light"/>
                        <a:ea typeface="Kulim Park Light"/>
                        <a:cs typeface="Kulim Park Light"/>
                        <a:sym typeface="Kulim Park Light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 hMerge="1"/>
                <a:tc hMerge="1"/>
              </a:tr>
              <a:tr h="862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en" sz="1700" u="none" cap="none" strike="noStrike">
                          <a:latin typeface="Kulim Park"/>
                          <a:ea typeface="Kulim Park"/>
                          <a:cs typeface="Kulim Park"/>
                          <a:sym typeface="Kulim Park"/>
                        </a:rPr>
                        <a:t>LA CHINA IMPERIAL</a:t>
                      </a:r>
                      <a:endParaRPr b="1" sz="1700" u="none" cap="none" strike="noStrike">
                        <a:latin typeface="Kulim Park"/>
                        <a:ea typeface="Kulim Park"/>
                        <a:cs typeface="Kulim Park"/>
                        <a:sym typeface="Kulim Park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D1DC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1C131F"/>
                          </a:solidFill>
                          <a:latin typeface="Kulim Park Light"/>
                          <a:ea typeface="Kulim Park Light"/>
                          <a:cs typeface="Kulim Park Light"/>
                          <a:sym typeface="Kulim Park Light"/>
                        </a:rPr>
                        <a:t>China alcanzó su esplendor en el siglo XVIII con el emperador Qianlong, quien la consideraba el único país civilizado del mundo y veía a los británicos como inferiores.</a:t>
                      </a:r>
                      <a:endParaRPr sz="1400" u="none" cap="none" strike="noStrike">
                        <a:solidFill>
                          <a:srgbClr val="1C131F"/>
                        </a:solidFill>
                        <a:latin typeface="Kulim Park Light"/>
                        <a:ea typeface="Kulim Park Light"/>
                        <a:cs typeface="Kulim Park Light"/>
                        <a:sym typeface="Kulim Park Light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0D8E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D1DC"/>
                    </a:solidFill>
                  </a:tcPr>
                </a:tc>
                <a:tc hMerge="1"/>
                <a:tc hMerge="1"/>
              </a:tr>
            </a:tbl>
          </a:graphicData>
        </a:graphic>
      </p:graphicFrame>
      <p:sp>
        <p:nvSpPr>
          <p:cNvPr id="263" name="Google Shape;263;p27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8"/>
          <p:cNvSpPr txBox="1"/>
          <p:nvPr>
            <p:ph type="title"/>
          </p:nvPr>
        </p:nvSpPr>
        <p:spPr>
          <a:xfrm>
            <a:off x="190386" y="439962"/>
            <a:ext cx="3181879" cy="49167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>
                <a:solidFill>
                  <a:srgbClr val="1C131F"/>
                </a:solidFill>
              </a:rPr>
              <a:t>3.LA DECADENCIA DE CHINA</a:t>
            </a:r>
            <a:endParaRPr>
              <a:solidFill>
                <a:srgbClr val="1C131F"/>
              </a:solidFill>
            </a:endParaRPr>
          </a:p>
        </p:txBody>
      </p:sp>
      <p:sp>
        <p:nvSpPr>
          <p:cNvPr id="269" name="Google Shape;269;p28"/>
          <p:cNvSpPr txBox="1"/>
          <p:nvPr>
            <p:ph idx="1" type="body"/>
          </p:nvPr>
        </p:nvSpPr>
        <p:spPr>
          <a:xfrm>
            <a:off x="190385" y="1163413"/>
            <a:ext cx="3181879" cy="38182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200"/>
              <a:buChar char="●"/>
            </a:pPr>
            <a:r>
              <a:rPr b="1" lang="en" sz="2000">
                <a:solidFill>
                  <a:srgbClr val="1C131F"/>
                </a:solidFill>
              </a:rPr>
              <a:t>¿Qué personajes identificas en la caricatura?</a:t>
            </a:r>
            <a:endParaRPr/>
          </a:p>
          <a:p>
            <a:pPr indent="-368300" lvl="0" marL="457200" rtl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200"/>
              <a:buChar char="●"/>
            </a:pPr>
            <a:r>
              <a:rPr b="1" lang="en" sz="2000">
                <a:solidFill>
                  <a:srgbClr val="1C131F"/>
                </a:solidFill>
              </a:rPr>
              <a:t>¿Cuál es la actitud del personaje que se encuentra con los brazos levantados?</a:t>
            </a:r>
            <a:endParaRPr/>
          </a:p>
          <a:p>
            <a:pPr indent="-368300" lvl="0" marL="457200" rtl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200"/>
              <a:buChar char="●"/>
            </a:pPr>
            <a:r>
              <a:rPr b="1" lang="en" sz="2000">
                <a:solidFill>
                  <a:srgbClr val="1C131F"/>
                </a:solidFill>
              </a:rPr>
              <a:t>¿Cuál consideras que es el mensaje que busca transmitir la caricatura?</a:t>
            </a:r>
            <a:endParaRPr b="1" sz="2000">
              <a:solidFill>
                <a:srgbClr val="1C131F"/>
              </a:solidFill>
            </a:endParaRPr>
          </a:p>
        </p:txBody>
      </p:sp>
      <p:sp>
        <p:nvSpPr>
          <p:cNvPr id="270" name="Google Shape;270;p28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1" name="Google Shape;27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5254" y="66675"/>
            <a:ext cx="5514030" cy="499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9"/>
          <p:cNvSpPr txBox="1"/>
          <p:nvPr>
            <p:ph idx="12" type="sldNum"/>
          </p:nvPr>
        </p:nvSpPr>
        <p:spPr>
          <a:xfrm>
            <a:off x="8474796" y="463162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7" name="Google Shape;277;p29"/>
          <p:cNvSpPr/>
          <p:nvPr/>
        </p:nvSpPr>
        <p:spPr>
          <a:xfrm>
            <a:off x="1630388" y="118275"/>
            <a:ext cx="5807400" cy="6597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" sz="21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4. CONSECUENCIAS DEL IMPERIALISMO</a:t>
            </a:r>
            <a:endParaRPr b="0" i="0" sz="2500" u="none" cap="none" strike="noStrike">
              <a:solidFill>
                <a:schemeClr val="lt1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</p:txBody>
      </p:sp>
      <p:sp>
        <p:nvSpPr>
          <p:cNvPr id="278" name="Google Shape;278;p29"/>
          <p:cNvSpPr/>
          <p:nvPr/>
        </p:nvSpPr>
        <p:spPr>
          <a:xfrm>
            <a:off x="5785239" y="1250025"/>
            <a:ext cx="2262600" cy="6597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PUEBLOS COLONIZADORES</a:t>
            </a:r>
            <a:endParaRPr b="0" i="0" sz="1800" u="none" cap="none" strike="noStrike">
              <a:solidFill>
                <a:schemeClr val="lt1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</p:txBody>
      </p:sp>
      <p:sp>
        <p:nvSpPr>
          <p:cNvPr id="279" name="Google Shape;279;p29"/>
          <p:cNvSpPr/>
          <p:nvPr/>
        </p:nvSpPr>
        <p:spPr>
          <a:xfrm>
            <a:off x="1175468" y="1250025"/>
            <a:ext cx="2170200" cy="6597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PUEBLOS COLONIZADOS</a:t>
            </a:r>
            <a:endParaRPr b="0" i="0" sz="2200" u="none" cap="none" strike="noStrike">
              <a:solidFill>
                <a:schemeClr val="lt1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</p:txBody>
      </p:sp>
      <p:sp>
        <p:nvSpPr>
          <p:cNvPr id="280" name="Google Shape;280;p29"/>
          <p:cNvSpPr/>
          <p:nvPr/>
        </p:nvSpPr>
        <p:spPr>
          <a:xfrm>
            <a:off x="120513" y="2381775"/>
            <a:ext cx="1957500" cy="1632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En el orden político, la colonización introdujo elementos de la civilización europea:las bases de una administración moderna y un modelo de organización política.</a:t>
            </a:r>
            <a:endParaRPr b="0" i="0" sz="1600" u="none" cap="none" strike="noStrike">
              <a:solidFill>
                <a:schemeClr val="lt1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</p:txBody>
      </p:sp>
      <p:sp>
        <p:nvSpPr>
          <p:cNvPr id="281" name="Google Shape;281;p29"/>
          <p:cNvSpPr/>
          <p:nvPr/>
        </p:nvSpPr>
        <p:spPr>
          <a:xfrm>
            <a:off x="2425863" y="2381625"/>
            <a:ext cx="1885800" cy="1705651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En el orden económico se impuso una economía basada en la agricultura de plantación y en la explotación de minas.</a:t>
            </a:r>
            <a:endParaRPr b="0" i="0" sz="1600" u="none" cap="none" strike="noStrike">
              <a:solidFill>
                <a:schemeClr val="lt1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</p:txBody>
      </p:sp>
      <p:sp>
        <p:nvSpPr>
          <p:cNvPr id="282" name="Google Shape;282;p29"/>
          <p:cNvSpPr/>
          <p:nvPr/>
        </p:nvSpPr>
        <p:spPr>
          <a:xfrm>
            <a:off x="4657588" y="2381775"/>
            <a:ext cx="2170200" cy="12864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En el orden cultural, la expansión colonial extendió la cultura occidental por todos los continentes. </a:t>
            </a:r>
            <a:endParaRPr b="0" i="0" sz="1600" u="none" cap="none" strike="noStrike">
              <a:solidFill>
                <a:schemeClr val="lt1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</p:txBody>
      </p:sp>
      <p:sp>
        <p:nvSpPr>
          <p:cNvPr id="283" name="Google Shape;283;p29"/>
          <p:cNvSpPr/>
          <p:nvPr/>
        </p:nvSpPr>
        <p:spPr>
          <a:xfrm>
            <a:off x="6993088" y="2381775"/>
            <a:ext cx="2030400" cy="13752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En el orden económico, la expansión imperialista permitió a las potencias continuar su crecimiento.</a:t>
            </a:r>
            <a:endParaRPr b="0" i="0" sz="1600" u="none" cap="none" strike="noStrike">
              <a:solidFill>
                <a:schemeClr val="lt1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</p:txBody>
      </p:sp>
      <p:cxnSp>
        <p:nvCxnSpPr>
          <p:cNvPr id="284" name="Google Shape;284;p29"/>
          <p:cNvCxnSpPr>
            <a:stCxn id="277" idx="2"/>
            <a:endCxn id="278" idx="0"/>
          </p:cNvCxnSpPr>
          <p:nvPr/>
        </p:nvCxnSpPr>
        <p:spPr>
          <a:xfrm flipH="1" rot="-5400000">
            <a:off x="5489288" y="-177225"/>
            <a:ext cx="472200" cy="23826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5" name="Google Shape;285;p29"/>
          <p:cNvCxnSpPr>
            <a:stCxn id="279" idx="0"/>
            <a:endCxn id="277" idx="2"/>
          </p:cNvCxnSpPr>
          <p:nvPr/>
        </p:nvCxnSpPr>
        <p:spPr>
          <a:xfrm rot="-5400000">
            <a:off x="3161168" y="-122775"/>
            <a:ext cx="472200" cy="2273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6" name="Google Shape;286;p29"/>
          <p:cNvCxnSpPr>
            <a:stCxn id="279" idx="2"/>
            <a:endCxn id="281" idx="0"/>
          </p:cNvCxnSpPr>
          <p:nvPr/>
        </p:nvCxnSpPr>
        <p:spPr>
          <a:xfrm flipH="1" rot="-5400000">
            <a:off x="2578718" y="1591575"/>
            <a:ext cx="471900" cy="11082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7" name="Google Shape;287;p29"/>
          <p:cNvCxnSpPr>
            <a:stCxn id="280" idx="0"/>
            <a:endCxn id="279" idx="2"/>
          </p:cNvCxnSpPr>
          <p:nvPr/>
        </p:nvCxnSpPr>
        <p:spPr>
          <a:xfrm rot="-5400000">
            <a:off x="1443813" y="1565025"/>
            <a:ext cx="472200" cy="11613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8" name="Google Shape;288;p29"/>
          <p:cNvCxnSpPr>
            <a:stCxn id="278" idx="2"/>
            <a:endCxn id="283" idx="0"/>
          </p:cNvCxnSpPr>
          <p:nvPr/>
        </p:nvCxnSpPr>
        <p:spPr>
          <a:xfrm flipH="1" rot="-5400000">
            <a:off x="7226289" y="1599975"/>
            <a:ext cx="472200" cy="10917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9" name="Google Shape;289;p29"/>
          <p:cNvCxnSpPr>
            <a:stCxn id="282" idx="0"/>
            <a:endCxn id="278" idx="2"/>
          </p:cNvCxnSpPr>
          <p:nvPr/>
        </p:nvCxnSpPr>
        <p:spPr>
          <a:xfrm rot="-5400000">
            <a:off x="6093538" y="1558725"/>
            <a:ext cx="472200" cy="11739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0" name="Google Shape;290;p29"/>
          <p:cNvSpPr/>
          <p:nvPr/>
        </p:nvSpPr>
        <p:spPr>
          <a:xfrm>
            <a:off x="355563" y="4175850"/>
            <a:ext cx="3810000" cy="533400"/>
          </a:xfrm>
          <a:prstGeom prst="round1Rect">
            <a:avLst>
              <a:gd fmla="val 16667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En el orden social, la colonización provocó la ruptura de la sociedad tradicional.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1" name="Google Shape;291;p29"/>
          <p:cNvCxnSpPr>
            <a:endCxn id="290" idx="0"/>
          </p:cNvCxnSpPr>
          <p:nvPr/>
        </p:nvCxnSpPr>
        <p:spPr>
          <a:xfrm>
            <a:off x="2259063" y="2118450"/>
            <a:ext cx="1500" cy="2057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2" name="Google Shape;292;p29"/>
          <p:cNvSpPr/>
          <p:nvPr/>
        </p:nvSpPr>
        <p:spPr>
          <a:xfrm>
            <a:off x="4578675" y="3923400"/>
            <a:ext cx="4208400" cy="1161300"/>
          </a:xfrm>
          <a:prstGeom prst="snip2SameRect">
            <a:avLst>
              <a:gd fmla="val 16667" name="adj1"/>
              <a:gd fmla="val 0" name="adj2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Los intereses coloniales jugaron un papel cada vez mayor en las relaciones entre las grandes potencias,creando enfrentamientos que contribuyeron al estallido de la Primera Guerra Mundial en 1914.</a:t>
            </a:r>
            <a:endParaRPr b="0" i="0" sz="15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29"/>
          <p:cNvSpPr txBox="1"/>
          <p:nvPr/>
        </p:nvSpPr>
        <p:spPr>
          <a:xfrm>
            <a:off x="4033875" y="655600"/>
            <a:ext cx="752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para </a:t>
            </a:r>
            <a:endParaRPr b="0" i="0" sz="1400" u="none" cap="none" strike="noStrike">
              <a:solidFill>
                <a:srgbClr val="000000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</p:txBody>
      </p:sp>
      <p:cxnSp>
        <p:nvCxnSpPr>
          <p:cNvPr id="294" name="Google Shape;294;p29"/>
          <p:cNvCxnSpPr>
            <a:stCxn id="293" idx="2"/>
            <a:endCxn id="292" idx="2"/>
          </p:cNvCxnSpPr>
          <p:nvPr/>
        </p:nvCxnSpPr>
        <p:spPr>
          <a:xfrm flipH="1" rot="-5400000">
            <a:off x="2766975" y="2692300"/>
            <a:ext cx="3454800" cy="168600"/>
          </a:xfrm>
          <a:prstGeom prst="bentConnector2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D966"/>
            </a:gs>
            <a:gs pos="100000">
              <a:srgbClr val="FF9900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0"/>
          <p:cNvSpPr txBox="1"/>
          <p:nvPr/>
        </p:nvSpPr>
        <p:spPr>
          <a:xfrm>
            <a:off x="1001325" y="847425"/>
            <a:ext cx="69318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" sz="26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METACOGNICIÓN</a:t>
            </a:r>
            <a:endParaRPr b="1" i="0" sz="26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0" name="Google Shape;300;p30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1" name="Google Shape;301;p30"/>
          <p:cNvSpPr txBox="1"/>
          <p:nvPr/>
        </p:nvSpPr>
        <p:spPr>
          <a:xfrm>
            <a:off x="1312325" y="1485900"/>
            <a:ext cx="64674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Montserrat"/>
              <a:buChar char="●"/>
            </a:pPr>
            <a:r>
              <a:rPr b="0" i="0" lang="en" sz="26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¿Qué conclusiones puedes extraer a partir de tema que se ha abordado?</a:t>
            </a:r>
            <a:endParaRPr b="0" i="0" sz="26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937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Montserrat"/>
              <a:buChar char="●"/>
            </a:pPr>
            <a:r>
              <a:rPr b="0" i="0" lang="en" sz="26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¿Podemos aplicar lo aprendido a nuestra vida? ¿Cómo?</a:t>
            </a:r>
            <a:endParaRPr b="0" i="0" sz="26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937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Montserrat"/>
              <a:buChar char="●"/>
            </a:pPr>
            <a:r>
              <a:rPr b="0" i="0" lang="en" sz="26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¿Cómo lograste aprender?</a:t>
            </a:r>
            <a:endParaRPr b="0" i="0" sz="26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"/>
          <p:cNvSpPr txBox="1"/>
          <p:nvPr>
            <p:ph idx="1" type="body"/>
          </p:nvPr>
        </p:nvSpPr>
        <p:spPr>
          <a:xfrm>
            <a:off x="2666250" y="1463825"/>
            <a:ext cx="41424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b="1" lang="en" sz="2400">
                <a:latin typeface="Kulim Park"/>
                <a:ea typeface="Kulim Park"/>
                <a:cs typeface="Kulim Park"/>
                <a:sym typeface="Kulim Park"/>
              </a:rPr>
              <a:t>PROPÓSITO DE APRENDIZAJE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53" name="Google Shape;153;p15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4" name="Google Shape;154;p15"/>
          <p:cNvSpPr txBox="1"/>
          <p:nvPr/>
        </p:nvSpPr>
        <p:spPr>
          <a:xfrm>
            <a:off x="2790000" y="1631700"/>
            <a:ext cx="3951600" cy="18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A</a:t>
            </a:r>
            <a:r>
              <a:rPr b="0" i="0" lang="en" sz="1800" u="none" cap="none" strike="noStrike">
                <a:solidFill>
                  <a:schemeClr val="lt1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naliza el impacto de los procesos históricos, sociales, económicos, políticos, culturales, en hechos posteriores o en la actualidad a través de una ficha de análisis.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0" name="Google Shape;160;p16"/>
          <p:cNvPicPr preferRelativeResize="0"/>
          <p:nvPr/>
        </p:nvPicPr>
        <p:blipFill rotWithShape="1">
          <a:blip r:embed="rId3">
            <a:alphaModFix amt="92000"/>
          </a:blip>
          <a:srcRect b="8426" l="5764" r="5140" t="6797"/>
          <a:stretch/>
        </p:blipFill>
        <p:spPr>
          <a:xfrm>
            <a:off x="51275" y="115525"/>
            <a:ext cx="4295200" cy="4912448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6"/>
          <p:cNvSpPr txBox="1"/>
          <p:nvPr/>
        </p:nvSpPr>
        <p:spPr>
          <a:xfrm>
            <a:off x="115700" y="115525"/>
            <a:ext cx="18147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" sz="2100" u="none" cap="none" strike="noStrike">
                <a:solidFill>
                  <a:srgbClr val="000000"/>
                </a:solidFill>
                <a:latin typeface="Kulim Park"/>
                <a:ea typeface="Kulim Park"/>
                <a:cs typeface="Kulim Park"/>
                <a:sym typeface="Kulim Park"/>
              </a:rPr>
              <a:t>INICIO:</a:t>
            </a:r>
            <a:endParaRPr b="1" i="0" sz="2100" u="none" cap="none" strike="noStrike">
              <a:solidFill>
                <a:srgbClr val="000000"/>
              </a:solidFill>
              <a:latin typeface="Kulim Park"/>
              <a:ea typeface="Kulim Park"/>
              <a:cs typeface="Kulim Park"/>
              <a:sym typeface="Kulim Park"/>
            </a:endParaRPr>
          </a:p>
        </p:txBody>
      </p:sp>
      <p:pic>
        <p:nvPicPr>
          <p:cNvPr id="162" name="Google Shape;162;p16"/>
          <p:cNvPicPr preferRelativeResize="0"/>
          <p:nvPr/>
        </p:nvPicPr>
        <p:blipFill rotWithShape="1">
          <a:blip r:embed="rId4">
            <a:alphaModFix/>
          </a:blip>
          <a:srcRect b="1355" l="46896" r="1197" t="4419"/>
          <a:stretch/>
        </p:blipFill>
        <p:spPr>
          <a:xfrm>
            <a:off x="4346475" y="-22500"/>
            <a:ext cx="4797526" cy="497427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16"/>
          <p:cNvSpPr txBox="1"/>
          <p:nvPr/>
        </p:nvSpPr>
        <p:spPr>
          <a:xfrm>
            <a:off x="127650" y="4814275"/>
            <a:ext cx="888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Marcos.O.(2015).Imperios coloniales: siglos XIX y XX. Recuperado de https://tinyurl.com/ybsekwwn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7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9" name="Google Shape;169;p17"/>
          <p:cNvSpPr txBox="1"/>
          <p:nvPr>
            <p:ph type="title"/>
          </p:nvPr>
        </p:nvSpPr>
        <p:spPr>
          <a:xfrm>
            <a:off x="457200" y="594425"/>
            <a:ext cx="52152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600"/>
              <a:t>PREGUNTAS:</a:t>
            </a:r>
            <a:endParaRPr sz="3600"/>
          </a:p>
        </p:txBody>
      </p:sp>
      <p:sp>
        <p:nvSpPr>
          <p:cNvPr id="170" name="Google Shape;170;p17"/>
          <p:cNvSpPr txBox="1"/>
          <p:nvPr/>
        </p:nvSpPr>
        <p:spPr>
          <a:xfrm>
            <a:off x="523725" y="1845050"/>
            <a:ext cx="4660200" cy="26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Kulim Park Light"/>
              <a:buChar char="●"/>
            </a:pPr>
            <a:r>
              <a:rPr b="0" i="1" lang="en" sz="2400" u="none" cap="none" strike="noStrike">
                <a:solidFill>
                  <a:srgbClr val="000000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¿Qué cambios ocurrieron en la distribución territorial de África entre 1870 y 1914?</a:t>
            </a:r>
            <a:endParaRPr b="0" i="1" sz="2400" u="none" cap="none" strike="noStrike">
              <a:solidFill>
                <a:srgbClr val="000000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  <a:p>
            <a:pPr indent="-3810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Kulim Park Light"/>
              <a:buChar char="●"/>
            </a:pPr>
            <a:r>
              <a:rPr b="0" i="1" lang="en" sz="2400" u="none" cap="none" strike="noStrike">
                <a:solidFill>
                  <a:srgbClr val="000000"/>
                </a:solidFill>
                <a:latin typeface="Kulim Park Light"/>
                <a:ea typeface="Kulim Park Light"/>
                <a:cs typeface="Kulim Park Light"/>
                <a:sym typeface="Kulim Park Light"/>
              </a:rPr>
              <a:t>¿Cuáles fueron los principales acuerdos  de la conferencia de Berlín?</a:t>
            </a:r>
            <a:endParaRPr b="0" i="1" sz="2400" u="none" cap="none" strike="noStrike">
              <a:solidFill>
                <a:srgbClr val="000000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Kulim Park Light"/>
              <a:ea typeface="Kulim Park Light"/>
              <a:cs typeface="Kulim Park Light"/>
              <a:sym typeface="Kulim Park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8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6" name="Google Shape;17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9068" y="168159"/>
            <a:ext cx="8349916" cy="4599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9"/>
          <p:cNvSpPr txBox="1"/>
          <p:nvPr>
            <p:ph type="title"/>
          </p:nvPr>
        </p:nvSpPr>
        <p:spPr>
          <a:xfrm>
            <a:off x="457200" y="594425"/>
            <a:ext cx="52152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>
                <a:solidFill>
                  <a:srgbClr val="1C131F"/>
                </a:solidFill>
              </a:rPr>
              <a:t>1. CAUSAS DE LA EXPANSIÓN IMPERIALISTA</a:t>
            </a:r>
            <a:endParaRPr>
              <a:solidFill>
                <a:srgbClr val="1C131F"/>
              </a:solidFill>
            </a:endParaRPr>
          </a:p>
        </p:txBody>
      </p:sp>
      <p:sp>
        <p:nvSpPr>
          <p:cNvPr id="182" name="Google Shape;182;p19"/>
          <p:cNvSpPr txBox="1"/>
          <p:nvPr>
            <p:ph idx="1" type="body"/>
          </p:nvPr>
        </p:nvSpPr>
        <p:spPr>
          <a:xfrm>
            <a:off x="457200" y="1592600"/>
            <a:ext cx="1807800" cy="29409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b="1" lang="en" sz="2000">
                <a:latin typeface="Kulim Park"/>
                <a:ea typeface="Kulim Park"/>
                <a:cs typeface="Kulim Park"/>
                <a:sym typeface="Kulim Park"/>
              </a:rPr>
              <a:t>ECONÓMICOS</a:t>
            </a:r>
            <a:endParaRPr b="1" sz="2000">
              <a:latin typeface="Kulim Park"/>
              <a:ea typeface="Kulim Park"/>
              <a:cs typeface="Kulim Park"/>
              <a:sym typeface="Kulim Park"/>
            </a:endParaRPr>
          </a:p>
          <a:p>
            <a:pPr indent="0" lvl="0" marL="0" rtl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lang="en"/>
              <a:t>Las potencias pretendían conseguir, nuevas fuentes de materias primas así como también nuevos mercados o destinos de sus productos.</a:t>
            </a:r>
            <a:endParaRPr/>
          </a:p>
        </p:txBody>
      </p:sp>
      <p:sp>
        <p:nvSpPr>
          <p:cNvPr id="183" name="Google Shape;183;p19"/>
          <p:cNvSpPr txBox="1"/>
          <p:nvPr>
            <p:ph idx="2" type="body"/>
          </p:nvPr>
        </p:nvSpPr>
        <p:spPr>
          <a:xfrm>
            <a:off x="2472081" y="1592600"/>
            <a:ext cx="1807800" cy="29409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b="1" lang="en" sz="2000">
                <a:latin typeface="Kulim Park"/>
                <a:ea typeface="Kulim Park"/>
                <a:cs typeface="Kulim Park"/>
                <a:sym typeface="Kulim Park"/>
              </a:rPr>
              <a:t>POLÍTICOS</a:t>
            </a:r>
            <a:endParaRPr b="1" sz="2000">
              <a:latin typeface="Kulim Park"/>
              <a:ea typeface="Kulim Park"/>
              <a:cs typeface="Kulim Park"/>
              <a:sym typeface="Kulim Park"/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lang="en"/>
              <a:t>Las potencias con afanes estratégicos, requerían mantener un nivel competitivo frente a otros.</a:t>
            </a:r>
            <a:endParaRPr/>
          </a:p>
        </p:txBody>
      </p:sp>
      <p:sp>
        <p:nvSpPr>
          <p:cNvPr id="184" name="Google Shape;184;p19"/>
          <p:cNvSpPr txBox="1"/>
          <p:nvPr>
            <p:ph idx="3" type="body"/>
          </p:nvPr>
        </p:nvSpPr>
        <p:spPr>
          <a:xfrm>
            <a:off x="4486962" y="1592600"/>
            <a:ext cx="1807800" cy="29409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b="1" lang="en" sz="2000">
                <a:latin typeface="Kulim Park"/>
                <a:ea typeface="Kulim Park"/>
                <a:cs typeface="Kulim Park"/>
                <a:sym typeface="Kulim Park"/>
              </a:rPr>
              <a:t>IDEOLÓGICOS</a:t>
            </a:r>
            <a:endParaRPr b="1" sz="2000">
              <a:latin typeface="Kulim Park"/>
              <a:ea typeface="Kulim Park"/>
              <a:cs typeface="Kulim Park"/>
              <a:sym typeface="Kulim Park"/>
            </a:endParaRPr>
          </a:p>
          <a:p>
            <a:pPr indent="0" lvl="0" marL="0" rtl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lang="en"/>
              <a:t>El sentimiento de superioridad y el ideal de civilizar a los pueblos “atrasados”. De otro lado, las misiones evangelizadoras.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  <p:sp>
        <p:nvSpPr>
          <p:cNvPr id="185" name="Google Shape;185;p19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86" name="Google Shape;186;p19"/>
          <p:cNvGrpSpPr/>
          <p:nvPr/>
        </p:nvGrpSpPr>
        <p:grpSpPr>
          <a:xfrm>
            <a:off x="8031979" y="2222618"/>
            <a:ext cx="799520" cy="1262776"/>
            <a:chOff x="1979475" y="4289300"/>
            <a:chExt cx="322400" cy="509225"/>
          </a:xfrm>
        </p:grpSpPr>
        <p:sp>
          <p:nvSpPr>
            <p:cNvPr id="187" name="Google Shape;187;p19"/>
            <p:cNvSpPr/>
            <p:nvPr/>
          </p:nvSpPr>
          <p:spPr>
            <a:xfrm>
              <a:off x="2187075" y="4509100"/>
              <a:ext cx="114800" cy="114800"/>
            </a:xfrm>
            <a:custGeom>
              <a:rect b="b" l="l" r="r" t="t"/>
              <a:pathLst>
                <a:path extrusionOk="0" h="4592" w="4592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00025" rotWithShape="0" algn="bl" dir="16200000" dist="76200">
                <a:schemeClr val="dk1">
                  <a:alpha val="49803"/>
                </a:scheme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9"/>
            <p:cNvSpPr/>
            <p:nvPr/>
          </p:nvSpPr>
          <p:spPr>
            <a:xfrm>
              <a:off x="1979475" y="4542675"/>
              <a:ext cx="156925" cy="156950"/>
            </a:xfrm>
            <a:custGeom>
              <a:rect b="b" l="l" r="r" t="t"/>
              <a:pathLst>
                <a:path extrusionOk="0" h="6278" w="6277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00025" rotWithShape="0" algn="bl" dir="16200000" dist="76200">
                <a:schemeClr val="dk1">
                  <a:alpha val="49803"/>
                </a:scheme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19"/>
            <p:cNvSpPr/>
            <p:nvPr/>
          </p:nvSpPr>
          <p:spPr>
            <a:xfrm>
              <a:off x="2041125" y="4289300"/>
              <a:ext cx="240000" cy="509225"/>
            </a:xfrm>
            <a:custGeom>
              <a:rect b="b" l="l" r="r" t="t"/>
              <a:pathLst>
                <a:path extrusionOk="0" h="20369" w="960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00025" rotWithShape="0" algn="bl" dir="16200000" dist="76200">
                <a:schemeClr val="dk1">
                  <a:alpha val="49803"/>
                </a:scheme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0"/>
          <p:cNvSpPr txBox="1"/>
          <p:nvPr>
            <p:ph type="title"/>
          </p:nvPr>
        </p:nvSpPr>
        <p:spPr>
          <a:xfrm>
            <a:off x="457200" y="1009649"/>
            <a:ext cx="5215200" cy="30117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RELIGIÓN E IMPERIALISMO</a:t>
            </a:r>
            <a:endParaRPr/>
          </a:p>
        </p:txBody>
      </p:sp>
      <p:sp>
        <p:nvSpPr>
          <p:cNvPr id="195" name="Google Shape;195;p20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6" name="Google Shape;196;p20"/>
          <p:cNvSpPr txBox="1"/>
          <p:nvPr/>
        </p:nvSpPr>
        <p:spPr>
          <a:xfrm>
            <a:off x="381000" y="1425864"/>
            <a:ext cx="8534400" cy="267765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Junto con el avance de las potencias coloniales, los misioneros llegaron a diferentes  partes del mundo para evangelizar a las poblaciones nativas. Usualmente, se dedicaban a labores caritativas, educativas y sanitarias, que atenuaron en cierto modo la crudeza del sistema imperialista. Algunos de ellos, como el escocés David Livingston, quien desde 1850 viajó por el África central y meridional, fueron además notables exploradores. Su lema de la triple C (cristianismo, comercio y civilización) fue el modelo de colonización por excelencia. El siguiente fragmento de un escrito suyo muestra las características del pensamiento de muchos misioneros cristianos de la época: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Nosotros venimos a ellos en tanto que miembros de una raza superior y servidores de un gobierno que desea elevar las partes más degradadas de la familia humana. Somos miembros de una religion santa y dulce, y podemos por medio de una conducta consecuente y unos esfuerzos sabios y pacientes convertirnos en los precursores de la paz para una raza todavía trastornada y aplastada</a:t>
            </a: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Fuente: Mejía, C. (2017). Religión. Lima: Editorial Santillana  </a:t>
            </a:r>
            <a:endParaRPr/>
          </a:p>
        </p:txBody>
      </p:sp>
      <p:sp>
        <p:nvSpPr>
          <p:cNvPr id="197" name="Google Shape;197;p20"/>
          <p:cNvSpPr txBox="1"/>
          <p:nvPr/>
        </p:nvSpPr>
        <p:spPr>
          <a:xfrm>
            <a:off x="257175" y="457200"/>
            <a:ext cx="18288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ANALIZAMOS</a:t>
            </a:r>
            <a:endParaRPr b="1" i="1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0"/>
          <p:cNvSpPr txBox="1"/>
          <p:nvPr/>
        </p:nvSpPr>
        <p:spPr>
          <a:xfrm>
            <a:off x="381000" y="4103520"/>
            <a:ext cx="8448675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¿Creen que la conversión al cristianismo aseguraba que las culturas autóctonas fueran vistas como iguales? ¿Por qué?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1"/>
          <p:cNvSpPr txBox="1"/>
          <p:nvPr>
            <p:ph type="title"/>
          </p:nvPr>
        </p:nvSpPr>
        <p:spPr>
          <a:xfrm>
            <a:off x="419100" y="304800"/>
            <a:ext cx="5215200" cy="70485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LA SEGREGACIÓN RACIAL</a:t>
            </a:r>
            <a:br>
              <a:rPr lang="en"/>
            </a:br>
            <a:endParaRPr/>
          </a:p>
        </p:txBody>
      </p:sp>
      <p:sp>
        <p:nvSpPr>
          <p:cNvPr id="204" name="Google Shape;204;p21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5" name="Google Shape;205;p21"/>
          <p:cNvSpPr txBox="1"/>
          <p:nvPr/>
        </p:nvSpPr>
        <p:spPr>
          <a:xfrm>
            <a:off x="419100" y="838200"/>
            <a:ext cx="8086725" cy="267765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Ya en febrero de este año hemos manifestado que los obreros blancos, fuesen sus orígenes, británico o afrikáner y sus filiaciones políticas compartían el mismo temor por la competencia potencial que representaban los trabajadores negros. Por ello, se adhirieron a los principios del color bar (barrera de color) y del job reservatioins (sistema de “empleos reservados” a los trabajadores blancos).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Fue entre el final de la guerra de los bóers (1899-1902)  y la victoria electoral de los nacionalistas en 1948, cuando se establecieron los fundamentos jurídicos y prácticos del apartheid…Muy importante también la Nativa Land Act (Ley de tierras Nativas) (1913), que consagró y agravó las expropiaciones de tierras de las que los africanos habían sido víctimas al crear “reservas indígenas” limitadas al 7,5% del territorio (para el 78% de la población), mientras que las zonas “blancas” cubrían el 92,5% en 1923 se les asignó zonas donde habitar, las township, apartadas de los barrios europeos.</a:t>
            </a:r>
            <a:endParaRPr/>
          </a:p>
        </p:txBody>
      </p:sp>
      <p:sp>
        <p:nvSpPr>
          <p:cNvPr id="206" name="Google Shape;206;p21"/>
          <p:cNvSpPr txBox="1"/>
          <p:nvPr/>
        </p:nvSpPr>
        <p:spPr>
          <a:xfrm>
            <a:off x="571500" y="3705225"/>
            <a:ext cx="7909084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¿En qué consistió el apartheid? ¿Cómo se implementó?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¿Qué factores originaron el sistema del apartheid en Sudáfrica?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"/>
          <p:cNvSpPr txBox="1"/>
          <p:nvPr>
            <p:ph type="title"/>
          </p:nvPr>
        </p:nvSpPr>
        <p:spPr>
          <a:xfrm>
            <a:off x="102100" y="755825"/>
            <a:ext cx="54048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381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</a:pPr>
            <a:r>
              <a:rPr lang="en" sz="3000">
                <a:solidFill>
                  <a:srgbClr val="000000"/>
                </a:solidFill>
              </a:rPr>
              <a:t>2. EXPANSIÓN COLONIAL EN ÁFRICA</a:t>
            </a:r>
            <a:endParaRPr sz="3000"/>
          </a:p>
        </p:txBody>
      </p:sp>
      <p:sp>
        <p:nvSpPr>
          <p:cNvPr id="212" name="Google Shape;212;p22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13" name="Google Shape;213;p22"/>
          <p:cNvGrpSpPr/>
          <p:nvPr/>
        </p:nvGrpSpPr>
        <p:grpSpPr>
          <a:xfrm>
            <a:off x="102109" y="955811"/>
            <a:ext cx="3389601" cy="3259732"/>
            <a:chOff x="1001981" y="1012643"/>
            <a:chExt cx="2784752" cy="2792300"/>
          </a:xfrm>
        </p:grpSpPr>
        <p:sp>
          <p:nvSpPr>
            <p:cNvPr id="214" name="Google Shape;214;p22"/>
            <p:cNvSpPr/>
            <p:nvPr/>
          </p:nvSpPr>
          <p:spPr>
            <a:xfrm rot="2700000">
              <a:off x="1994618" y="1011305"/>
              <a:ext cx="561726" cy="3040276"/>
            </a:xfrm>
            <a:prstGeom prst="roundRect">
              <a:avLst>
                <a:gd fmla="val 5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22"/>
            <p:cNvSpPr/>
            <p:nvPr/>
          </p:nvSpPr>
          <p:spPr>
            <a:xfrm>
              <a:off x="1112933" y="3352879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rotWithShape="0" algn="tl" dir="5400000" dist="50800">
                <a:schemeClr val="dk1">
                  <a:alpha val="54509"/>
                </a:scheme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en" sz="1200" u="none" cap="none" strike="noStrike">
                  <a:solidFill>
                    <a:schemeClr val="accent2"/>
                  </a:solidFill>
                  <a:latin typeface="Kulim Park"/>
                  <a:ea typeface="Kulim Park"/>
                  <a:cs typeface="Kulim Park"/>
                  <a:sym typeface="Kulim Park"/>
                </a:rPr>
                <a:t>1</a:t>
              </a:r>
              <a:endParaRPr b="1" i="0" sz="1200" u="none" cap="none" strike="noStrike">
                <a:solidFill>
                  <a:schemeClr val="accent2"/>
                </a:solidFill>
                <a:latin typeface="Kulim Park"/>
                <a:ea typeface="Kulim Park"/>
                <a:cs typeface="Kulim Park"/>
                <a:sym typeface="Kulim Park"/>
              </a:endParaRPr>
            </a:p>
          </p:txBody>
        </p:sp>
        <p:sp>
          <p:nvSpPr>
            <p:cNvPr id="216" name="Google Shape;216;p22"/>
            <p:cNvSpPr txBox="1"/>
            <p:nvPr/>
          </p:nvSpPr>
          <p:spPr>
            <a:xfrm rot="-2700000">
              <a:off x="1107128" y="1967614"/>
              <a:ext cx="2920210" cy="5290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en" sz="1400" u="none" cap="none" strike="noStrike">
                  <a:solidFill>
                    <a:schemeClr val="lt1"/>
                  </a:solidFill>
                  <a:latin typeface="Kulim Park"/>
                  <a:ea typeface="Kulim Park"/>
                  <a:cs typeface="Kulim Park"/>
                  <a:sym typeface="Kulim Park"/>
                </a:rPr>
                <a:t>ÁFRICA ANTES DEL IMPERIALISMO</a:t>
              </a:r>
              <a:endParaRPr b="1" i="0" sz="1200" u="none" cap="none" strike="noStrike">
                <a:solidFill>
                  <a:schemeClr val="lt1"/>
                </a:solidFill>
                <a:latin typeface="Kulim Park"/>
                <a:ea typeface="Kulim Park"/>
                <a:cs typeface="Kulim Park"/>
                <a:sym typeface="Kulim Park"/>
              </a:endParaRPr>
            </a:p>
          </p:txBody>
        </p:sp>
      </p:grpSp>
      <p:grpSp>
        <p:nvGrpSpPr>
          <p:cNvPr id="217" name="Google Shape;217;p22"/>
          <p:cNvGrpSpPr/>
          <p:nvPr/>
        </p:nvGrpSpPr>
        <p:grpSpPr>
          <a:xfrm>
            <a:off x="1542042" y="1526104"/>
            <a:ext cx="2977188" cy="2927866"/>
            <a:chOff x="2497760" y="1402247"/>
            <a:chExt cx="2547000" cy="2615801"/>
          </a:xfrm>
        </p:grpSpPr>
        <p:sp>
          <p:nvSpPr>
            <p:cNvPr id="218" name="Google Shape;218;p22"/>
            <p:cNvSpPr/>
            <p:nvPr/>
          </p:nvSpPr>
          <p:spPr>
            <a:xfrm rot="2700000">
              <a:off x="3490397" y="1155609"/>
              <a:ext cx="561726" cy="3040276"/>
            </a:xfrm>
            <a:prstGeom prst="roundRect">
              <a:avLst>
                <a:gd fmla="val 50000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22"/>
            <p:cNvSpPr/>
            <p:nvPr/>
          </p:nvSpPr>
          <p:spPr>
            <a:xfrm>
              <a:off x="2528746" y="3643948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rotWithShape="0" algn="tl" dir="5400000" dist="50800">
                <a:schemeClr val="dk1">
                  <a:alpha val="54509"/>
                </a:scheme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en" sz="1200" u="none" cap="none" strike="noStrike">
                  <a:solidFill>
                    <a:schemeClr val="accent3"/>
                  </a:solidFill>
                  <a:latin typeface="Kulim Park"/>
                  <a:ea typeface="Kulim Park"/>
                  <a:cs typeface="Kulim Park"/>
                  <a:sym typeface="Kulim Park"/>
                </a:rPr>
                <a:t>2</a:t>
              </a:r>
              <a:endParaRPr b="1" i="0" sz="1200" u="none" cap="none" strike="noStrike">
                <a:solidFill>
                  <a:schemeClr val="accent3"/>
                </a:solidFill>
                <a:latin typeface="Kulim Park"/>
                <a:ea typeface="Kulim Park"/>
                <a:cs typeface="Kulim Park"/>
                <a:sym typeface="Kulim Park"/>
              </a:endParaRPr>
            </a:p>
          </p:txBody>
        </p:sp>
        <p:sp>
          <p:nvSpPr>
            <p:cNvPr id="220" name="Google Shape;220;p22"/>
            <p:cNvSpPr txBox="1"/>
            <p:nvPr/>
          </p:nvSpPr>
          <p:spPr>
            <a:xfrm rot="-2700000">
              <a:off x="2592064" y="2378120"/>
              <a:ext cx="2630861" cy="39329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n" sz="1600" u="none" cap="none" strike="noStrike">
                  <a:solidFill>
                    <a:schemeClr val="lt1"/>
                  </a:solidFill>
                  <a:latin typeface="Kulim Park"/>
                  <a:ea typeface="Kulim Park"/>
                  <a:cs typeface="Kulim Park"/>
                  <a:sym typeface="Kulim Park"/>
                </a:rPr>
                <a:t>DE LA EXPLORACIÓN A LA OCUPACIÓN EUROPEA</a:t>
              </a:r>
              <a:endParaRPr b="1" i="0" sz="1400" u="none" cap="none" strike="noStrike">
                <a:solidFill>
                  <a:schemeClr val="lt1"/>
                </a:solidFill>
                <a:latin typeface="Kulim Park"/>
                <a:ea typeface="Kulim Park"/>
                <a:cs typeface="Kulim Park"/>
                <a:sym typeface="Kulim Park"/>
              </a:endParaRPr>
            </a:p>
          </p:txBody>
        </p:sp>
      </p:grpSp>
      <p:pic>
        <p:nvPicPr>
          <p:cNvPr id="221" name="Google Shape;22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9675" y="1051850"/>
            <a:ext cx="4438950" cy="35733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2"/>
          <p:cNvSpPr txBox="1"/>
          <p:nvPr/>
        </p:nvSpPr>
        <p:spPr>
          <a:xfrm>
            <a:off x="2314625" y="4625150"/>
            <a:ext cx="656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Arnalte.A.(2000).El despojo de África.Recuperado de https://is.gd/whBUqv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Volumnia template">
  <a:themeElements>
    <a:clrScheme name="Custom 347">
      <a:dk1>
        <a:srgbClr val="39273F"/>
      </a:dk1>
      <a:lt1>
        <a:srgbClr val="FFFFFF"/>
      </a:lt1>
      <a:dk2>
        <a:srgbClr val="5E1B53"/>
      </a:dk2>
      <a:lt2>
        <a:srgbClr val="F1EEF1"/>
      </a:lt2>
      <a:accent1>
        <a:srgbClr val="940D7F"/>
      </a:accent1>
      <a:accent2>
        <a:srgbClr val="CE0063"/>
      </a:accent2>
      <a:accent3>
        <a:srgbClr val="ED2B2B"/>
      </a:accent3>
      <a:accent4>
        <a:srgbClr val="F97830"/>
      </a:accent4>
      <a:accent5>
        <a:srgbClr val="FFBF31"/>
      </a:accent5>
      <a:accent6>
        <a:srgbClr val="FEFDCA"/>
      </a:accent6>
      <a:hlink>
        <a:srgbClr val="5E1B53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