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121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5968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3313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3012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276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6499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7546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08724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355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6427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14877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60B40-F2F3-4E65-8C6D-0D792B71C935}" type="datetimeFigureOut">
              <a:rPr lang="es-PE" smtClean="0"/>
              <a:t>2/05/2020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1D9BC-31D8-4C25-9503-A3649D925CF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803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366" y="0"/>
            <a:ext cx="12192000" cy="685806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1" name="papá im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242" y="4777928"/>
            <a:ext cx="1385465" cy="1727484"/>
          </a:xfrm>
          <a:prstGeom prst="rect">
            <a:avLst/>
          </a:prstGeom>
        </p:spPr>
      </p:pic>
      <p:pic>
        <p:nvPicPr>
          <p:cNvPr id="22" name="pelota im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182" y="2560653"/>
            <a:ext cx="1379669" cy="1727484"/>
          </a:xfrm>
          <a:prstGeom prst="rect">
            <a:avLst/>
          </a:prstGeom>
        </p:spPr>
      </p:pic>
      <p:pic>
        <p:nvPicPr>
          <p:cNvPr id="24" name="piña im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14" y="2560653"/>
            <a:ext cx="1379669" cy="1727484"/>
          </a:xfrm>
          <a:prstGeom prst="rect">
            <a:avLst/>
          </a:prstGeom>
        </p:spPr>
      </p:pic>
      <p:pic>
        <p:nvPicPr>
          <p:cNvPr id="25" name="polo im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196" y="4804148"/>
            <a:ext cx="1379669" cy="1727484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26" name="puñ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9" y="305356"/>
            <a:ext cx="1379669" cy="1727484"/>
          </a:xfrm>
          <a:prstGeom prst="rect">
            <a:avLst/>
          </a:prstGeom>
        </p:spPr>
      </p:pic>
      <p:sp>
        <p:nvSpPr>
          <p:cNvPr id="2" name="pino im"/>
          <p:cNvSpPr/>
          <p:nvPr/>
        </p:nvSpPr>
        <p:spPr>
          <a:xfrm>
            <a:off x="6971655" y="305356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3" name="imagen pin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004" y="456300"/>
            <a:ext cx="1053457" cy="1401633"/>
          </a:xfrm>
          <a:prstGeom prst="rect">
            <a:avLst/>
          </a:prstGeom>
        </p:spPr>
      </p:pic>
      <p:sp>
        <p:nvSpPr>
          <p:cNvPr id="66" name="Rectángulo redondeado 65"/>
          <p:cNvSpPr/>
          <p:nvPr/>
        </p:nvSpPr>
        <p:spPr>
          <a:xfrm>
            <a:off x="3486001" y="293375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pozo im"/>
          <p:cNvPicPr>
            <a:picLocks noChangeAspect="1"/>
          </p:cNvPicPr>
          <p:nvPr/>
        </p:nvPicPr>
        <p:blipFill rotWithShape="1">
          <a:blip r:embed="rId8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2" t="1259" r="25914" b="4687"/>
          <a:stretch/>
        </p:blipFill>
        <p:spPr>
          <a:xfrm>
            <a:off x="3686495" y="365014"/>
            <a:ext cx="1084206" cy="1584203"/>
          </a:xfrm>
          <a:prstGeom prst="rect">
            <a:avLst/>
          </a:prstGeom>
        </p:spPr>
      </p:pic>
      <p:sp>
        <p:nvSpPr>
          <p:cNvPr id="68" name="puño pl"/>
          <p:cNvSpPr/>
          <p:nvPr/>
        </p:nvSpPr>
        <p:spPr>
          <a:xfrm>
            <a:off x="10375218" y="2497621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puño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0" name="pomada pl"/>
          <p:cNvSpPr/>
          <p:nvPr/>
        </p:nvSpPr>
        <p:spPr>
          <a:xfrm>
            <a:off x="1864507" y="4850531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pomada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2" name="puma pl"/>
          <p:cNvSpPr/>
          <p:nvPr/>
        </p:nvSpPr>
        <p:spPr>
          <a:xfrm>
            <a:off x="5248166" y="4804148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puma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grpSp>
        <p:nvGrpSpPr>
          <p:cNvPr id="16" name="pimiento im"/>
          <p:cNvGrpSpPr/>
          <p:nvPr/>
        </p:nvGrpSpPr>
        <p:grpSpPr>
          <a:xfrm>
            <a:off x="3528393" y="4777928"/>
            <a:ext cx="1379669" cy="1727484"/>
            <a:chOff x="3528393" y="4777928"/>
            <a:chExt cx="1379669" cy="1727484"/>
          </a:xfrm>
        </p:grpSpPr>
        <p:sp>
          <p:nvSpPr>
            <p:cNvPr id="71" name="pimiento im"/>
            <p:cNvSpPr/>
            <p:nvPr/>
          </p:nvSpPr>
          <p:spPr>
            <a:xfrm>
              <a:off x="3528393" y="4777928"/>
              <a:ext cx="1379669" cy="172748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4280" y="5059915"/>
              <a:ext cx="1256830" cy="1308715"/>
            </a:xfrm>
            <a:prstGeom prst="rect">
              <a:avLst/>
            </a:prstGeom>
          </p:spPr>
        </p:pic>
      </p:grpSp>
      <p:grpSp>
        <p:nvGrpSpPr>
          <p:cNvPr id="10" name="puma im"/>
          <p:cNvGrpSpPr/>
          <p:nvPr/>
        </p:nvGrpSpPr>
        <p:grpSpPr>
          <a:xfrm>
            <a:off x="146530" y="4905113"/>
            <a:ext cx="1379669" cy="1727484"/>
            <a:chOff x="146530" y="4905113"/>
            <a:chExt cx="1379669" cy="1727484"/>
          </a:xfrm>
        </p:grpSpPr>
        <p:sp>
          <p:nvSpPr>
            <p:cNvPr id="69" name="puma im"/>
            <p:cNvSpPr/>
            <p:nvPr/>
          </p:nvSpPr>
          <p:spPr>
            <a:xfrm>
              <a:off x="146530" y="4905113"/>
              <a:ext cx="1379669" cy="172748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pic>
          <p:nvPicPr>
            <p:cNvPr id="7" name="puma im"/>
            <p:cNvPicPr>
              <a:picLocks noChangeAspect="1"/>
            </p:cNvPicPr>
            <p:nvPr/>
          </p:nvPicPr>
          <p:blipFill>
            <a:blip r:embed="rId10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82" y="5299661"/>
              <a:ext cx="1129028" cy="836477"/>
            </a:xfrm>
            <a:prstGeom prst="rect">
              <a:avLst/>
            </a:prstGeom>
          </p:spPr>
        </p:pic>
      </p:grpSp>
      <p:sp>
        <p:nvSpPr>
          <p:cNvPr id="73" name="pimiento pl"/>
          <p:cNvSpPr/>
          <p:nvPr/>
        </p:nvSpPr>
        <p:spPr>
          <a:xfrm>
            <a:off x="5123016" y="334431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pimiento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4" name="piña pl"/>
          <p:cNvSpPr/>
          <p:nvPr/>
        </p:nvSpPr>
        <p:spPr>
          <a:xfrm>
            <a:off x="8698835" y="4804148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piña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grpSp>
        <p:nvGrpSpPr>
          <p:cNvPr id="17" name="pomada im"/>
          <p:cNvGrpSpPr/>
          <p:nvPr/>
        </p:nvGrpSpPr>
        <p:grpSpPr>
          <a:xfrm>
            <a:off x="8585859" y="2497621"/>
            <a:ext cx="1379669" cy="1727484"/>
            <a:chOff x="8585859" y="2497621"/>
            <a:chExt cx="1379669" cy="1727484"/>
          </a:xfrm>
        </p:grpSpPr>
        <p:sp>
          <p:nvSpPr>
            <p:cNvPr id="67" name="pomada im"/>
            <p:cNvSpPr/>
            <p:nvPr/>
          </p:nvSpPr>
          <p:spPr>
            <a:xfrm>
              <a:off x="8585859" y="2497621"/>
              <a:ext cx="1379669" cy="172748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79" t="33080" r="990" b="21982"/>
            <a:stretch/>
          </p:blipFill>
          <p:spPr>
            <a:xfrm rot="16579434">
              <a:off x="8790255" y="2951399"/>
              <a:ext cx="1212593" cy="819927"/>
            </a:xfrm>
            <a:prstGeom prst="rect">
              <a:avLst/>
            </a:prstGeom>
          </p:spPr>
        </p:pic>
      </p:grpSp>
      <p:sp>
        <p:nvSpPr>
          <p:cNvPr id="75" name="papá pl"/>
          <p:cNvSpPr/>
          <p:nvPr/>
        </p:nvSpPr>
        <p:spPr>
          <a:xfrm>
            <a:off x="167182" y="2565288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papá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6" name="polo pl"/>
          <p:cNvSpPr/>
          <p:nvPr/>
        </p:nvSpPr>
        <p:spPr>
          <a:xfrm>
            <a:off x="3457562" y="2538841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polo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7" name="pozo pl"/>
          <p:cNvSpPr/>
          <p:nvPr/>
        </p:nvSpPr>
        <p:spPr>
          <a:xfrm>
            <a:off x="7004191" y="2547773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pozo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8" name="pino pl"/>
          <p:cNvSpPr/>
          <p:nvPr/>
        </p:nvSpPr>
        <p:spPr>
          <a:xfrm>
            <a:off x="1793754" y="305356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pino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sp>
        <p:nvSpPr>
          <p:cNvPr id="79" name="pelota pl"/>
          <p:cNvSpPr/>
          <p:nvPr/>
        </p:nvSpPr>
        <p:spPr>
          <a:xfrm>
            <a:off x="8608670" y="305356"/>
            <a:ext cx="1379669" cy="172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Escolar1" panose="00000400000000000000" pitchFamily="2" charset="0"/>
              </a:rPr>
              <a:t>pelota</a:t>
            </a:r>
            <a:endParaRPr lang="es-PE" sz="2400" b="1" dirty="0">
              <a:solidFill>
                <a:schemeClr val="tx1"/>
              </a:solidFill>
              <a:latin typeface="Escolar1" panose="00000400000000000000" pitchFamily="2" charset="0"/>
            </a:endParaRPr>
          </a:p>
        </p:txBody>
      </p:sp>
      <p:grpSp>
        <p:nvGrpSpPr>
          <p:cNvPr id="14" name="tapa 1"/>
          <p:cNvGrpSpPr/>
          <p:nvPr/>
        </p:nvGrpSpPr>
        <p:grpSpPr>
          <a:xfrm>
            <a:off x="152800" y="293375"/>
            <a:ext cx="1394051" cy="1727484"/>
            <a:chOff x="152800" y="293375"/>
            <a:chExt cx="1394051" cy="1727484"/>
          </a:xfrm>
        </p:grpSpPr>
        <p:sp>
          <p:nvSpPr>
            <p:cNvPr id="9" name="tapa 1"/>
            <p:cNvSpPr/>
            <p:nvPr/>
          </p:nvSpPr>
          <p:spPr>
            <a:xfrm>
              <a:off x="152800" y="293375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506786" y="440066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" name="tapa 2"/>
          <p:cNvGrpSpPr/>
          <p:nvPr/>
        </p:nvGrpSpPr>
        <p:grpSpPr>
          <a:xfrm>
            <a:off x="1800756" y="310243"/>
            <a:ext cx="1394051" cy="1727484"/>
            <a:chOff x="1800756" y="310243"/>
            <a:chExt cx="1394051" cy="1727484"/>
          </a:xfrm>
        </p:grpSpPr>
        <p:sp>
          <p:nvSpPr>
            <p:cNvPr id="80" name="tapa 1"/>
            <p:cNvSpPr/>
            <p:nvPr/>
          </p:nvSpPr>
          <p:spPr>
            <a:xfrm>
              <a:off x="1800756" y="310243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2154742" y="456934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2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3" name="tapa 3"/>
          <p:cNvGrpSpPr/>
          <p:nvPr/>
        </p:nvGrpSpPr>
        <p:grpSpPr>
          <a:xfrm>
            <a:off x="3475060" y="312532"/>
            <a:ext cx="1394051" cy="1727484"/>
            <a:chOff x="3475060" y="312532"/>
            <a:chExt cx="1394051" cy="1727484"/>
          </a:xfrm>
        </p:grpSpPr>
        <p:sp>
          <p:nvSpPr>
            <p:cNvPr id="82" name="tapa 1"/>
            <p:cNvSpPr/>
            <p:nvPr/>
          </p:nvSpPr>
          <p:spPr>
            <a:xfrm>
              <a:off x="3475060" y="31253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3" name="tapa 3"/>
            <p:cNvSpPr/>
            <p:nvPr/>
          </p:nvSpPr>
          <p:spPr>
            <a:xfrm>
              <a:off x="3829046" y="459223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3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84" name="tapa 4"/>
          <p:cNvGrpSpPr/>
          <p:nvPr/>
        </p:nvGrpSpPr>
        <p:grpSpPr>
          <a:xfrm>
            <a:off x="5135546" y="334351"/>
            <a:ext cx="1394051" cy="1727484"/>
            <a:chOff x="3475060" y="312532"/>
            <a:chExt cx="1394051" cy="1727484"/>
          </a:xfrm>
        </p:grpSpPr>
        <p:sp>
          <p:nvSpPr>
            <p:cNvPr id="85" name="tapa 1"/>
            <p:cNvSpPr/>
            <p:nvPr/>
          </p:nvSpPr>
          <p:spPr>
            <a:xfrm>
              <a:off x="3475060" y="31253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6" name="tapa 3"/>
            <p:cNvSpPr/>
            <p:nvPr/>
          </p:nvSpPr>
          <p:spPr>
            <a:xfrm>
              <a:off x="3829046" y="459223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4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87" name="tapa 5"/>
          <p:cNvGrpSpPr/>
          <p:nvPr/>
        </p:nvGrpSpPr>
        <p:grpSpPr>
          <a:xfrm>
            <a:off x="6979975" y="314773"/>
            <a:ext cx="1394051" cy="1727484"/>
            <a:chOff x="3475060" y="312532"/>
            <a:chExt cx="1394051" cy="1727484"/>
          </a:xfrm>
        </p:grpSpPr>
        <p:sp>
          <p:nvSpPr>
            <p:cNvPr id="88" name="tapa 1"/>
            <p:cNvSpPr/>
            <p:nvPr/>
          </p:nvSpPr>
          <p:spPr>
            <a:xfrm>
              <a:off x="3475060" y="31253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9" name="tapa 3"/>
            <p:cNvSpPr/>
            <p:nvPr/>
          </p:nvSpPr>
          <p:spPr>
            <a:xfrm>
              <a:off x="3829046" y="459223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5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90" name="tapa 6"/>
          <p:cNvGrpSpPr/>
          <p:nvPr/>
        </p:nvGrpSpPr>
        <p:grpSpPr>
          <a:xfrm>
            <a:off x="8594288" y="293375"/>
            <a:ext cx="1394051" cy="1727484"/>
            <a:chOff x="3475060" y="312532"/>
            <a:chExt cx="1394051" cy="1727484"/>
          </a:xfrm>
        </p:grpSpPr>
        <p:sp>
          <p:nvSpPr>
            <p:cNvPr id="91" name="tapa 1"/>
            <p:cNvSpPr/>
            <p:nvPr/>
          </p:nvSpPr>
          <p:spPr>
            <a:xfrm>
              <a:off x="3475060" y="31253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2" name="tapa 3"/>
            <p:cNvSpPr/>
            <p:nvPr/>
          </p:nvSpPr>
          <p:spPr>
            <a:xfrm>
              <a:off x="3829046" y="459223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6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93" name="tapa 7"/>
          <p:cNvGrpSpPr/>
          <p:nvPr/>
        </p:nvGrpSpPr>
        <p:grpSpPr>
          <a:xfrm>
            <a:off x="155837" y="2555566"/>
            <a:ext cx="1394051" cy="1727484"/>
            <a:chOff x="152800" y="293375"/>
            <a:chExt cx="1394051" cy="1727484"/>
          </a:xfrm>
        </p:grpSpPr>
        <p:sp>
          <p:nvSpPr>
            <p:cNvPr id="94" name="tapa 1"/>
            <p:cNvSpPr/>
            <p:nvPr/>
          </p:nvSpPr>
          <p:spPr>
            <a:xfrm>
              <a:off x="152800" y="293375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506786" y="440066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7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96" name="tapa 8"/>
          <p:cNvGrpSpPr/>
          <p:nvPr/>
        </p:nvGrpSpPr>
        <p:grpSpPr>
          <a:xfrm>
            <a:off x="1785132" y="2553773"/>
            <a:ext cx="1394051" cy="1727484"/>
            <a:chOff x="1800756" y="310243"/>
            <a:chExt cx="1394051" cy="1727484"/>
          </a:xfrm>
        </p:grpSpPr>
        <p:sp>
          <p:nvSpPr>
            <p:cNvPr id="97" name="tapa 1"/>
            <p:cNvSpPr/>
            <p:nvPr/>
          </p:nvSpPr>
          <p:spPr>
            <a:xfrm>
              <a:off x="1800756" y="310243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8" name="Rectángulo 97"/>
            <p:cNvSpPr/>
            <p:nvPr/>
          </p:nvSpPr>
          <p:spPr>
            <a:xfrm>
              <a:off x="2154742" y="456934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8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99" name="tapa 9"/>
          <p:cNvGrpSpPr/>
          <p:nvPr/>
        </p:nvGrpSpPr>
        <p:grpSpPr>
          <a:xfrm>
            <a:off x="3459436" y="2518740"/>
            <a:ext cx="1394051" cy="1727484"/>
            <a:chOff x="3475060" y="312532"/>
            <a:chExt cx="1394051" cy="1727484"/>
          </a:xfrm>
        </p:grpSpPr>
        <p:sp>
          <p:nvSpPr>
            <p:cNvPr id="100" name="tapa 1"/>
            <p:cNvSpPr/>
            <p:nvPr/>
          </p:nvSpPr>
          <p:spPr>
            <a:xfrm>
              <a:off x="3475060" y="31253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01" name="tapa 3"/>
            <p:cNvSpPr/>
            <p:nvPr/>
          </p:nvSpPr>
          <p:spPr>
            <a:xfrm>
              <a:off x="3829046" y="459223"/>
              <a:ext cx="65915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9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5" name="tapa 10"/>
          <p:cNvGrpSpPr/>
          <p:nvPr/>
        </p:nvGrpSpPr>
        <p:grpSpPr>
          <a:xfrm>
            <a:off x="5157244" y="2540559"/>
            <a:ext cx="1394051" cy="1727484"/>
            <a:chOff x="5119922" y="2540559"/>
            <a:chExt cx="1394051" cy="1727484"/>
          </a:xfrm>
        </p:grpSpPr>
        <p:sp>
          <p:nvSpPr>
            <p:cNvPr id="103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04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10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11" name="tapa 11"/>
          <p:cNvGrpSpPr/>
          <p:nvPr/>
        </p:nvGrpSpPr>
        <p:grpSpPr>
          <a:xfrm>
            <a:off x="6989809" y="2565288"/>
            <a:ext cx="1394051" cy="1727484"/>
            <a:chOff x="5119922" y="2540559"/>
            <a:chExt cx="1394051" cy="1727484"/>
          </a:xfrm>
        </p:grpSpPr>
        <p:sp>
          <p:nvSpPr>
            <p:cNvPr id="112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13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11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14" name="tapa 12"/>
          <p:cNvGrpSpPr/>
          <p:nvPr/>
        </p:nvGrpSpPr>
        <p:grpSpPr>
          <a:xfrm>
            <a:off x="8578667" y="2507124"/>
            <a:ext cx="1394051" cy="1727484"/>
            <a:chOff x="5119922" y="2540559"/>
            <a:chExt cx="1394051" cy="1727484"/>
          </a:xfrm>
        </p:grpSpPr>
        <p:sp>
          <p:nvSpPr>
            <p:cNvPr id="115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16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12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17" name="tapa 13"/>
          <p:cNvGrpSpPr/>
          <p:nvPr/>
        </p:nvGrpSpPr>
        <p:grpSpPr>
          <a:xfrm>
            <a:off x="10395501" y="2493609"/>
            <a:ext cx="1394051" cy="1727484"/>
            <a:chOff x="5119922" y="2540559"/>
            <a:chExt cx="1394051" cy="1727484"/>
          </a:xfrm>
        </p:grpSpPr>
        <p:sp>
          <p:nvSpPr>
            <p:cNvPr id="118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19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13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0" name="tapa17"/>
          <p:cNvGrpSpPr/>
          <p:nvPr/>
        </p:nvGrpSpPr>
        <p:grpSpPr>
          <a:xfrm>
            <a:off x="5236520" y="4804148"/>
            <a:ext cx="1394051" cy="1727484"/>
            <a:chOff x="5119922" y="2540559"/>
            <a:chExt cx="1394051" cy="1727484"/>
          </a:xfrm>
        </p:grpSpPr>
        <p:sp>
          <p:nvSpPr>
            <p:cNvPr id="121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22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17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3" name="tapa 18"/>
          <p:cNvGrpSpPr/>
          <p:nvPr/>
        </p:nvGrpSpPr>
        <p:grpSpPr>
          <a:xfrm>
            <a:off x="7013457" y="4808075"/>
            <a:ext cx="1394051" cy="1727484"/>
            <a:chOff x="5119922" y="2540559"/>
            <a:chExt cx="1394051" cy="1727484"/>
          </a:xfrm>
        </p:grpSpPr>
        <p:sp>
          <p:nvSpPr>
            <p:cNvPr id="124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25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18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6" name="tapa 19"/>
          <p:cNvGrpSpPr/>
          <p:nvPr/>
        </p:nvGrpSpPr>
        <p:grpSpPr>
          <a:xfrm>
            <a:off x="8677141" y="4792379"/>
            <a:ext cx="1394051" cy="1727484"/>
            <a:chOff x="5119922" y="2540559"/>
            <a:chExt cx="1394051" cy="1727484"/>
          </a:xfrm>
        </p:grpSpPr>
        <p:sp>
          <p:nvSpPr>
            <p:cNvPr id="127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28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19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29" name="tapa 20"/>
          <p:cNvGrpSpPr/>
          <p:nvPr/>
        </p:nvGrpSpPr>
        <p:grpSpPr>
          <a:xfrm>
            <a:off x="10494242" y="4744842"/>
            <a:ext cx="1394051" cy="1727484"/>
            <a:chOff x="5119922" y="2540559"/>
            <a:chExt cx="1394051" cy="1727484"/>
          </a:xfrm>
        </p:grpSpPr>
        <p:sp>
          <p:nvSpPr>
            <p:cNvPr id="130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31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20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44" name="tapa14"/>
          <p:cNvGrpSpPr/>
          <p:nvPr/>
        </p:nvGrpSpPr>
        <p:grpSpPr>
          <a:xfrm>
            <a:off x="146144" y="4914900"/>
            <a:ext cx="1394051" cy="1727484"/>
            <a:chOff x="4349010" y="3083092"/>
            <a:chExt cx="1394051" cy="1727484"/>
          </a:xfrm>
        </p:grpSpPr>
        <p:sp>
          <p:nvSpPr>
            <p:cNvPr id="145" name="tapa 1"/>
            <p:cNvSpPr/>
            <p:nvPr/>
          </p:nvSpPr>
          <p:spPr>
            <a:xfrm>
              <a:off x="4349010" y="3083092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46" name="tapa 3"/>
            <p:cNvSpPr/>
            <p:nvPr/>
          </p:nvSpPr>
          <p:spPr>
            <a:xfrm>
              <a:off x="4371963" y="328015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14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47" name="tapa15"/>
          <p:cNvGrpSpPr/>
          <p:nvPr/>
        </p:nvGrpSpPr>
        <p:grpSpPr>
          <a:xfrm>
            <a:off x="1848536" y="4848385"/>
            <a:ext cx="1394051" cy="1727484"/>
            <a:chOff x="5119922" y="2540559"/>
            <a:chExt cx="1394051" cy="1727484"/>
          </a:xfrm>
        </p:grpSpPr>
        <p:sp>
          <p:nvSpPr>
            <p:cNvPr id="148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49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15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50" name="tapa16"/>
          <p:cNvGrpSpPr/>
          <p:nvPr/>
        </p:nvGrpSpPr>
        <p:grpSpPr>
          <a:xfrm>
            <a:off x="3560473" y="4777928"/>
            <a:ext cx="1394051" cy="1727484"/>
            <a:chOff x="5119922" y="2540559"/>
            <a:chExt cx="1394051" cy="1727484"/>
          </a:xfrm>
        </p:grpSpPr>
        <p:sp>
          <p:nvSpPr>
            <p:cNvPr id="151" name="tapa 1"/>
            <p:cNvSpPr/>
            <p:nvPr/>
          </p:nvSpPr>
          <p:spPr>
            <a:xfrm>
              <a:off x="5119922" y="2540559"/>
              <a:ext cx="1394051" cy="1727484"/>
            </a:xfrm>
            <a:prstGeom prst="roundRect">
              <a:avLst/>
            </a:prstGeom>
            <a:blipFill dpi="0"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52" name="tapa 3"/>
            <p:cNvSpPr/>
            <p:nvPr/>
          </p:nvSpPr>
          <p:spPr>
            <a:xfrm>
              <a:off x="5191217" y="2740904"/>
              <a:ext cx="12673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7200" b="1" cap="none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16</a:t>
              </a:r>
              <a:endParaRPr lang="es-ES" sz="72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666" y="191129"/>
            <a:ext cx="1754413" cy="217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7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30</Words>
  <Application>Microsoft Office PowerPoint</Application>
  <PresentationFormat>Panorámica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Escolar1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magali calonge</dc:creator>
  <cp:lastModifiedBy>magali calonge</cp:lastModifiedBy>
  <cp:revision>80</cp:revision>
  <dcterms:created xsi:type="dcterms:W3CDTF">2020-04-20T04:40:07Z</dcterms:created>
  <dcterms:modified xsi:type="dcterms:W3CDTF">2020-05-03T04:32:25Z</dcterms:modified>
</cp:coreProperties>
</file>