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6858000" cy="9906000" type="A4"/>
  <p:notesSz cx="6858000" cy="9144000"/>
  <p:embeddedFontLst>
    <p:embeddedFont>
      <p:font typeface="Arial Black" panose="020B0A04020102020204" pitchFamily="34" charset="0"/>
      <p:bold r:id="rId71"/>
    </p:embeddedFont>
    <p:embeddedFont>
      <p:font typeface="Calibri" panose="020F0502020204030204" pitchFamily="34" charset="0"/>
      <p:regular r:id="rId72"/>
      <p:bold r:id="rId73"/>
      <p:italic r:id="rId74"/>
      <p:boldItalic r:id="rId75"/>
    </p:embeddedFont>
    <p:embeddedFont>
      <p:font typeface="Comic Sans MS" panose="030F0702030302020204" pitchFamily="66" charset="0"/>
      <p:regular r:id="rId76"/>
      <p:bold r:id="rId77"/>
      <p:italic r:id="rId78"/>
      <p:boldItalic r:id="rId79"/>
    </p:embeddedFont>
    <p:embeddedFont>
      <p:font typeface="Pacifico" panose="020B0604020202020204" charset="0"/>
      <p:regular r:id="rId8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1" roundtripDataSignature="AMtx7mgJTtNSJLT1n8Red4gpLkQVP7H5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23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6.fntdata"/><Relationship Id="rId7" Type="http://schemas.openxmlformats.org/officeDocument/2006/relationships/slide" Target="slides/slide6.xml"/><Relationship Id="rId71" Type="http://schemas.openxmlformats.org/officeDocument/2006/relationships/font" Target="fonts/font1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08650008e7_0_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108650008e7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08650008e7_0_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5" name="Google Shape;215;g108650008e7_0_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08650008e7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8" name="Google Shape;228;g108650008e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08650008e7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4" name="Google Shape;244;g108650008e7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8650008e7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0" name="Google Shape;260;g108650008e7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08650008e7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6" name="Google Shape;276;g108650008e7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08650008e7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g108650008e7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08650008e7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5" name="Google Shape;305;g108650008e7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08650008e7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8" name="Google Shape;318;g108650008e7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08650008e7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1" name="Google Shape;331;g108650008e7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08650008e7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4" name="Google Shape;344;g108650008e7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8650008e7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0" name="Google Shape;360;g108650008e7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08650008e7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6" name="Google Shape;376;g108650008e7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08650008e7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108650008e7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08650008e7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5" name="Google Shape;405;g108650008e7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8650008e7_0_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1" name="Google Shape;421;g108650008e7_0_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08650008e7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4" name="Google Shape;434;g108650008e7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08650008e7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0" name="Google Shape;450;g108650008e7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08650008e7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108650008e7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108650008e7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9" name="Google Shape;479;g108650008e7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08650008e7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3" name="Google Shape;103;g108650008e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08650008e7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5" name="Google Shape;495;g108650008e7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08650008e7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108650008e7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108650008e7_0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g108650008e7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08650008e7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0" name="Google Shape;540;g108650008e7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08650008e7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6" name="Google Shape;556;g108650008e7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108650008e7_0_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72" name="Google Shape;572;g108650008e7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108650008e7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8" name="Google Shape;588;g108650008e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108650008e7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04" name="Google Shape;604;g108650008e7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08650008e7_0_3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0" name="Google Shape;620;g108650008e7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08650008e7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36" name="Google Shape;636;g108650008e7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" name="Google Shape;11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108650008e7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52" name="Google Shape;652;g108650008e7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108650008e7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68" name="Google Shape;668;g108650008e7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108650008e7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4" name="Google Shape;684;g108650008e7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108650008e7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97" name="Google Shape;697;g108650008e7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108650008e7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13" name="Google Shape;713;g108650008e7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108650008e7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29" name="Google Shape;729;g108650008e7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108650008e7_0_4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5" name="Google Shape;745;g108650008e7_0_4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1" name="Google Shape;76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108650008e7_0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5" name="Google Shape;765;g108650008e7_0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108650008e7_0_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3" name="Google Shape;773;g108650008e7_0_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8650008e7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g108650008e7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108650008e7_0_5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9" name="Google Shape;779;g108650008e7_0_5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108650008e7_0_5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85" name="Google Shape;785;g108650008e7_0_5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108650008e7_0_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1" name="Google Shape;791;g108650008e7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g108650008e7_0_5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7" name="Google Shape;797;g108650008e7_0_5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g108650008e7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04" name="Google Shape;804;g108650008e7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108650008e7_0_5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0" name="Google Shape;810;g108650008e7_0_5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108650008e7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6" name="Google Shape;816;g108650008e7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g108650008e7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6" name="Google Shape;826;g108650008e7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108650008e7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4" name="Google Shape;834;g108650008e7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108650008e7_1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2" name="Google Shape;842;g108650008e7_1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8650008e7_0_5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7" name="Google Shape;147;g108650008e7_0_5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g108650008e7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50" name="Google Shape;850;g108650008e7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108650008e7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58" name="Google Shape;858;g108650008e7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108650008e7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66" name="Google Shape;866;g108650008e7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108650008e7_1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4" name="Google Shape;874;g108650008e7_1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108650008e7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2" name="Google Shape;882;g108650008e7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8650008e7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90" name="Google Shape;890;g108650008e7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108650008e7_1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98" name="Google Shape;898;g108650008e7_1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g108650008e7_1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6" name="Google Shape;906;g108650008e7_1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108650008e7_1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4" name="Google Shape;914;g108650008e7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08650008e7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0" name="Google Shape;160;g108650008e7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08650008e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6" name="Google Shape;176;g108650008e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08650008e7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9" name="Google Shape;189;g108650008e7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5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8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30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3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3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5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5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subTitle" idx="1"/>
          </p:nvPr>
        </p:nvSpPr>
        <p:spPr>
          <a:xfrm>
            <a:off x="1140900" y="1250300"/>
            <a:ext cx="4275000" cy="5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800"/>
              <a:buNone/>
            </a:pPr>
            <a:r>
              <a:rPr lang="es-PE" sz="2800" b="1">
                <a:solidFill>
                  <a:srgbClr val="002060"/>
                </a:solidFill>
                <a:latin typeface="Arial Rounded"/>
                <a:ea typeface="Arial Rounded"/>
                <a:cs typeface="Arial Rounded"/>
                <a:sym typeface="Arial Rounded"/>
              </a:rPr>
              <a:t>Taller de Lectura 2021</a:t>
            </a:r>
            <a:endParaRPr sz="100"/>
          </a:p>
        </p:txBody>
      </p:sp>
      <p:sp>
        <p:nvSpPr>
          <p:cNvPr id="85" name="Google Shape;85;p2"/>
          <p:cNvSpPr txBox="1">
            <a:spLocks noGrp="1"/>
          </p:cNvSpPr>
          <p:nvPr>
            <p:ph type="ctrTitle"/>
          </p:nvPr>
        </p:nvSpPr>
        <p:spPr>
          <a:xfrm>
            <a:off x="331050" y="4205600"/>
            <a:ext cx="4921200" cy="11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480"/>
              <a:buFont typeface="Arial Black"/>
              <a:buNone/>
            </a:pPr>
            <a:r>
              <a:rPr lang="es-PE" sz="3500" b="1" u="sng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ARTE MANUAL NAVIDEÑO</a:t>
            </a:r>
            <a:endParaRPr sz="350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6" name="Google Shape;86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7650" y="5370200"/>
            <a:ext cx="2289075" cy="251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63775" y="1729100"/>
            <a:ext cx="1796000" cy="224062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824275" y="3762050"/>
            <a:ext cx="4275000" cy="5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800"/>
              <a:buNone/>
            </a:pPr>
            <a:r>
              <a:rPr lang="es-PE" sz="2800" b="1">
                <a:solidFill>
                  <a:srgbClr val="CC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Presenta: </a:t>
            </a:r>
            <a:endParaRPr sz="100">
              <a:solidFill>
                <a:srgbClr val="CC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g108650008e7_0_4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7325" y="4414883"/>
            <a:ext cx="4423349" cy="42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108650008e7_0_4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108650008e7_0_4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108650008e7_0_483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108650008e7_0_483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g108650008e7_0_483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108650008e7_0_483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g108650008e7_0_4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0325" y="845993"/>
            <a:ext cx="1719700" cy="1528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g108650008e7_0_48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3050" y="819295"/>
            <a:ext cx="1225256" cy="918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g108650008e7_0_5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800" y="4197350"/>
            <a:ext cx="4651799" cy="45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108650008e7_0_5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108650008e7_0_5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108650008e7_0_524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108650008e7_0_524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108650008e7_0_524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108650008e7_0_524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g108650008e7_0_5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369" y="822900"/>
            <a:ext cx="1463331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g108650008e7_0_5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3050" y="819295"/>
            <a:ext cx="1225256" cy="918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g108650008e7_0_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82700" y="4289250"/>
            <a:ext cx="4267125" cy="442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108650008e7_0_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108650008e7_0_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g108650008e7_0_51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108650008e7_0_51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108650008e7_0_51"/>
          <p:cNvSpPr txBox="1"/>
          <p:nvPr/>
        </p:nvSpPr>
        <p:spPr>
          <a:xfrm>
            <a:off x="72825" y="1009575"/>
            <a:ext cx="1807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5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MARIANA</a:t>
            </a:r>
            <a:endParaRPr sz="1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36" name="Google Shape;236;g108650008e7_0_51"/>
          <p:cNvSpPr txBox="1"/>
          <p:nvPr/>
        </p:nvSpPr>
        <p:spPr>
          <a:xfrm>
            <a:off x="4700025" y="840225"/>
            <a:ext cx="23280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5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YAUYO</a:t>
            </a:r>
            <a:endParaRPr sz="2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37" name="Google Shape;237;g108650008e7_0_51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108650008e7_0_51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108650008e7_0_51"/>
          <p:cNvSpPr txBox="1"/>
          <p:nvPr/>
        </p:nvSpPr>
        <p:spPr>
          <a:xfrm>
            <a:off x="2512650" y="3521350"/>
            <a:ext cx="18072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3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4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40" name="Google Shape;240;g108650008e7_0_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4275" y="1563525"/>
            <a:ext cx="1004298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g108650008e7_0_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54925" y="1520462"/>
            <a:ext cx="1004300" cy="753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g108650008e7_0_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1275" y="4213050"/>
            <a:ext cx="4151799" cy="45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108650008e7_0_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108650008e7_0_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108650008e7_0_62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g108650008e7_0_62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g108650008e7_0_62"/>
          <p:cNvSpPr txBox="1"/>
          <p:nvPr/>
        </p:nvSpPr>
        <p:spPr>
          <a:xfrm>
            <a:off x="150675" y="947213"/>
            <a:ext cx="1807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NICOLAS</a:t>
            </a:r>
            <a:endParaRPr sz="1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52" name="Google Shape;252;g108650008e7_0_62"/>
          <p:cNvSpPr txBox="1"/>
          <p:nvPr/>
        </p:nvSpPr>
        <p:spPr>
          <a:xfrm>
            <a:off x="4660875" y="756425"/>
            <a:ext cx="23280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1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TELLO</a:t>
            </a:r>
            <a:endParaRPr sz="22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53" name="Google Shape;253;g108650008e7_0_62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g108650008e7_0_62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5" name="Google Shape;255;g108650008e7_0_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532175"/>
            <a:ext cx="1004298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108650008e7_0_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299700"/>
            <a:ext cx="1004298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108650008e7_0_62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g108650008e7_0_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32675" y="4339450"/>
            <a:ext cx="4350600" cy="44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108650008e7_0_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108650008e7_0_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108650008e7_0_73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g108650008e7_0_73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g108650008e7_0_73"/>
          <p:cNvSpPr txBox="1"/>
          <p:nvPr/>
        </p:nvSpPr>
        <p:spPr>
          <a:xfrm>
            <a:off x="72825" y="888525"/>
            <a:ext cx="18072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9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FABIAN</a:t>
            </a:r>
            <a:endParaRPr sz="2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68" name="Google Shape;268;g108650008e7_0_73"/>
          <p:cNvSpPr txBox="1"/>
          <p:nvPr/>
        </p:nvSpPr>
        <p:spPr>
          <a:xfrm>
            <a:off x="4660875" y="873225"/>
            <a:ext cx="23280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1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LLERENA</a:t>
            </a:r>
            <a:endParaRPr sz="22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69" name="Google Shape;269;g108650008e7_0_73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g108650008e7_0_73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g108650008e7_0_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532175"/>
            <a:ext cx="1004298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108650008e7_0_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67175" y="1532175"/>
            <a:ext cx="1004298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108650008e7_0_73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g108650008e7_0_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95129" y="4299450"/>
            <a:ext cx="4373622" cy="451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g108650008e7_0_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108650008e7_0_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g108650008e7_0_84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108650008e7_0_84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108650008e7_0_84"/>
          <p:cNvSpPr txBox="1"/>
          <p:nvPr/>
        </p:nvSpPr>
        <p:spPr>
          <a:xfrm>
            <a:off x="72825" y="726900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LIAM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84" name="Google Shape;284;g108650008e7_0_84"/>
          <p:cNvSpPr txBox="1"/>
          <p:nvPr/>
        </p:nvSpPr>
        <p:spPr>
          <a:xfrm>
            <a:off x="4660875" y="750000"/>
            <a:ext cx="2328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5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CARDENAS</a:t>
            </a:r>
            <a:endParaRPr sz="1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85" name="Google Shape;285;g108650008e7_0_84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108650008e7_0_84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g108650008e7_0_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335755"/>
            <a:ext cx="1225250" cy="1089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108650008e7_0_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4925" y="1319400"/>
            <a:ext cx="1004298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g108650008e7_0_84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g108650008e7_0_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34725" y="4105200"/>
            <a:ext cx="4131424" cy="478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108650008e7_0_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108650008e7_0_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108650008e7_0_95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108650008e7_0_95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108650008e7_0_95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g108650008e7_0_95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Google Shape;301;g108650008e7_0_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3850" y="973500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108650008e7_0_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49378" y="724307"/>
            <a:ext cx="1463350" cy="13008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g108650008e7_0_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6525" y="4193800"/>
            <a:ext cx="4116351" cy="48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g108650008e7_0_10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08650008e7_0_10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08650008e7_0_106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108650008e7_0_106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108650008e7_0_106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108650008e7_0_106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g108650008e7_0_10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0200" y="792050"/>
            <a:ext cx="1507925" cy="156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g108650008e7_0_10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3125" y="792050"/>
            <a:ext cx="1225250" cy="1089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g108650008e7_0_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1650" y="4037175"/>
            <a:ext cx="4064500" cy="493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g108650008e7_0_1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g108650008e7_0_1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108650008e7_0_117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g108650008e7_0_117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g108650008e7_0_117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g108650008e7_0_117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7" name="Google Shape;327;g108650008e7_0_1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4050" y="975705"/>
            <a:ext cx="1385575" cy="1231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g108650008e7_0_1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4925" y="814450"/>
            <a:ext cx="1004298" cy="8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g108650008e7_0_1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1250" y="3870925"/>
            <a:ext cx="4215100" cy="503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g108650008e7_0_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108650008e7_0_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g108650008e7_0_128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g108650008e7_0_128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g108650008e7_0_128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g108650008e7_0_128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0" name="Google Shape;340;g108650008e7_0_1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3650" y="78942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g108650008e7_0_1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6350" y="881375"/>
            <a:ext cx="1004297" cy="8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/>
          <p:nvPr/>
        </p:nvSpPr>
        <p:spPr>
          <a:xfrm rot="-2230091">
            <a:off x="345884" y="574445"/>
            <a:ext cx="2258851" cy="92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4800" b="1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FELIZ</a:t>
            </a:r>
            <a:endParaRPr sz="5100" b="1">
              <a:solidFill>
                <a:srgbClr val="CC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4" name="Google Shape;94;p1"/>
          <p:cNvSpPr txBox="1"/>
          <p:nvPr/>
        </p:nvSpPr>
        <p:spPr>
          <a:xfrm rot="2876790">
            <a:off x="4486435" y="1077604"/>
            <a:ext cx="2930023" cy="815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4100" b="1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NAVIDAD</a:t>
            </a:r>
            <a:endParaRPr sz="4400" b="1">
              <a:solidFill>
                <a:srgbClr val="CC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636527" y="3626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6009652" y="4648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5440726" y="189823"/>
            <a:ext cx="225600" cy="216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2581176" y="388623"/>
            <a:ext cx="225600" cy="216600"/>
          </a:xfrm>
          <a:prstGeom prst="star4">
            <a:avLst>
              <a:gd name="adj" fmla="val 23372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295176" y="2065023"/>
            <a:ext cx="225600" cy="216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5400576" y="1531623"/>
            <a:ext cx="225600" cy="216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g108650008e7_0_49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550" y="4197350"/>
            <a:ext cx="4657575" cy="462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108650008e7_0_4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g108650008e7_0_4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g108650008e7_0_496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108650008e7_0_496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g108650008e7_0_496"/>
          <p:cNvSpPr txBox="1"/>
          <p:nvPr/>
        </p:nvSpPr>
        <p:spPr>
          <a:xfrm>
            <a:off x="72825" y="8885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KILLARI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52" name="Google Shape;352;g108650008e7_0_496"/>
          <p:cNvSpPr txBox="1"/>
          <p:nvPr/>
        </p:nvSpPr>
        <p:spPr>
          <a:xfrm>
            <a:off x="4700025" y="764025"/>
            <a:ext cx="232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VIDAL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53" name="Google Shape;353;g108650008e7_0_496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g108650008e7_0_496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5" name="Google Shape;355;g108650008e7_0_49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532175"/>
            <a:ext cx="1004298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108650008e7_0_496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57" name="Google Shape;357;g108650008e7_0_4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52682" y="1472025"/>
            <a:ext cx="792118" cy="7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g108650008e7_0_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9400" y="3993000"/>
            <a:ext cx="4405526" cy="48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g108650008e7_0_1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g108650008e7_0_1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108650008e7_0_139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g108650008e7_0_139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108650008e7_0_139"/>
          <p:cNvSpPr txBox="1"/>
          <p:nvPr/>
        </p:nvSpPr>
        <p:spPr>
          <a:xfrm>
            <a:off x="72825" y="796275"/>
            <a:ext cx="18072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3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FABRIZIO</a:t>
            </a:r>
            <a:r>
              <a:rPr lang="es-PE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68" name="Google Shape;368;g108650008e7_0_139"/>
          <p:cNvSpPr txBox="1"/>
          <p:nvPr/>
        </p:nvSpPr>
        <p:spPr>
          <a:xfrm>
            <a:off x="4700025" y="68782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HILARIO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69" name="Google Shape;369;g108650008e7_0_139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g108650008e7_0_139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1" name="Google Shape;371;g108650008e7_0_1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532175"/>
            <a:ext cx="1004298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g108650008e7_0_1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33700" y="1335075"/>
            <a:ext cx="1004298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g108650008e7_0_139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g108650008e7_0_1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5350" y="4193800"/>
            <a:ext cx="4668524" cy="462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g108650008e7_0_1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108650008e7_0_1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108650008e7_0_161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g108650008e7_0_161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g108650008e7_0_161"/>
          <p:cNvSpPr txBox="1"/>
          <p:nvPr/>
        </p:nvSpPr>
        <p:spPr>
          <a:xfrm>
            <a:off x="72825" y="216675"/>
            <a:ext cx="18072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9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ANDREÉ</a:t>
            </a:r>
            <a:endParaRPr sz="2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84" name="Google Shape;384;g108650008e7_0_161"/>
          <p:cNvSpPr txBox="1"/>
          <p:nvPr/>
        </p:nvSpPr>
        <p:spPr>
          <a:xfrm>
            <a:off x="4395225" y="230625"/>
            <a:ext cx="2462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CAMPOMANES</a:t>
            </a:r>
            <a:endParaRPr sz="24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85" name="Google Shape;385;g108650008e7_0_161"/>
          <p:cNvSpPr/>
          <p:nvPr/>
        </p:nvSpPr>
        <p:spPr>
          <a:xfrm>
            <a:off x="6340727" y="18382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108650008e7_0_161"/>
          <p:cNvSpPr/>
          <p:nvPr/>
        </p:nvSpPr>
        <p:spPr>
          <a:xfrm>
            <a:off x="1921127" y="856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7" name="Google Shape;387;g108650008e7_0_1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01797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108650008e7_0_1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78047" y="820775"/>
            <a:ext cx="1117900" cy="993775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g108650008e7_0_161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g108650008e7_0_1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3325" y="4214099"/>
            <a:ext cx="4431600" cy="45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g108650008e7_0_1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g108650008e7_0_1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g108650008e7_0_150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g108650008e7_0_150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g108650008e7_0_150"/>
          <p:cNvSpPr/>
          <p:nvPr/>
        </p:nvSpPr>
        <p:spPr>
          <a:xfrm>
            <a:off x="6274052" y="14837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g108650008e7_0_150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1" name="Google Shape;401;g108650008e7_0_1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01797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108650008e7_0_1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32225" y="161850"/>
            <a:ext cx="1463339" cy="130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g108650008e7_0_1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1450" y="4257307"/>
            <a:ext cx="4021200" cy="4459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108650008e7_0_1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108650008e7_0_1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g108650008e7_0_172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g108650008e7_0_172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g108650008e7_0_172"/>
          <p:cNvSpPr txBox="1"/>
          <p:nvPr/>
        </p:nvSpPr>
        <p:spPr>
          <a:xfrm>
            <a:off x="0" y="582225"/>
            <a:ext cx="18072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9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CALEB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13" name="Google Shape;413;g108650008e7_0_172"/>
          <p:cNvSpPr txBox="1"/>
          <p:nvPr/>
        </p:nvSpPr>
        <p:spPr>
          <a:xfrm>
            <a:off x="4700025" y="459225"/>
            <a:ext cx="23280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41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CROW</a:t>
            </a:r>
            <a:endParaRPr sz="32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14" name="Google Shape;414;g108650008e7_0_172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g108650008e7_0_172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6" name="Google Shape;416;g108650008e7_0_1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382039"/>
            <a:ext cx="1225250" cy="1089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g108650008e7_0_1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381700"/>
            <a:ext cx="883156" cy="7851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108650008e7_0_172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g108650008e7_0_4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2275" y="4130425"/>
            <a:ext cx="4522650" cy="468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g108650008e7_0_4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g108650008e7_0_4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g108650008e7_0_453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g108650008e7_0_453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g108650008e7_0_453"/>
          <p:cNvSpPr/>
          <p:nvPr/>
        </p:nvSpPr>
        <p:spPr>
          <a:xfrm>
            <a:off x="6257327" y="16343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g108650008e7_0_453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0" name="Google Shape;430;g108650008e7_0_4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01797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108650008e7_0_4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8550" y="161850"/>
            <a:ext cx="1463339" cy="130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g108650008e7_0_1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0050" y="3992999"/>
            <a:ext cx="4215700" cy="48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g108650008e7_0_1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g108650008e7_0_1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6377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g108650008e7_0_183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g108650008e7_0_183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g108650008e7_0_183"/>
          <p:cNvSpPr txBox="1"/>
          <p:nvPr/>
        </p:nvSpPr>
        <p:spPr>
          <a:xfrm>
            <a:off x="93000" y="258375"/>
            <a:ext cx="1807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ENRIQUE</a:t>
            </a:r>
            <a:endParaRPr sz="1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42" name="Google Shape;442;g108650008e7_0_183"/>
          <p:cNvSpPr txBox="1"/>
          <p:nvPr/>
        </p:nvSpPr>
        <p:spPr>
          <a:xfrm>
            <a:off x="4387025" y="212050"/>
            <a:ext cx="2328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5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BARBACHAN</a:t>
            </a:r>
            <a:endParaRPr sz="1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43" name="Google Shape;443;g108650008e7_0_183"/>
          <p:cNvSpPr/>
          <p:nvPr/>
        </p:nvSpPr>
        <p:spPr>
          <a:xfrm>
            <a:off x="6340727" y="18382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g108650008e7_0_183"/>
          <p:cNvSpPr/>
          <p:nvPr/>
        </p:nvSpPr>
        <p:spPr>
          <a:xfrm>
            <a:off x="1997327" y="856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5" name="Google Shape;445;g108650008e7_0_1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01797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108650008e7_0_1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5750" y="947448"/>
            <a:ext cx="994175" cy="883793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g108650008e7_0_183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g108650008e7_0_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2475" y="4087700"/>
            <a:ext cx="4472450" cy="4654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g108650008e7_0_1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g108650008e7_0_1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g108650008e7_0_194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g108650008e7_0_194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Google Shape;457;g108650008e7_0_194"/>
          <p:cNvSpPr txBox="1"/>
          <p:nvPr/>
        </p:nvSpPr>
        <p:spPr>
          <a:xfrm>
            <a:off x="139775" y="619275"/>
            <a:ext cx="18072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4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EZIO</a:t>
            </a:r>
            <a:endParaRPr sz="3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58" name="Google Shape;458;g108650008e7_0_194"/>
          <p:cNvSpPr txBox="1"/>
          <p:nvPr/>
        </p:nvSpPr>
        <p:spPr>
          <a:xfrm>
            <a:off x="4700025" y="611625"/>
            <a:ext cx="23280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41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PREMRL</a:t>
            </a:r>
            <a:endParaRPr sz="32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59" name="Google Shape;459;g108650008e7_0_194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108650008e7_0_194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1" name="Google Shape;461;g108650008e7_0_1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8600" y="1419675"/>
            <a:ext cx="1125663" cy="89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g108650008e7_0_1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47668" y="1267270"/>
            <a:ext cx="1002856" cy="89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g108650008e7_0_194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Google Shape;468;g108650008e7_0_2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7200" y="4230800"/>
            <a:ext cx="4175875" cy="425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g108650008e7_0_2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g108650008e7_0_2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108650008e7_0_205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g108650008e7_0_205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g108650008e7_0_205"/>
          <p:cNvSpPr/>
          <p:nvPr/>
        </p:nvSpPr>
        <p:spPr>
          <a:xfrm>
            <a:off x="6156902" y="16845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g108650008e7_0_205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5" name="Google Shape;475;g108650008e7_0_2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" y="800399"/>
            <a:ext cx="1708100" cy="151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g108650008e7_0_2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33450" y="161850"/>
            <a:ext cx="1463339" cy="130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Google Shape;481;g108650008e7_0_2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7325" y="4339458"/>
            <a:ext cx="4423350" cy="424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g108650008e7_0_2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g108650008e7_0_2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g108650008e7_0_216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g108650008e7_0_216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g108650008e7_0_216"/>
          <p:cNvSpPr txBox="1"/>
          <p:nvPr/>
        </p:nvSpPr>
        <p:spPr>
          <a:xfrm>
            <a:off x="72825" y="811725"/>
            <a:ext cx="18072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JEAN PABLO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87" name="Google Shape;487;g108650008e7_0_216"/>
          <p:cNvSpPr txBox="1"/>
          <p:nvPr/>
        </p:nvSpPr>
        <p:spPr>
          <a:xfrm>
            <a:off x="4660875" y="879350"/>
            <a:ext cx="232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GALVAN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88" name="Google Shape;488;g108650008e7_0_216"/>
          <p:cNvSpPr/>
          <p:nvPr/>
        </p:nvSpPr>
        <p:spPr>
          <a:xfrm>
            <a:off x="6188327" y="1685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108650008e7_0_216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0" name="Google Shape;490;g108650008e7_0_2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2009" y="161851"/>
            <a:ext cx="815316" cy="72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g108650008e7_0_2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15876" y="36400"/>
            <a:ext cx="1225250" cy="1089207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g108650008e7_0_216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108650008e7_0_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7150" y="4244450"/>
            <a:ext cx="4620174" cy="439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108650008e7_0_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108650008e7_0_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108650008e7_0_12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108650008e7_0_12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108650008e7_0_12"/>
          <p:cNvSpPr txBox="1"/>
          <p:nvPr/>
        </p:nvSpPr>
        <p:spPr>
          <a:xfrm>
            <a:off x="72825" y="789325"/>
            <a:ext cx="1807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4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ARYA</a:t>
            </a:r>
            <a:endParaRPr sz="3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1" name="Google Shape;111;g108650008e7_0_12"/>
          <p:cNvSpPr txBox="1"/>
          <p:nvPr/>
        </p:nvSpPr>
        <p:spPr>
          <a:xfrm>
            <a:off x="4660875" y="812425"/>
            <a:ext cx="2328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6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ROVIRA</a:t>
            </a:r>
            <a:endParaRPr sz="3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2" name="Google Shape;112;g108650008e7_0_12"/>
          <p:cNvSpPr/>
          <p:nvPr/>
        </p:nvSpPr>
        <p:spPr>
          <a:xfrm>
            <a:off x="6190402" y="16821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108650008e7_0_12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g108650008e7_0_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6100" y="161850"/>
            <a:ext cx="1004297" cy="8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108650008e7_0_12"/>
          <p:cNvSpPr txBox="1"/>
          <p:nvPr/>
        </p:nvSpPr>
        <p:spPr>
          <a:xfrm>
            <a:off x="2551938" y="3418600"/>
            <a:ext cx="1890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6" name="Google Shape;116;g108650008e7_0_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5450" y="1552232"/>
            <a:ext cx="1004300" cy="892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g108650008e7_0_2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7350" y="3993000"/>
            <a:ext cx="4855326" cy="48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g108650008e7_0_2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g108650008e7_0_2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108650008e7_0_227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g108650008e7_0_227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g108650008e7_0_227"/>
          <p:cNvSpPr txBox="1"/>
          <p:nvPr/>
        </p:nvSpPr>
        <p:spPr>
          <a:xfrm>
            <a:off x="143200" y="325125"/>
            <a:ext cx="19302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9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LUCIANA</a:t>
            </a:r>
            <a:endParaRPr sz="2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03" name="Google Shape;503;g108650008e7_0_227"/>
          <p:cNvSpPr txBox="1"/>
          <p:nvPr/>
        </p:nvSpPr>
        <p:spPr>
          <a:xfrm>
            <a:off x="4547625" y="306825"/>
            <a:ext cx="2328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7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LEÓN</a:t>
            </a:r>
            <a:endParaRPr sz="28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04" name="Google Shape;504;g108650008e7_0_227"/>
          <p:cNvSpPr/>
          <p:nvPr/>
        </p:nvSpPr>
        <p:spPr>
          <a:xfrm>
            <a:off x="6264527" y="18382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108650008e7_0_227"/>
          <p:cNvSpPr/>
          <p:nvPr/>
        </p:nvSpPr>
        <p:spPr>
          <a:xfrm>
            <a:off x="2073527" y="856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6" name="Google Shape;506;g108650008e7_0_2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017975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g108650008e7_0_2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37800" y="956325"/>
            <a:ext cx="966625" cy="8593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g108650008e7_0_227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Google Shape;513;g108650008e7_0_2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5750" y="3837450"/>
            <a:ext cx="4489175" cy="513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g108650008e7_0_2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g108650008e7_0_2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g108650008e7_0_238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g108650008e7_0_238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g108650008e7_0_238"/>
          <p:cNvSpPr/>
          <p:nvPr/>
        </p:nvSpPr>
        <p:spPr>
          <a:xfrm>
            <a:off x="6257327" y="16176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g108650008e7_0_238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0" name="Google Shape;520;g108650008e7_0_2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19350" y="161850"/>
            <a:ext cx="1463339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g108650008e7_0_2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7150" y="1170375"/>
            <a:ext cx="1463339" cy="130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" name="Google Shape;526;g108650008e7_0_2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5550" y="4096950"/>
            <a:ext cx="4539375" cy="481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g108650008e7_0_2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g108650008e7_0_2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g108650008e7_0_249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g108650008e7_0_249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g108650008e7_0_249"/>
          <p:cNvSpPr txBox="1"/>
          <p:nvPr/>
        </p:nvSpPr>
        <p:spPr>
          <a:xfrm>
            <a:off x="72825" y="642450"/>
            <a:ext cx="18072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9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ADRIAN</a:t>
            </a:r>
            <a:endParaRPr sz="2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2" name="Google Shape;532;g108650008e7_0_249"/>
          <p:cNvSpPr txBox="1"/>
          <p:nvPr/>
        </p:nvSpPr>
        <p:spPr>
          <a:xfrm>
            <a:off x="4700025" y="611625"/>
            <a:ext cx="2328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4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CAJO</a:t>
            </a:r>
            <a:endParaRPr sz="3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3" name="Google Shape;533;g108650008e7_0_249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g108650008e7_0_249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5" name="Google Shape;535;g108650008e7_0_2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167300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g108650008e7_0_2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4925" y="1319700"/>
            <a:ext cx="1074275" cy="954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g108650008e7_0_249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Google Shape;542;g108650008e7_0_2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5100" y="4137000"/>
            <a:ext cx="4657575" cy="468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g108650008e7_0_2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g108650008e7_0_2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108650008e7_0_260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g108650008e7_0_260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g108650008e7_0_260"/>
          <p:cNvSpPr txBox="1"/>
          <p:nvPr/>
        </p:nvSpPr>
        <p:spPr>
          <a:xfrm>
            <a:off x="234950" y="192250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DIEGO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8" name="Google Shape;548;g108650008e7_0_260"/>
          <p:cNvSpPr txBox="1"/>
          <p:nvPr/>
        </p:nvSpPr>
        <p:spPr>
          <a:xfrm>
            <a:off x="4142675" y="116050"/>
            <a:ext cx="2816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MARQUINA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9" name="Google Shape;549;g108650008e7_0_260"/>
          <p:cNvSpPr/>
          <p:nvPr/>
        </p:nvSpPr>
        <p:spPr>
          <a:xfrm>
            <a:off x="6340977" y="20359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g108650008e7_0_260"/>
          <p:cNvSpPr/>
          <p:nvPr/>
        </p:nvSpPr>
        <p:spPr>
          <a:xfrm>
            <a:off x="234952" y="20359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g108650008e7_0_260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52" name="Google Shape;552;g108650008e7_0_2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0862" y="88442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g108650008e7_0_2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49375" y="762550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Google Shape;558;g108650008e7_0_2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800" y="3993000"/>
            <a:ext cx="4556126" cy="472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g108650008e7_0_2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g108650008e7_0_2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g108650008e7_0_271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108650008e7_0_271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g108650008e7_0_271"/>
          <p:cNvSpPr txBox="1"/>
          <p:nvPr/>
        </p:nvSpPr>
        <p:spPr>
          <a:xfrm>
            <a:off x="72825" y="73437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ALVARO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4" name="Google Shape;564;g108650008e7_0_271"/>
          <p:cNvSpPr txBox="1"/>
          <p:nvPr/>
        </p:nvSpPr>
        <p:spPr>
          <a:xfrm>
            <a:off x="4660875" y="72697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VELIZ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5" name="Google Shape;565;g108650008e7_0_271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108650008e7_0_271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108650008e7_0_271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68" name="Google Shape;568;g108650008e7_0_27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4750" y="1319700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g108650008e7_0_27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319700"/>
            <a:ext cx="893250" cy="794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" name="Google Shape;574;g108650008e7_0_2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5350" y="3993000"/>
            <a:ext cx="4589574" cy="47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g108650008e7_0_2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g108650008e7_0_2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g108650008e7_0_282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g108650008e7_0_282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g108650008e7_0_282"/>
          <p:cNvSpPr txBox="1"/>
          <p:nvPr/>
        </p:nvSpPr>
        <p:spPr>
          <a:xfrm>
            <a:off x="228600" y="12477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FABIO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0" name="Google Shape;580;g108650008e7_0_282"/>
          <p:cNvSpPr txBox="1"/>
          <p:nvPr/>
        </p:nvSpPr>
        <p:spPr>
          <a:xfrm>
            <a:off x="4125700" y="154425"/>
            <a:ext cx="2749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HUAMANI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1" name="Google Shape;581;g108650008e7_0_282"/>
          <p:cNvSpPr/>
          <p:nvPr/>
        </p:nvSpPr>
        <p:spPr>
          <a:xfrm>
            <a:off x="6340727" y="19906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g108650008e7_0_282"/>
          <p:cNvSpPr/>
          <p:nvPr/>
        </p:nvSpPr>
        <p:spPr>
          <a:xfrm>
            <a:off x="397127" y="19144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g108650008e7_0_282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84" name="Google Shape;584;g108650008e7_0_2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7125" y="80092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g108650008e7_0_2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52625" y="771275"/>
            <a:ext cx="1039800" cy="92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Google Shape;590;g108650008e7_0_2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7350" y="3993000"/>
            <a:ext cx="4657576" cy="48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g108650008e7_0_2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g108650008e7_0_2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g108650008e7_0_293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g108650008e7_0_293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g108650008e7_0_293"/>
          <p:cNvSpPr txBox="1"/>
          <p:nvPr/>
        </p:nvSpPr>
        <p:spPr>
          <a:xfrm>
            <a:off x="76200" y="840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JIMENA 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6" name="Google Shape;596;g108650008e7_0_293"/>
          <p:cNvSpPr txBox="1"/>
          <p:nvPr/>
        </p:nvSpPr>
        <p:spPr>
          <a:xfrm>
            <a:off x="4700025" y="84022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CARRION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7" name="Google Shape;597;g108650008e7_0_293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g108650008e7_0_293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g108650008e7_0_293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00" name="Google Shape;600;g108650008e7_0_2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775" y="1486725"/>
            <a:ext cx="936055" cy="83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g108650008e7_0_2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384850"/>
            <a:ext cx="936050" cy="832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6" name="Google Shape;606;g108650008e7_0_3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2475" y="4180625"/>
            <a:ext cx="4472450" cy="440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g108650008e7_0_3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g108650008e7_0_3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g108650008e7_0_304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Google Shape;610;g108650008e7_0_304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Google Shape;611;g108650008e7_0_304"/>
          <p:cNvSpPr txBox="1"/>
          <p:nvPr/>
        </p:nvSpPr>
        <p:spPr>
          <a:xfrm>
            <a:off x="245400" y="25837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THIAGO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2" name="Google Shape;612;g108650008e7_0_304"/>
          <p:cNvSpPr txBox="1"/>
          <p:nvPr/>
        </p:nvSpPr>
        <p:spPr>
          <a:xfrm>
            <a:off x="4109075" y="182175"/>
            <a:ext cx="2883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FERNANDEZ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3" name="Google Shape;613;g108650008e7_0_304"/>
          <p:cNvSpPr/>
          <p:nvPr/>
        </p:nvSpPr>
        <p:spPr>
          <a:xfrm>
            <a:off x="6357727" y="18686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g108650008e7_0_304"/>
          <p:cNvSpPr/>
          <p:nvPr/>
        </p:nvSpPr>
        <p:spPr>
          <a:xfrm>
            <a:off x="234952" y="205269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g108650008e7_0_304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16" name="Google Shape;616;g108650008e7_0_30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5650" y="90487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g108650008e7_0_30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49375" y="717075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Google Shape;622;g108650008e7_0_3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6375" y="4139699"/>
            <a:ext cx="4498551" cy="449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g108650008e7_0_3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g108650008e7_0_3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g108650008e7_0_315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g108650008e7_0_315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g108650008e7_0_315"/>
          <p:cNvSpPr txBox="1"/>
          <p:nvPr/>
        </p:nvSpPr>
        <p:spPr>
          <a:xfrm>
            <a:off x="93000" y="258375"/>
            <a:ext cx="2160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BENJAMIN</a:t>
            </a:r>
            <a:endParaRPr sz="24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8" name="Google Shape;628;g108650008e7_0_315"/>
          <p:cNvSpPr txBox="1"/>
          <p:nvPr/>
        </p:nvSpPr>
        <p:spPr>
          <a:xfrm>
            <a:off x="4033775" y="208250"/>
            <a:ext cx="3034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BUSTAMANTE</a:t>
            </a:r>
            <a:endParaRPr sz="24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9" name="Google Shape;629;g108650008e7_0_315"/>
          <p:cNvSpPr/>
          <p:nvPr/>
        </p:nvSpPr>
        <p:spPr>
          <a:xfrm>
            <a:off x="6374452" y="20024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g108650008e7_0_315"/>
          <p:cNvSpPr/>
          <p:nvPr/>
        </p:nvSpPr>
        <p:spPr>
          <a:xfrm>
            <a:off x="234952" y="19020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Google Shape;631;g108650008e7_0_315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32" name="Google Shape;632;g108650008e7_0_3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5650" y="90487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g108650008e7_0_3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18975" y="655700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g108650008e7_0_3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6500" y="4113683"/>
            <a:ext cx="4404999" cy="47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g108650008e7_0_3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Google Shape;640;g108650008e7_0_3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g108650008e7_0_337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g108650008e7_0_337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g108650008e7_0_337"/>
          <p:cNvSpPr txBox="1"/>
          <p:nvPr/>
        </p:nvSpPr>
        <p:spPr>
          <a:xfrm>
            <a:off x="72825" y="7424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LAYRA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4" name="Google Shape;644;g108650008e7_0_337"/>
          <p:cNvSpPr txBox="1"/>
          <p:nvPr/>
        </p:nvSpPr>
        <p:spPr>
          <a:xfrm>
            <a:off x="4660875" y="74242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GAVILAN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5" name="Google Shape;645;g108650008e7_0_337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Google Shape;646;g108650008e7_0_337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g108650008e7_0_337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48" name="Google Shape;648;g108650008e7_0_3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8737" y="138892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Google Shape;649;g108650008e7_0_3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488900"/>
            <a:ext cx="815325" cy="7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849" y="4204406"/>
            <a:ext cx="4522313" cy="436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6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93000" y="258375"/>
            <a:ext cx="1807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endParaRPr sz="3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4700025" y="611625"/>
            <a:ext cx="2328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endParaRPr sz="38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490947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4638" y="823000"/>
            <a:ext cx="1543925" cy="158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04775" y="642450"/>
            <a:ext cx="1316350" cy="118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g108650008e7_0_3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9450" y="4163900"/>
            <a:ext cx="4565476" cy="455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g108650008e7_0_3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g108650008e7_0_3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g108650008e7_0_359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g108650008e7_0_359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g108650008e7_0_359"/>
          <p:cNvSpPr txBox="1"/>
          <p:nvPr/>
        </p:nvSpPr>
        <p:spPr>
          <a:xfrm>
            <a:off x="178850" y="642450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MIREYA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0" name="Google Shape;660;g108650008e7_0_359"/>
          <p:cNvSpPr txBox="1"/>
          <p:nvPr/>
        </p:nvSpPr>
        <p:spPr>
          <a:xfrm>
            <a:off x="4660875" y="745500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MALARIN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1" name="Google Shape;661;g108650008e7_0_359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Google Shape;662;g108650008e7_0_359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g108650008e7_0_359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64" name="Google Shape;664;g108650008e7_0_3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5275" y="1288950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g108650008e7_0_3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4925" y="1288950"/>
            <a:ext cx="984175" cy="8749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0" name="Google Shape;670;g108650008e7_0_3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19913" y="4187800"/>
            <a:ext cx="4018175" cy="463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g108650008e7_0_3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g108650008e7_0_3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g108650008e7_0_348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g108650008e7_0_348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Google Shape;675;g108650008e7_0_348"/>
          <p:cNvSpPr txBox="1"/>
          <p:nvPr/>
        </p:nvSpPr>
        <p:spPr>
          <a:xfrm>
            <a:off x="72825" y="6116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RAUL</a:t>
            </a:r>
            <a:r>
              <a:rPr lang="es-PE" sz="30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6" name="Google Shape;676;g108650008e7_0_348"/>
          <p:cNvSpPr txBox="1"/>
          <p:nvPr/>
        </p:nvSpPr>
        <p:spPr>
          <a:xfrm>
            <a:off x="4700025" y="61162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CORILLA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7" name="Google Shape;677;g108650008e7_0_348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Google Shape;678;g108650008e7_0_348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Google Shape;679;g108650008e7_0_348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80" name="Google Shape;680;g108650008e7_0_3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8737" y="125812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1" name="Google Shape;681;g108650008e7_0_3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258125"/>
            <a:ext cx="880800" cy="783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Google Shape;686;g108650008e7_0_3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7300" y="4180625"/>
            <a:ext cx="4606776" cy="437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g108650008e7_0_3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g108650008e7_0_3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g108650008e7_0_370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g108650008e7_0_370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1" name="Google Shape;691;g108650008e7_0_370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2" name="Google Shape;692;g108650008e7_0_370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3" name="Google Shape;693;g108650008e7_0_3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5650" y="90487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g108650008e7_0_3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44100" y="756075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Google Shape;699;g108650008e7_0_3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3200" y="4096950"/>
            <a:ext cx="4431600" cy="461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g108650008e7_0_3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g108650008e7_0_3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g108650008e7_0_326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g108650008e7_0_326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4" name="Google Shape;704;g108650008e7_0_326"/>
          <p:cNvSpPr txBox="1"/>
          <p:nvPr/>
        </p:nvSpPr>
        <p:spPr>
          <a:xfrm>
            <a:off x="-59400" y="29775"/>
            <a:ext cx="2628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FERNANDO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5" name="Google Shape;705;g108650008e7_0_326"/>
          <p:cNvSpPr txBox="1"/>
          <p:nvPr/>
        </p:nvSpPr>
        <p:spPr>
          <a:xfrm>
            <a:off x="4530000" y="81375"/>
            <a:ext cx="232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GUERRERO</a:t>
            </a:r>
            <a:endParaRPr sz="30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6" name="Google Shape;706;g108650008e7_0_326"/>
          <p:cNvSpPr/>
          <p:nvPr/>
        </p:nvSpPr>
        <p:spPr>
          <a:xfrm>
            <a:off x="6257327" y="18016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g108650008e7_0_326"/>
          <p:cNvSpPr/>
          <p:nvPr/>
        </p:nvSpPr>
        <p:spPr>
          <a:xfrm>
            <a:off x="93002" y="213637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g108650008e7_0_326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09" name="Google Shape;709;g108650008e7_0_3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5650" y="755550"/>
            <a:ext cx="1463350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g108650008e7_0_3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6375" y="676275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5" name="Google Shape;715;g108650008e7_0_3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7350" y="4247575"/>
            <a:ext cx="4657574" cy="4570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g108650008e7_0_3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g108650008e7_0_3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g108650008e7_0_381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9" name="Google Shape;719;g108650008e7_0_381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Google Shape;720;g108650008e7_0_381"/>
          <p:cNvSpPr txBox="1"/>
          <p:nvPr/>
        </p:nvSpPr>
        <p:spPr>
          <a:xfrm>
            <a:off x="72825" y="642450"/>
            <a:ext cx="1807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SALVADOR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1" name="Google Shape;721;g108650008e7_0_381"/>
          <p:cNvSpPr txBox="1"/>
          <p:nvPr/>
        </p:nvSpPr>
        <p:spPr>
          <a:xfrm>
            <a:off x="4547625" y="611625"/>
            <a:ext cx="2328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CAJAHUANCA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2" name="Google Shape;722;g108650008e7_0_381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g108650008e7_0_381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g108650008e7_0_381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25" name="Google Shape;725;g108650008e7_0_3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8737" y="1165650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g108650008e7_0_3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4250" y="1040550"/>
            <a:ext cx="1225250" cy="1089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" name="Google Shape;731;g108650008e7_0_3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32675" y="4197375"/>
            <a:ext cx="4422249" cy="444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g108650008e7_0_3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g108650008e7_0_3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g108650008e7_0_392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5" name="Google Shape;735;g108650008e7_0_392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6" name="Google Shape;736;g108650008e7_0_392"/>
          <p:cNvSpPr txBox="1"/>
          <p:nvPr/>
        </p:nvSpPr>
        <p:spPr>
          <a:xfrm>
            <a:off x="245400" y="177675"/>
            <a:ext cx="1807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ANIA</a:t>
            </a:r>
            <a:endParaRPr sz="2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7" name="Google Shape;737;g108650008e7_0_392"/>
          <p:cNvSpPr txBox="1"/>
          <p:nvPr/>
        </p:nvSpPr>
        <p:spPr>
          <a:xfrm>
            <a:off x="4181450" y="130725"/>
            <a:ext cx="2575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2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MAXIMILIANO</a:t>
            </a:r>
            <a:endParaRPr sz="1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8" name="Google Shape;738;g108650008e7_0_392"/>
          <p:cNvSpPr/>
          <p:nvPr/>
        </p:nvSpPr>
        <p:spPr>
          <a:xfrm>
            <a:off x="6341002" y="20192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9" name="Google Shape;739;g108650008e7_0_392"/>
          <p:cNvSpPr/>
          <p:nvPr/>
        </p:nvSpPr>
        <p:spPr>
          <a:xfrm>
            <a:off x="218227" y="2019222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0" name="Google Shape;740;g108650008e7_0_392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41" name="Google Shape;741;g108650008e7_0_3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5650" y="904875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g108650008e7_0_3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61875" y="605475"/>
            <a:ext cx="1295375" cy="115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" name="Google Shape;747;g108650008e7_0_4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9400" y="4230825"/>
            <a:ext cx="4333874" cy="448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g108650008e7_0_4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g108650008e7_0_4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g108650008e7_0_414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1" name="Google Shape;751;g108650008e7_0_414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2" name="Google Shape;752;g108650008e7_0_414"/>
          <p:cNvSpPr txBox="1"/>
          <p:nvPr/>
        </p:nvSpPr>
        <p:spPr>
          <a:xfrm>
            <a:off x="93000" y="639375"/>
            <a:ext cx="1807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4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SHAYA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3" name="Google Shape;753;g108650008e7_0_414"/>
          <p:cNvSpPr txBox="1"/>
          <p:nvPr/>
        </p:nvSpPr>
        <p:spPr>
          <a:xfrm>
            <a:off x="4623825" y="764025"/>
            <a:ext cx="23280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5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FLORES</a:t>
            </a:r>
            <a:endParaRPr sz="26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4" name="Google Shape;754;g108650008e7_0_414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5" name="Google Shape;755;g108650008e7_0_414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Google Shape;756;g108650008e7_0_414"/>
          <p:cNvSpPr txBox="1"/>
          <p:nvPr/>
        </p:nvSpPr>
        <p:spPr>
          <a:xfrm>
            <a:off x="1986050" y="3547225"/>
            <a:ext cx="3111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2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4° PRIMARIA</a:t>
            </a:r>
            <a:endParaRPr sz="1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57" name="Google Shape;757;g108650008e7_0_4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8912" y="1172600"/>
            <a:ext cx="1295375" cy="11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g108650008e7_0_4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2675" y="1487325"/>
            <a:ext cx="815325" cy="7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108650008e7_0_553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8" name="Google Shape;768;g108650008e7_0_553"/>
          <p:cNvSpPr/>
          <p:nvPr/>
        </p:nvSpPr>
        <p:spPr>
          <a:xfrm>
            <a:off x="2805575" y="156175"/>
            <a:ext cx="3982500" cy="1723500"/>
          </a:xfrm>
          <a:prstGeom prst="wedgeEllipseCallout">
            <a:avLst>
              <a:gd name="adj1" fmla="val -51680"/>
              <a:gd name="adj2" fmla="val 7330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PE" sz="27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FICHAS DE TRABAJO DE ESTUDIANTES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g108650008e7_0_553"/>
          <p:cNvSpPr txBox="1"/>
          <p:nvPr/>
        </p:nvSpPr>
        <p:spPr>
          <a:xfrm>
            <a:off x="2805575" y="2364975"/>
            <a:ext cx="24765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es-PE" sz="3900" b="1" i="0" u="none" strike="noStrike" cap="none">
                <a:solidFill>
                  <a:srgbClr val="002060"/>
                </a:solidFill>
                <a:latin typeface="Pacifico"/>
                <a:ea typeface="Pacifico"/>
                <a:cs typeface="Pacifico"/>
                <a:sym typeface="Pacifico"/>
              </a:rPr>
              <a:t>BONUS</a:t>
            </a:r>
            <a:endParaRPr sz="3900" b="1" i="0" u="none" strike="noStrike" cap="none">
              <a:solidFill>
                <a:srgbClr val="00206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770" name="Google Shape;770;g108650008e7_0_5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7975" y="3073875"/>
            <a:ext cx="2002125" cy="195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108650008e7_0_558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6" name="Google Shape;776;g108650008e7_0_558"/>
          <p:cNvSpPr txBox="1"/>
          <p:nvPr/>
        </p:nvSpPr>
        <p:spPr>
          <a:xfrm>
            <a:off x="853400" y="8968950"/>
            <a:ext cx="4395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LIAM CARDENAS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g108650008e7_0_4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30800" y="3993000"/>
            <a:ext cx="4252067" cy="47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108650008e7_0_4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108650008e7_0_4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108650008e7_0_437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108650008e7_0_437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108650008e7_0_437"/>
          <p:cNvSpPr/>
          <p:nvPr/>
        </p:nvSpPr>
        <p:spPr>
          <a:xfrm>
            <a:off x="6163652" y="13810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108650008e7_0_437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g108650008e7_0_4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8400" y="261450"/>
            <a:ext cx="1414600" cy="125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108650008e7_0_4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0400" y="759575"/>
            <a:ext cx="1676726" cy="1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108650008e7_0_563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2" name="Google Shape;782;g108650008e7_0_563"/>
          <p:cNvSpPr txBox="1"/>
          <p:nvPr/>
        </p:nvSpPr>
        <p:spPr>
          <a:xfrm>
            <a:off x="1070900" y="9136300"/>
            <a:ext cx="44622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LIAM CARDENAS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108650008e7_0_567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8" name="Google Shape;788;g108650008e7_0_567"/>
          <p:cNvSpPr txBox="1"/>
          <p:nvPr/>
        </p:nvSpPr>
        <p:spPr>
          <a:xfrm>
            <a:off x="1394600" y="88908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LIAM CARDENAS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108650008e7_0_571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4" name="Google Shape;794;g108650008e7_0_571"/>
          <p:cNvSpPr txBox="1"/>
          <p:nvPr/>
        </p:nvSpPr>
        <p:spPr>
          <a:xfrm>
            <a:off x="1394600" y="88908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SEBASTIAN COLLAZOS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9" name="Google Shape;799;g108650008e7_0_575"/>
          <p:cNvPicPr preferRelativeResize="0"/>
          <p:nvPr/>
        </p:nvPicPr>
        <p:blipFill rotWithShape="1">
          <a:blip r:embed="rId3">
            <a:alphaModFix/>
          </a:blip>
          <a:srcRect b="13149"/>
          <a:stretch/>
        </p:blipFill>
        <p:spPr>
          <a:xfrm>
            <a:off x="-105975" y="0"/>
            <a:ext cx="6963975" cy="990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0" name="Google Shape;800;g108650008e7_0_575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1" name="Google Shape;801;g108650008e7_0_575"/>
          <p:cNvSpPr txBox="1"/>
          <p:nvPr/>
        </p:nvSpPr>
        <p:spPr>
          <a:xfrm>
            <a:off x="206550" y="8991250"/>
            <a:ext cx="3084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SHAYA FLORES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108650008e7_0_579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7" name="Google Shape;807;g108650008e7_0_579"/>
          <p:cNvSpPr txBox="1"/>
          <p:nvPr/>
        </p:nvSpPr>
        <p:spPr>
          <a:xfrm>
            <a:off x="1394600" y="88908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SEBASTIAN COLLAZOS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g108650008e7_0_583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13" name="Google Shape;813;g108650008e7_0_583"/>
          <p:cNvSpPr txBox="1"/>
          <p:nvPr/>
        </p:nvSpPr>
        <p:spPr>
          <a:xfrm>
            <a:off x="1394600" y="88908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SEBASTIAN COLLAZOS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108650008e7_1_14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19" name="Google Shape;819;g108650008e7_1_14"/>
          <p:cNvSpPr txBox="1"/>
          <p:nvPr/>
        </p:nvSpPr>
        <p:spPr>
          <a:xfrm>
            <a:off x="1290013" y="91418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ARYA ROVIRA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0" name="Google Shape;820;g108650008e7_1_14"/>
          <p:cNvSpPr txBox="1"/>
          <p:nvPr/>
        </p:nvSpPr>
        <p:spPr>
          <a:xfrm>
            <a:off x="178925" y="241625"/>
            <a:ext cx="65421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ROMPECABEZAS DIGITAL RESUELTOS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21" name="Google Shape;821;g108650008e7_1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925" y="4975300"/>
            <a:ext cx="6679075" cy="406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2" name="Google Shape;822;g108650008e7_1_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8925" y="1000300"/>
            <a:ext cx="3496750" cy="39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3" name="Google Shape;823;g108650008e7_1_14"/>
          <p:cNvPicPr preferRelativeResize="0"/>
          <p:nvPr/>
        </p:nvPicPr>
        <p:blipFill rotWithShape="1">
          <a:blip r:embed="rId5">
            <a:alphaModFix/>
          </a:blip>
          <a:srcRect t="7561" r="18704"/>
          <a:stretch/>
        </p:blipFill>
        <p:spPr>
          <a:xfrm>
            <a:off x="3177000" y="1000300"/>
            <a:ext cx="3681001" cy="39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108650008e7_1_23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9" name="Google Shape;829;g108650008e7_1_23"/>
          <p:cNvSpPr txBox="1"/>
          <p:nvPr/>
        </p:nvSpPr>
        <p:spPr>
          <a:xfrm>
            <a:off x="1290013" y="8837050"/>
            <a:ext cx="43338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CHRISTY VELASQUEZ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0" name="Google Shape;830;g108650008e7_1_23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31" name="Google Shape;831;g108650008e7_1_23"/>
          <p:cNvPicPr preferRelativeResize="0"/>
          <p:nvPr/>
        </p:nvPicPr>
        <p:blipFill rotWithShape="1">
          <a:blip r:embed="rId3">
            <a:alphaModFix/>
          </a:blip>
          <a:srcRect l="12579" t="37910" r="49836" b="24768"/>
          <a:stretch/>
        </p:blipFill>
        <p:spPr>
          <a:xfrm>
            <a:off x="295600" y="2237750"/>
            <a:ext cx="6269901" cy="6180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108650008e7_1_33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7" name="Google Shape;837;g108650008e7_1_33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BENJAMIN BUSTAMANTE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8" name="Google Shape;838;g108650008e7_1_33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39" name="Google Shape;839;g108650008e7_1_33"/>
          <p:cNvPicPr preferRelativeResize="0"/>
          <p:nvPr/>
        </p:nvPicPr>
        <p:blipFill rotWithShape="1">
          <a:blip r:embed="rId3">
            <a:alphaModFix/>
          </a:blip>
          <a:srcRect l="12652" t="38745" r="50820" b="20623"/>
          <a:stretch/>
        </p:blipFill>
        <p:spPr>
          <a:xfrm>
            <a:off x="267350" y="2264550"/>
            <a:ext cx="6288399" cy="6375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108650008e7_1_41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5" name="Google Shape;845;g108650008e7_1_41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DARYL SIMPSON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6" name="Google Shape;846;g108650008e7_1_41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47" name="Google Shape;847;g108650008e7_1_41"/>
          <p:cNvPicPr preferRelativeResize="0"/>
          <p:nvPr/>
        </p:nvPicPr>
        <p:blipFill rotWithShape="1">
          <a:blip r:embed="rId3">
            <a:alphaModFix/>
          </a:blip>
          <a:srcRect l="12815" t="47281" r="50175" b="15787"/>
          <a:stretch/>
        </p:blipFill>
        <p:spPr>
          <a:xfrm>
            <a:off x="185875" y="2030275"/>
            <a:ext cx="6301001" cy="680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108650008e7_0_5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350" y="4247575"/>
            <a:ext cx="4685301" cy="446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108650008e7_0_5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108650008e7_0_5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108650008e7_0_511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108650008e7_0_511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g108650008e7_0_511"/>
          <p:cNvSpPr/>
          <p:nvPr/>
        </p:nvSpPr>
        <p:spPr>
          <a:xfrm>
            <a:off x="6264527" y="15334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g108650008e7_0_511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g108650008e7_0_5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8400" y="261450"/>
            <a:ext cx="1414600" cy="125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108650008e7_0_5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4925" y="711970"/>
            <a:ext cx="1625100" cy="1444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108650008e7_1_49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3" name="Google Shape;853;g108650008e7_1_49"/>
          <p:cNvSpPr txBox="1"/>
          <p:nvPr/>
        </p:nvSpPr>
        <p:spPr>
          <a:xfrm>
            <a:off x="5113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DANNA BOZA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4" name="Google Shape;854;g108650008e7_1_49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55" name="Google Shape;855;g108650008e7_1_49"/>
          <p:cNvPicPr preferRelativeResize="0"/>
          <p:nvPr/>
        </p:nvPicPr>
        <p:blipFill rotWithShape="1">
          <a:blip r:embed="rId3">
            <a:alphaModFix/>
          </a:blip>
          <a:srcRect l="12165" t="30844" r="55566" b="34123"/>
          <a:stretch/>
        </p:blipFill>
        <p:spPr>
          <a:xfrm>
            <a:off x="511350" y="1986375"/>
            <a:ext cx="5841650" cy="685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108650008e7_1_56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1" name="Google Shape;861;g108650008e7_1_56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ADRIANA GUTIERREZ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2" name="Google Shape;862;g108650008e7_1_56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63" name="Google Shape;863;g108650008e7_1_56"/>
          <p:cNvPicPr preferRelativeResize="0"/>
          <p:nvPr/>
        </p:nvPicPr>
        <p:blipFill rotWithShape="1">
          <a:blip r:embed="rId3">
            <a:alphaModFix/>
          </a:blip>
          <a:srcRect l="11271" t="36930" r="56008" b="28566"/>
          <a:stretch/>
        </p:blipFill>
        <p:spPr>
          <a:xfrm>
            <a:off x="185875" y="2097225"/>
            <a:ext cx="6351200" cy="662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108650008e7_1_62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9" name="Google Shape;869;g108650008e7_1_62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BETH OROSCO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0" name="Google Shape;870;g108650008e7_1_62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71" name="Google Shape;871;g108650008e7_1_62"/>
          <p:cNvPicPr preferRelativeResize="0"/>
          <p:nvPr/>
        </p:nvPicPr>
        <p:blipFill rotWithShape="1">
          <a:blip r:embed="rId3">
            <a:alphaModFix/>
          </a:blip>
          <a:srcRect l="13676" t="33483" r="48530" b="26564"/>
          <a:stretch/>
        </p:blipFill>
        <p:spPr>
          <a:xfrm>
            <a:off x="185875" y="2314750"/>
            <a:ext cx="6401399" cy="630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108650008e7_1_68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7" name="Google Shape;877;g108650008e7_1_68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JANDY ROSADIO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8" name="Google Shape;878;g108650008e7_1_68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79" name="Google Shape;879;g108650008e7_1_68"/>
          <p:cNvPicPr preferRelativeResize="0"/>
          <p:nvPr/>
        </p:nvPicPr>
        <p:blipFill rotWithShape="1">
          <a:blip r:embed="rId3">
            <a:alphaModFix/>
          </a:blip>
          <a:srcRect l="10767" t="40295" r="49351" b="16574"/>
          <a:stretch/>
        </p:blipFill>
        <p:spPr>
          <a:xfrm>
            <a:off x="185875" y="2231075"/>
            <a:ext cx="6301001" cy="615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108650008e7_1_78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5" name="Google Shape;885;g108650008e7_1_78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IGNACIO CASTILLO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6" name="Google Shape;886;g108650008e7_1_78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87" name="Google Shape;887;g108650008e7_1_78"/>
          <p:cNvPicPr preferRelativeResize="0"/>
          <p:nvPr/>
        </p:nvPicPr>
        <p:blipFill rotWithShape="1">
          <a:blip r:embed="rId3">
            <a:alphaModFix/>
          </a:blip>
          <a:srcRect l="12910" t="37118" r="47510" b="19295"/>
          <a:stretch/>
        </p:blipFill>
        <p:spPr>
          <a:xfrm>
            <a:off x="185875" y="1950750"/>
            <a:ext cx="6351200" cy="65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108650008e7_1_85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3" name="Google Shape;893;g108650008e7_1_85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KILLARI VIDAL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4" name="Google Shape;894;g108650008e7_1_85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95" name="Google Shape;895;g108650008e7_1_85"/>
          <p:cNvPicPr preferRelativeResize="0"/>
          <p:nvPr/>
        </p:nvPicPr>
        <p:blipFill rotWithShape="1">
          <a:blip r:embed="rId3">
            <a:alphaModFix/>
          </a:blip>
          <a:srcRect l="9377" t="36997" r="57682" b="30365"/>
          <a:stretch/>
        </p:blipFill>
        <p:spPr>
          <a:xfrm>
            <a:off x="270075" y="2080475"/>
            <a:ext cx="6317876" cy="660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108650008e7_1_92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1" name="Google Shape;901;g108650008e7_1_92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MARIANA YAUYO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2" name="Google Shape;902;g108650008e7_1_92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03" name="Google Shape;903;g108650008e7_1_92"/>
          <p:cNvPicPr preferRelativeResize="0"/>
          <p:nvPr/>
        </p:nvPicPr>
        <p:blipFill rotWithShape="1">
          <a:blip r:embed="rId3">
            <a:alphaModFix/>
          </a:blip>
          <a:srcRect l="9591" t="38026" r="57468" b="28378"/>
          <a:stretch/>
        </p:blipFill>
        <p:spPr>
          <a:xfrm>
            <a:off x="185875" y="2281275"/>
            <a:ext cx="6434850" cy="56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108650008e7_1_99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9" name="Google Shape;909;g108650008e7_1_99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LIAM CARDENAS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0" name="Google Shape;910;g108650008e7_1_99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11" name="Google Shape;911;g108650008e7_1_99"/>
          <p:cNvPicPr preferRelativeResize="0"/>
          <p:nvPr/>
        </p:nvPicPr>
        <p:blipFill rotWithShape="1">
          <a:blip r:embed="rId3">
            <a:alphaModFix/>
          </a:blip>
          <a:srcRect l="12652" t="33485" r="48534" b="24747"/>
          <a:stretch/>
        </p:blipFill>
        <p:spPr>
          <a:xfrm>
            <a:off x="318175" y="2080475"/>
            <a:ext cx="6409801" cy="648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g108650008e7_1_106"/>
          <p:cNvSpPr txBox="1"/>
          <p:nvPr/>
        </p:nvSpPr>
        <p:spPr>
          <a:xfrm>
            <a:off x="8243825" y="942625"/>
            <a:ext cx="55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400" b="1" i="0" u="none" strike="noStrike" cap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7" name="Google Shape;917;g108650008e7_1_106"/>
          <p:cNvSpPr txBox="1"/>
          <p:nvPr/>
        </p:nvSpPr>
        <p:spPr>
          <a:xfrm>
            <a:off x="663750" y="8837050"/>
            <a:ext cx="573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s-PE" sz="27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NICOLAS TELLO</a:t>
            </a:r>
            <a:endParaRPr sz="27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8" name="Google Shape;918;g108650008e7_1_106"/>
          <p:cNvSpPr txBox="1"/>
          <p:nvPr/>
        </p:nvSpPr>
        <p:spPr>
          <a:xfrm>
            <a:off x="185875" y="827275"/>
            <a:ext cx="6542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PE" sz="25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PIZARRA DIGITAL - DIBUJO SANTA ROSA DE LIMA</a:t>
            </a:r>
            <a:endParaRPr sz="25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19" name="Google Shape;919;g108650008e7_1_106"/>
          <p:cNvPicPr preferRelativeResize="0"/>
          <p:nvPr/>
        </p:nvPicPr>
        <p:blipFill rotWithShape="1">
          <a:blip r:embed="rId3">
            <a:alphaModFix/>
          </a:blip>
          <a:srcRect l="11887" t="30759" r="49554" b="25656"/>
          <a:stretch/>
        </p:blipFill>
        <p:spPr>
          <a:xfrm>
            <a:off x="185875" y="2097225"/>
            <a:ext cx="6542100" cy="662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g108650008e7_0_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1125" y="4316723"/>
            <a:ext cx="4520000" cy="4476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108650008e7_0_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108650008e7_0_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08650008e7_0_37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108650008e7_0_37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g108650008e7_0_37"/>
          <p:cNvSpPr txBox="1"/>
          <p:nvPr/>
        </p:nvSpPr>
        <p:spPr>
          <a:xfrm>
            <a:off x="72825" y="877500"/>
            <a:ext cx="1807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8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KIARA</a:t>
            </a:r>
            <a:endParaRPr sz="29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8" name="Google Shape;168;g108650008e7_0_37"/>
          <p:cNvSpPr txBox="1"/>
          <p:nvPr/>
        </p:nvSpPr>
        <p:spPr>
          <a:xfrm>
            <a:off x="4660875" y="877500"/>
            <a:ext cx="2328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lang="es-PE" sz="32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ACCILIO</a:t>
            </a:r>
            <a:endParaRPr sz="23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9" name="Google Shape;169;g108650008e7_0_37"/>
          <p:cNvSpPr/>
          <p:nvPr/>
        </p:nvSpPr>
        <p:spPr>
          <a:xfrm>
            <a:off x="6190402" y="164699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108650008e7_0_37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108650008e7_0_37"/>
          <p:cNvSpPr txBox="1"/>
          <p:nvPr/>
        </p:nvSpPr>
        <p:spPr>
          <a:xfrm>
            <a:off x="2367050" y="3547225"/>
            <a:ext cx="1807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-PE" sz="3000" b="1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 años</a:t>
            </a:r>
            <a:endParaRPr sz="21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2" name="Google Shape;172;g108650008e7_0_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8500" y="85650"/>
            <a:ext cx="1004297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108650008e7_0_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450" y="1532171"/>
            <a:ext cx="1004300" cy="892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g108650008e7_0_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4900" y="4264275"/>
            <a:ext cx="4520025" cy="445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08650008e7_0_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08650008e7_0_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108650008e7_0_25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108650008e7_0_25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108650008e7_0_25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108650008e7_0_25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g108650008e7_0_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369" y="819300"/>
            <a:ext cx="1463331" cy="13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08650008e7_0_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3050" y="819295"/>
            <a:ext cx="1225256" cy="918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g108650008e7_0_4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6275" y="4264300"/>
            <a:ext cx="4836399" cy="445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108650008e7_0_4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4755325" y="7542424"/>
            <a:ext cx="1170951" cy="1250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108650008e7_0_4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52597">
            <a:off x="955100" y="3790174"/>
            <a:ext cx="1170951" cy="1250127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108650008e7_0_470"/>
          <p:cNvSpPr/>
          <p:nvPr/>
        </p:nvSpPr>
        <p:spPr>
          <a:xfrm>
            <a:off x="997355" y="7991717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108650008e7_0_470"/>
          <p:cNvSpPr/>
          <p:nvPr/>
        </p:nvSpPr>
        <p:spPr>
          <a:xfrm>
            <a:off x="5249380" y="3992992"/>
            <a:ext cx="603300" cy="724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108650008e7_0_470"/>
          <p:cNvSpPr/>
          <p:nvPr/>
        </p:nvSpPr>
        <p:spPr>
          <a:xfrm>
            <a:off x="56549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108650008e7_0_470"/>
          <p:cNvSpPr/>
          <p:nvPr/>
        </p:nvSpPr>
        <p:spPr>
          <a:xfrm>
            <a:off x="1540127" y="161847"/>
            <a:ext cx="339900" cy="480600"/>
          </a:xfrm>
          <a:prstGeom prst="star4">
            <a:avLst>
              <a:gd name="adj" fmla="val 15184"/>
            </a:avLst>
          </a:prstGeom>
          <a:solidFill>
            <a:srgbClr val="FFFF00"/>
          </a:solidFill>
          <a:ln w="28575" cap="flat" cmpd="sng">
            <a:solidFill>
              <a:srgbClr val="BF9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g108650008e7_0_4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75" y="959375"/>
            <a:ext cx="1648625" cy="14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g108650008e7_0_47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3050" y="819295"/>
            <a:ext cx="1225256" cy="918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A4 (210 x 297 mm)</PresentationFormat>
  <Paragraphs>124</Paragraphs>
  <Slides>68</Slides>
  <Notes>68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5" baseType="lpstr">
      <vt:lpstr>Calibri</vt:lpstr>
      <vt:lpstr>Arial</vt:lpstr>
      <vt:lpstr>Arial Rounded</vt:lpstr>
      <vt:lpstr>Pacifico</vt:lpstr>
      <vt:lpstr>Comic Sans MS</vt:lpstr>
      <vt:lpstr>Arial Black</vt:lpstr>
      <vt:lpstr>Tema de Office</vt:lpstr>
      <vt:lpstr>ARTE MANUAL NAVIDEÑO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ARTE MANUAL NAVIDEÑO</dc:title>
  <dc:creator>Sistemas</dc:creator>
  <cp:lastModifiedBy>Sistemas</cp:lastModifiedBy>
  <cp:revision>1</cp:revision>
  <dcterms:created xsi:type="dcterms:W3CDTF">2021-12-06T20:14:23Z</dcterms:created>
  <dcterms:modified xsi:type="dcterms:W3CDTF">2021-12-17T23:14:29Z</dcterms:modified>
</cp:coreProperties>
</file>