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8"/>
  </p:notesMasterIdLst>
  <p:sldIdLst>
    <p:sldId id="269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70" r:id="rId13"/>
    <p:sldId id="266" r:id="rId14"/>
    <p:sldId id="267" r:id="rId15"/>
    <p:sldId id="272" r:id="rId16"/>
    <p:sldId id="268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00" autoAdjust="0"/>
    <p:restoredTop sz="94660"/>
  </p:normalViewPr>
  <p:slideViewPr>
    <p:cSldViewPr snapToGrid="0">
      <p:cViewPr varScale="1">
        <p:scale>
          <a:sx n="80" d="100"/>
          <a:sy n="80" d="100"/>
        </p:scale>
        <p:origin x="3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B04551D-8B3A-45D8-AE9F-EF19963E28AA}" type="datetimeFigureOut">
              <a:rPr lang="en-US" smtClean="0"/>
              <a:t>5/10/2020</a:t>
            </a:fld>
            <a:endParaRPr lang="en-US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4A9DEB-9B2C-495C-A2D5-F8C03B243CBB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2571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 smtClean="0"/>
              <a:t>Mostrarles inicialmente la imagen y dejar que ellos nos comenten cuál</a:t>
            </a:r>
            <a:r>
              <a:rPr lang="es-MX" baseline="0" dirty="0" smtClean="0"/>
              <a:t> es el número mayor, porqué y cómo lo han averiguado. Luego responder las preguntas una a una.</a:t>
            </a:r>
            <a:endParaRPr lang="en-U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4A9DEB-9B2C-495C-A2D5-F8C03B243CBB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326366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 smtClean="0"/>
              <a:t>Pedirles</a:t>
            </a:r>
            <a:r>
              <a:rPr lang="es-MX" baseline="0" dirty="0" smtClean="0"/>
              <a:t> que r</a:t>
            </a:r>
            <a:r>
              <a:rPr lang="es-MX" dirty="0" smtClean="0"/>
              <a:t>epresenten con el material y lo expliquen. De igual forma la maestra utiliza el material para aclarar.</a:t>
            </a:r>
            <a:endParaRPr lang="en-U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4A9DEB-9B2C-495C-A2D5-F8C03B243CBB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627451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fontAlgn="base"/>
            <a:endParaRPr lang="es-MX" sz="1200" b="0" i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4A9DEB-9B2C-495C-A2D5-F8C03B243CBB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161885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4A9DEB-9B2C-495C-A2D5-F8C03B243CBB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44330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1105333" y="1030167"/>
            <a:ext cx="9529200" cy="15464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1pPr>
            <a:lvl2pPr lvl="1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2pPr>
            <a:lvl3pPr lvl="2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3pPr>
            <a:lvl4pPr lvl="3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4pPr>
            <a:lvl5pPr lvl="4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5pPr>
            <a:lvl6pPr lvl="5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6pPr>
            <a:lvl7pPr lvl="6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7pPr>
            <a:lvl8pPr lvl="7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8pPr>
            <a:lvl9pPr lvl="8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9pPr>
          </a:lstStyle>
          <a:p>
            <a:r>
              <a:rPr lang="es-ES" smtClean="0"/>
              <a:t>Haga clic para modificar el estilo de título del patrón</a:t>
            </a:r>
            <a:endParaRPr/>
          </a:p>
        </p:txBody>
      </p:sp>
      <p:grpSp>
        <p:nvGrpSpPr>
          <p:cNvPr id="11" name="Google Shape;11;p2"/>
          <p:cNvGrpSpPr/>
          <p:nvPr/>
        </p:nvGrpSpPr>
        <p:grpSpPr>
          <a:xfrm>
            <a:off x="4545562" y="3239569"/>
            <a:ext cx="7091391" cy="10509527"/>
            <a:chOff x="3485371" y="1424851"/>
            <a:chExt cx="5318543" cy="7882145"/>
          </a:xfrm>
        </p:grpSpPr>
        <p:grpSp>
          <p:nvGrpSpPr>
            <p:cNvPr id="12" name="Google Shape;12;p2"/>
            <p:cNvGrpSpPr/>
            <p:nvPr/>
          </p:nvGrpSpPr>
          <p:grpSpPr>
            <a:xfrm>
              <a:off x="3485371" y="1958251"/>
              <a:ext cx="468816" cy="7120145"/>
              <a:chOff x="1447800" y="152400"/>
              <a:chExt cx="318597" cy="4838699"/>
            </a:xfrm>
          </p:grpSpPr>
          <p:sp>
            <p:nvSpPr>
              <p:cNvPr id="13" name="Google Shape;13;p2"/>
              <p:cNvSpPr/>
              <p:nvPr/>
            </p:nvSpPr>
            <p:spPr>
              <a:xfrm>
                <a:off x="1452143" y="158450"/>
                <a:ext cx="215896" cy="4770665"/>
              </a:xfrm>
              <a:custGeom>
                <a:avLst/>
                <a:gdLst/>
                <a:ahLst/>
                <a:cxnLst/>
                <a:rect l="l" t="t" r="r" b="b"/>
                <a:pathLst>
                  <a:path w="164806" h="3641729" extrusionOk="0">
                    <a:moveTo>
                      <a:pt x="164807" y="394989"/>
                    </a:moveTo>
                    <a:cubicBezTo>
                      <a:pt x="156185" y="351574"/>
                      <a:pt x="93171" y="32822"/>
                      <a:pt x="88053" y="7536"/>
                    </a:cubicBezTo>
                    <a:cubicBezTo>
                      <a:pt x="87620" y="5242"/>
                      <a:pt x="87006" y="2988"/>
                      <a:pt x="86219" y="798"/>
                    </a:cubicBezTo>
                    <a:cubicBezTo>
                      <a:pt x="85017" y="-2343"/>
                      <a:pt x="77441" y="4604"/>
                      <a:pt x="76836" y="7526"/>
                    </a:cubicBezTo>
                    <a:cubicBezTo>
                      <a:pt x="71773" y="32822"/>
                      <a:pt x="8686" y="347473"/>
                      <a:pt x="0" y="391002"/>
                    </a:cubicBezTo>
                    <a:cubicBezTo>
                      <a:pt x="0" y="400985"/>
                      <a:pt x="294" y="3614959"/>
                      <a:pt x="294" y="3614959"/>
                    </a:cubicBezTo>
                    <a:cubicBezTo>
                      <a:pt x="294" y="3628282"/>
                      <a:pt x="37358" y="3641729"/>
                      <a:pt x="82403" y="3641729"/>
                    </a:cubicBezTo>
                    <a:cubicBezTo>
                      <a:pt x="127448" y="3641729"/>
                      <a:pt x="164531" y="3628292"/>
                      <a:pt x="164531" y="3614959"/>
                    </a:cubicBezTo>
                    <a:lnTo>
                      <a:pt x="164742" y="3614959"/>
                    </a:lnTo>
                    <a:cubicBezTo>
                      <a:pt x="164742" y="3614959"/>
                      <a:pt x="164807" y="406076"/>
                      <a:pt x="164807" y="394989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pic>
            <p:nvPicPr>
              <p:cNvPr id="14" name="Google Shape;14;p2"/>
              <p:cNvPicPr preferRelativeResize="0"/>
              <p:nvPr/>
            </p:nvPicPr>
            <p:blipFill>
              <a:blip r:embed="rId2">
                <a:alphaModFix/>
              </a:blip>
              <a:stretch>
                <a:fillRect/>
              </a:stretch>
            </p:blipFill>
            <p:spPr>
              <a:xfrm>
                <a:off x="1447800" y="152400"/>
                <a:ext cx="318597" cy="4838699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grpSp>
          <p:nvGrpSpPr>
            <p:cNvPr id="15" name="Google Shape;15;p2"/>
            <p:cNvGrpSpPr/>
            <p:nvPr/>
          </p:nvGrpSpPr>
          <p:grpSpPr>
            <a:xfrm>
              <a:off x="3808592" y="1577251"/>
              <a:ext cx="468816" cy="7120145"/>
              <a:chOff x="1600200" y="152400"/>
              <a:chExt cx="318597" cy="4838699"/>
            </a:xfrm>
          </p:grpSpPr>
          <p:sp>
            <p:nvSpPr>
              <p:cNvPr id="16" name="Google Shape;16;p2"/>
              <p:cNvSpPr/>
              <p:nvPr/>
            </p:nvSpPr>
            <p:spPr>
              <a:xfrm>
                <a:off x="1604543" y="158450"/>
                <a:ext cx="215896" cy="4770665"/>
              </a:xfrm>
              <a:custGeom>
                <a:avLst/>
                <a:gdLst/>
                <a:ahLst/>
                <a:cxnLst/>
                <a:rect l="l" t="t" r="r" b="b"/>
                <a:pathLst>
                  <a:path w="164806" h="3641729" extrusionOk="0">
                    <a:moveTo>
                      <a:pt x="164807" y="394989"/>
                    </a:moveTo>
                    <a:cubicBezTo>
                      <a:pt x="156185" y="351574"/>
                      <a:pt x="93171" y="32822"/>
                      <a:pt x="88053" y="7536"/>
                    </a:cubicBezTo>
                    <a:cubicBezTo>
                      <a:pt x="87620" y="5242"/>
                      <a:pt x="87006" y="2988"/>
                      <a:pt x="86219" y="798"/>
                    </a:cubicBezTo>
                    <a:cubicBezTo>
                      <a:pt x="85017" y="-2343"/>
                      <a:pt x="77441" y="4604"/>
                      <a:pt x="76836" y="7526"/>
                    </a:cubicBezTo>
                    <a:cubicBezTo>
                      <a:pt x="71773" y="32822"/>
                      <a:pt x="8686" y="347473"/>
                      <a:pt x="0" y="391002"/>
                    </a:cubicBezTo>
                    <a:cubicBezTo>
                      <a:pt x="0" y="400985"/>
                      <a:pt x="294" y="3614959"/>
                      <a:pt x="294" y="3614959"/>
                    </a:cubicBezTo>
                    <a:cubicBezTo>
                      <a:pt x="294" y="3628282"/>
                      <a:pt x="37358" y="3641729"/>
                      <a:pt x="82403" y="3641729"/>
                    </a:cubicBezTo>
                    <a:cubicBezTo>
                      <a:pt x="127448" y="3641729"/>
                      <a:pt x="164531" y="3628292"/>
                      <a:pt x="164531" y="3614959"/>
                    </a:cubicBezTo>
                    <a:lnTo>
                      <a:pt x="164742" y="3614959"/>
                    </a:lnTo>
                    <a:cubicBezTo>
                      <a:pt x="164742" y="3614959"/>
                      <a:pt x="164807" y="406076"/>
                      <a:pt x="164807" y="394989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pic>
            <p:nvPicPr>
              <p:cNvPr id="17" name="Google Shape;17;p2"/>
              <p:cNvPicPr preferRelativeResize="0"/>
              <p:nvPr/>
            </p:nvPicPr>
            <p:blipFill>
              <a:blip r:embed="rId2">
                <a:alphaModFix/>
              </a:blip>
              <a:stretch>
                <a:fillRect/>
              </a:stretch>
            </p:blipFill>
            <p:spPr>
              <a:xfrm>
                <a:off x="1600200" y="152400"/>
                <a:ext cx="318597" cy="4838699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grpSp>
          <p:nvGrpSpPr>
            <p:cNvPr id="18" name="Google Shape;18;p2"/>
            <p:cNvGrpSpPr/>
            <p:nvPr/>
          </p:nvGrpSpPr>
          <p:grpSpPr>
            <a:xfrm>
              <a:off x="4131812" y="2186851"/>
              <a:ext cx="468816" cy="7120145"/>
              <a:chOff x="533400" y="152400"/>
              <a:chExt cx="318597" cy="4838699"/>
            </a:xfrm>
          </p:grpSpPr>
          <p:sp>
            <p:nvSpPr>
              <p:cNvPr id="19" name="Google Shape;19;p2"/>
              <p:cNvSpPr/>
              <p:nvPr/>
            </p:nvSpPr>
            <p:spPr>
              <a:xfrm>
                <a:off x="537743" y="158450"/>
                <a:ext cx="215896" cy="4770665"/>
              </a:xfrm>
              <a:custGeom>
                <a:avLst/>
                <a:gdLst/>
                <a:ahLst/>
                <a:cxnLst/>
                <a:rect l="l" t="t" r="r" b="b"/>
                <a:pathLst>
                  <a:path w="164806" h="3641729" extrusionOk="0">
                    <a:moveTo>
                      <a:pt x="164807" y="394989"/>
                    </a:moveTo>
                    <a:cubicBezTo>
                      <a:pt x="156185" y="351574"/>
                      <a:pt x="93171" y="32822"/>
                      <a:pt x="88053" y="7536"/>
                    </a:cubicBezTo>
                    <a:cubicBezTo>
                      <a:pt x="87620" y="5242"/>
                      <a:pt x="87006" y="2988"/>
                      <a:pt x="86219" y="798"/>
                    </a:cubicBezTo>
                    <a:cubicBezTo>
                      <a:pt x="85017" y="-2343"/>
                      <a:pt x="77441" y="4604"/>
                      <a:pt x="76836" y="7526"/>
                    </a:cubicBezTo>
                    <a:cubicBezTo>
                      <a:pt x="71773" y="32822"/>
                      <a:pt x="8686" y="347473"/>
                      <a:pt x="0" y="391002"/>
                    </a:cubicBezTo>
                    <a:cubicBezTo>
                      <a:pt x="0" y="400985"/>
                      <a:pt x="294" y="3614959"/>
                      <a:pt x="294" y="3614959"/>
                    </a:cubicBezTo>
                    <a:cubicBezTo>
                      <a:pt x="294" y="3628282"/>
                      <a:pt x="37358" y="3641729"/>
                      <a:pt x="82403" y="3641729"/>
                    </a:cubicBezTo>
                    <a:cubicBezTo>
                      <a:pt x="127448" y="3641729"/>
                      <a:pt x="164531" y="3628292"/>
                      <a:pt x="164531" y="3614959"/>
                    </a:cubicBezTo>
                    <a:lnTo>
                      <a:pt x="164742" y="3614959"/>
                    </a:lnTo>
                    <a:cubicBezTo>
                      <a:pt x="164742" y="3614959"/>
                      <a:pt x="164807" y="406076"/>
                      <a:pt x="164807" y="394989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pic>
            <p:nvPicPr>
              <p:cNvPr id="20" name="Google Shape;20;p2"/>
              <p:cNvPicPr preferRelativeResize="0"/>
              <p:nvPr/>
            </p:nvPicPr>
            <p:blipFill>
              <a:blip r:embed="rId2">
                <a:alphaModFix/>
              </a:blip>
              <a:stretch>
                <a:fillRect/>
              </a:stretch>
            </p:blipFill>
            <p:spPr>
              <a:xfrm>
                <a:off x="533400" y="152400"/>
                <a:ext cx="318597" cy="4838699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grpSp>
          <p:nvGrpSpPr>
            <p:cNvPr id="21" name="Google Shape;21;p2"/>
            <p:cNvGrpSpPr/>
            <p:nvPr/>
          </p:nvGrpSpPr>
          <p:grpSpPr>
            <a:xfrm>
              <a:off x="4455033" y="1729651"/>
              <a:ext cx="468816" cy="7120145"/>
              <a:chOff x="685800" y="152400"/>
              <a:chExt cx="318597" cy="4838699"/>
            </a:xfrm>
          </p:grpSpPr>
          <p:sp>
            <p:nvSpPr>
              <p:cNvPr id="22" name="Google Shape;22;p2"/>
              <p:cNvSpPr/>
              <p:nvPr/>
            </p:nvSpPr>
            <p:spPr>
              <a:xfrm>
                <a:off x="690143" y="158450"/>
                <a:ext cx="215896" cy="4770665"/>
              </a:xfrm>
              <a:custGeom>
                <a:avLst/>
                <a:gdLst/>
                <a:ahLst/>
                <a:cxnLst/>
                <a:rect l="l" t="t" r="r" b="b"/>
                <a:pathLst>
                  <a:path w="164806" h="3641729" extrusionOk="0">
                    <a:moveTo>
                      <a:pt x="164807" y="394989"/>
                    </a:moveTo>
                    <a:cubicBezTo>
                      <a:pt x="156185" y="351574"/>
                      <a:pt x="93171" y="32822"/>
                      <a:pt x="88053" y="7536"/>
                    </a:cubicBezTo>
                    <a:cubicBezTo>
                      <a:pt x="87620" y="5242"/>
                      <a:pt x="87006" y="2988"/>
                      <a:pt x="86219" y="798"/>
                    </a:cubicBezTo>
                    <a:cubicBezTo>
                      <a:pt x="85017" y="-2343"/>
                      <a:pt x="77441" y="4604"/>
                      <a:pt x="76836" y="7526"/>
                    </a:cubicBezTo>
                    <a:cubicBezTo>
                      <a:pt x="71773" y="32822"/>
                      <a:pt x="8686" y="347473"/>
                      <a:pt x="0" y="391002"/>
                    </a:cubicBezTo>
                    <a:cubicBezTo>
                      <a:pt x="0" y="400985"/>
                      <a:pt x="294" y="3614959"/>
                      <a:pt x="294" y="3614959"/>
                    </a:cubicBezTo>
                    <a:cubicBezTo>
                      <a:pt x="294" y="3628282"/>
                      <a:pt x="37358" y="3641729"/>
                      <a:pt x="82403" y="3641729"/>
                    </a:cubicBezTo>
                    <a:cubicBezTo>
                      <a:pt x="127448" y="3641729"/>
                      <a:pt x="164531" y="3628292"/>
                      <a:pt x="164531" y="3614959"/>
                    </a:cubicBezTo>
                    <a:lnTo>
                      <a:pt x="164742" y="3614959"/>
                    </a:lnTo>
                    <a:cubicBezTo>
                      <a:pt x="164742" y="3614959"/>
                      <a:pt x="164807" y="406076"/>
                      <a:pt x="164807" y="394989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pic>
            <p:nvPicPr>
              <p:cNvPr id="23" name="Google Shape;23;p2"/>
              <p:cNvPicPr preferRelativeResize="0"/>
              <p:nvPr/>
            </p:nvPicPr>
            <p:blipFill>
              <a:blip r:embed="rId2">
                <a:alphaModFix/>
              </a:blip>
              <a:stretch>
                <a:fillRect/>
              </a:stretch>
            </p:blipFill>
            <p:spPr>
              <a:xfrm>
                <a:off x="685800" y="152400"/>
                <a:ext cx="318597" cy="4838699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grpSp>
          <p:nvGrpSpPr>
            <p:cNvPr id="24" name="Google Shape;24;p2"/>
            <p:cNvGrpSpPr/>
            <p:nvPr/>
          </p:nvGrpSpPr>
          <p:grpSpPr>
            <a:xfrm>
              <a:off x="4778254" y="1424851"/>
              <a:ext cx="468816" cy="7120145"/>
              <a:chOff x="838200" y="152400"/>
              <a:chExt cx="318597" cy="4838699"/>
            </a:xfrm>
          </p:grpSpPr>
          <p:sp>
            <p:nvSpPr>
              <p:cNvPr id="25" name="Google Shape;25;p2"/>
              <p:cNvSpPr/>
              <p:nvPr/>
            </p:nvSpPr>
            <p:spPr>
              <a:xfrm>
                <a:off x="842543" y="158450"/>
                <a:ext cx="215896" cy="4770665"/>
              </a:xfrm>
              <a:custGeom>
                <a:avLst/>
                <a:gdLst/>
                <a:ahLst/>
                <a:cxnLst/>
                <a:rect l="l" t="t" r="r" b="b"/>
                <a:pathLst>
                  <a:path w="164806" h="3641729" extrusionOk="0">
                    <a:moveTo>
                      <a:pt x="164807" y="394989"/>
                    </a:moveTo>
                    <a:cubicBezTo>
                      <a:pt x="156185" y="351574"/>
                      <a:pt x="93171" y="32822"/>
                      <a:pt x="88053" y="7536"/>
                    </a:cubicBezTo>
                    <a:cubicBezTo>
                      <a:pt x="87620" y="5242"/>
                      <a:pt x="87006" y="2988"/>
                      <a:pt x="86219" y="798"/>
                    </a:cubicBezTo>
                    <a:cubicBezTo>
                      <a:pt x="85017" y="-2343"/>
                      <a:pt x="77441" y="4604"/>
                      <a:pt x="76836" y="7526"/>
                    </a:cubicBezTo>
                    <a:cubicBezTo>
                      <a:pt x="71773" y="32822"/>
                      <a:pt x="8686" y="347473"/>
                      <a:pt x="0" y="391002"/>
                    </a:cubicBezTo>
                    <a:cubicBezTo>
                      <a:pt x="0" y="400985"/>
                      <a:pt x="294" y="3614959"/>
                      <a:pt x="294" y="3614959"/>
                    </a:cubicBezTo>
                    <a:cubicBezTo>
                      <a:pt x="294" y="3628282"/>
                      <a:pt x="37358" y="3641729"/>
                      <a:pt x="82403" y="3641729"/>
                    </a:cubicBezTo>
                    <a:cubicBezTo>
                      <a:pt x="127448" y="3641729"/>
                      <a:pt x="164531" y="3628292"/>
                      <a:pt x="164531" y="3614959"/>
                    </a:cubicBezTo>
                    <a:lnTo>
                      <a:pt x="164742" y="3614959"/>
                    </a:lnTo>
                    <a:cubicBezTo>
                      <a:pt x="164742" y="3614959"/>
                      <a:pt x="164807" y="406076"/>
                      <a:pt x="164807" y="394989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pic>
            <p:nvPicPr>
              <p:cNvPr id="26" name="Google Shape;26;p2"/>
              <p:cNvPicPr preferRelativeResize="0"/>
              <p:nvPr/>
            </p:nvPicPr>
            <p:blipFill>
              <a:blip r:embed="rId2">
                <a:alphaModFix/>
              </a:blip>
              <a:stretch>
                <a:fillRect/>
              </a:stretch>
            </p:blipFill>
            <p:spPr>
              <a:xfrm>
                <a:off x="838200" y="152400"/>
                <a:ext cx="318597" cy="4838699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grpSp>
          <p:nvGrpSpPr>
            <p:cNvPr id="27" name="Google Shape;27;p2"/>
            <p:cNvGrpSpPr/>
            <p:nvPr/>
          </p:nvGrpSpPr>
          <p:grpSpPr>
            <a:xfrm>
              <a:off x="5101474" y="1882051"/>
              <a:ext cx="468816" cy="7120145"/>
              <a:chOff x="990600" y="152400"/>
              <a:chExt cx="318597" cy="4838699"/>
            </a:xfrm>
          </p:grpSpPr>
          <p:sp>
            <p:nvSpPr>
              <p:cNvPr id="28" name="Google Shape;28;p2"/>
              <p:cNvSpPr/>
              <p:nvPr/>
            </p:nvSpPr>
            <p:spPr>
              <a:xfrm>
                <a:off x="994943" y="158450"/>
                <a:ext cx="215896" cy="4770665"/>
              </a:xfrm>
              <a:custGeom>
                <a:avLst/>
                <a:gdLst/>
                <a:ahLst/>
                <a:cxnLst/>
                <a:rect l="l" t="t" r="r" b="b"/>
                <a:pathLst>
                  <a:path w="164806" h="3641729" extrusionOk="0">
                    <a:moveTo>
                      <a:pt x="164807" y="394989"/>
                    </a:moveTo>
                    <a:cubicBezTo>
                      <a:pt x="156185" y="351574"/>
                      <a:pt x="93171" y="32822"/>
                      <a:pt x="88053" y="7536"/>
                    </a:cubicBezTo>
                    <a:cubicBezTo>
                      <a:pt x="87620" y="5242"/>
                      <a:pt x="87006" y="2988"/>
                      <a:pt x="86219" y="798"/>
                    </a:cubicBezTo>
                    <a:cubicBezTo>
                      <a:pt x="85017" y="-2343"/>
                      <a:pt x="77441" y="4604"/>
                      <a:pt x="76836" y="7526"/>
                    </a:cubicBezTo>
                    <a:cubicBezTo>
                      <a:pt x="71773" y="32822"/>
                      <a:pt x="8686" y="347473"/>
                      <a:pt x="0" y="391002"/>
                    </a:cubicBezTo>
                    <a:cubicBezTo>
                      <a:pt x="0" y="400985"/>
                      <a:pt x="294" y="3614959"/>
                      <a:pt x="294" y="3614959"/>
                    </a:cubicBezTo>
                    <a:cubicBezTo>
                      <a:pt x="294" y="3628282"/>
                      <a:pt x="37358" y="3641729"/>
                      <a:pt x="82403" y="3641729"/>
                    </a:cubicBezTo>
                    <a:cubicBezTo>
                      <a:pt x="127448" y="3641729"/>
                      <a:pt x="164531" y="3628292"/>
                      <a:pt x="164531" y="3614959"/>
                    </a:cubicBezTo>
                    <a:lnTo>
                      <a:pt x="164742" y="3614959"/>
                    </a:lnTo>
                    <a:cubicBezTo>
                      <a:pt x="164742" y="3614959"/>
                      <a:pt x="164807" y="406076"/>
                      <a:pt x="164807" y="394989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pic>
            <p:nvPicPr>
              <p:cNvPr id="29" name="Google Shape;29;p2"/>
              <p:cNvPicPr preferRelativeResize="0"/>
              <p:nvPr/>
            </p:nvPicPr>
            <p:blipFill>
              <a:blip r:embed="rId2">
                <a:alphaModFix/>
              </a:blip>
              <a:stretch>
                <a:fillRect/>
              </a:stretch>
            </p:blipFill>
            <p:spPr>
              <a:xfrm>
                <a:off x="990600" y="152400"/>
                <a:ext cx="318597" cy="4838699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grpSp>
          <p:nvGrpSpPr>
            <p:cNvPr id="30" name="Google Shape;30;p2"/>
            <p:cNvGrpSpPr/>
            <p:nvPr/>
          </p:nvGrpSpPr>
          <p:grpSpPr>
            <a:xfrm>
              <a:off x="5424695" y="1729651"/>
              <a:ext cx="468816" cy="7120145"/>
              <a:chOff x="3663063" y="152400"/>
              <a:chExt cx="318597" cy="4838699"/>
            </a:xfrm>
          </p:grpSpPr>
          <p:sp>
            <p:nvSpPr>
              <p:cNvPr id="31" name="Google Shape;31;p2"/>
              <p:cNvSpPr/>
              <p:nvPr/>
            </p:nvSpPr>
            <p:spPr>
              <a:xfrm>
                <a:off x="3667406" y="158450"/>
                <a:ext cx="215896" cy="4770665"/>
              </a:xfrm>
              <a:custGeom>
                <a:avLst/>
                <a:gdLst/>
                <a:ahLst/>
                <a:cxnLst/>
                <a:rect l="l" t="t" r="r" b="b"/>
                <a:pathLst>
                  <a:path w="164806" h="3641729" extrusionOk="0">
                    <a:moveTo>
                      <a:pt x="164807" y="394989"/>
                    </a:moveTo>
                    <a:cubicBezTo>
                      <a:pt x="156185" y="351574"/>
                      <a:pt x="93171" y="32822"/>
                      <a:pt x="88053" y="7536"/>
                    </a:cubicBezTo>
                    <a:cubicBezTo>
                      <a:pt x="87620" y="5242"/>
                      <a:pt x="87006" y="2988"/>
                      <a:pt x="86219" y="798"/>
                    </a:cubicBezTo>
                    <a:cubicBezTo>
                      <a:pt x="85017" y="-2343"/>
                      <a:pt x="77441" y="4604"/>
                      <a:pt x="76836" y="7526"/>
                    </a:cubicBezTo>
                    <a:cubicBezTo>
                      <a:pt x="71773" y="32822"/>
                      <a:pt x="8686" y="347473"/>
                      <a:pt x="0" y="391002"/>
                    </a:cubicBezTo>
                    <a:cubicBezTo>
                      <a:pt x="0" y="400985"/>
                      <a:pt x="294" y="3614959"/>
                      <a:pt x="294" y="3614959"/>
                    </a:cubicBezTo>
                    <a:cubicBezTo>
                      <a:pt x="294" y="3628282"/>
                      <a:pt x="37358" y="3641729"/>
                      <a:pt x="82403" y="3641729"/>
                    </a:cubicBezTo>
                    <a:cubicBezTo>
                      <a:pt x="127448" y="3641729"/>
                      <a:pt x="164531" y="3628292"/>
                      <a:pt x="164531" y="3614959"/>
                    </a:cubicBezTo>
                    <a:lnTo>
                      <a:pt x="164742" y="3614959"/>
                    </a:lnTo>
                    <a:cubicBezTo>
                      <a:pt x="164742" y="3614959"/>
                      <a:pt x="164807" y="406076"/>
                      <a:pt x="164807" y="394989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pic>
            <p:nvPicPr>
              <p:cNvPr id="32" name="Google Shape;32;p2"/>
              <p:cNvPicPr preferRelativeResize="0"/>
              <p:nvPr/>
            </p:nvPicPr>
            <p:blipFill>
              <a:blip r:embed="rId2">
                <a:alphaModFix/>
              </a:blip>
              <a:stretch>
                <a:fillRect/>
              </a:stretch>
            </p:blipFill>
            <p:spPr>
              <a:xfrm>
                <a:off x="3663063" y="152400"/>
                <a:ext cx="318597" cy="4838699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grpSp>
          <p:nvGrpSpPr>
            <p:cNvPr id="33" name="Google Shape;33;p2"/>
            <p:cNvGrpSpPr/>
            <p:nvPr/>
          </p:nvGrpSpPr>
          <p:grpSpPr>
            <a:xfrm>
              <a:off x="5747916" y="2034451"/>
              <a:ext cx="468816" cy="7120145"/>
              <a:chOff x="1295400" y="152400"/>
              <a:chExt cx="318597" cy="4838699"/>
            </a:xfrm>
          </p:grpSpPr>
          <p:sp>
            <p:nvSpPr>
              <p:cNvPr id="34" name="Google Shape;34;p2"/>
              <p:cNvSpPr/>
              <p:nvPr/>
            </p:nvSpPr>
            <p:spPr>
              <a:xfrm>
                <a:off x="1299743" y="158450"/>
                <a:ext cx="215896" cy="4770665"/>
              </a:xfrm>
              <a:custGeom>
                <a:avLst/>
                <a:gdLst/>
                <a:ahLst/>
                <a:cxnLst/>
                <a:rect l="l" t="t" r="r" b="b"/>
                <a:pathLst>
                  <a:path w="164806" h="3641729" extrusionOk="0">
                    <a:moveTo>
                      <a:pt x="164807" y="394989"/>
                    </a:moveTo>
                    <a:cubicBezTo>
                      <a:pt x="156185" y="351574"/>
                      <a:pt x="93171" y="32822"/>
                      <a:pt x="88053" y="7536"/>
                    </a:cubicBezTo>
                    <a:cubicBezTo>
                      <a:pt x="87620" y="5242"/>
                      <a:pt x="87006" y="2988"/>
                      <a:pt x="86219" y="798"/>
                    </a:cubicBezTo>
                    <a:cubicBezTo>
                      <a:pt x="85017" y="-2343"/>
                      <a:pt x="77441" y="4604"/>
                      <a:pt x="76836" y="7526"/>
                    </a:cubicBezTo>
                    <a:cubicBezTo>
                      <a:pt x="71773" y="32822"/>
                      <a:pt x="8686" y="347473"/>
                      <a:pt x="0" y="391002"/>
                    </a:cubicBezTo>
                    <a:cubicBezTo>
                      <a:pt x="0" y="400985"/>
                      <a:pt x="294" y="3614959"/>
                      <a:pt x="294" y="3614959"/>
                    </a:cubicBezTo>
                    <a:cubicBezTo>
                      <a:pt x="294" y="3628282"/>
                      <a:pt x="37358" y="3641729"/>
                      <a:pt x="82403" y="3641729"/>
                    </a:cubicBezTo>
                    <a:cubicBezTo>
                      <a:pt x="127448" y="3641729"/>
                      <a:pt x="164531" y="3628292"/>
                      <a:pt x="164531" y="3614959"/>
                    </a:cubicBezTo>
                    <a:lnTo>
                      <a:pt x="164742" y="3614959"/>
                    </a:lnTo>
                    <a:cubicBezTo>
                      <a:pt x="164742" y="3614959"/>
                      <a:pt x="164807" y="406076"/>
                      <a:pt x="164807" y="394989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pic>
            <p:nvPicPr>
              <p:cNvPr id="35" name="Google Shape;35;p2"/>
              <p:cNvPicPr preferRelativeResize="0"/>
              <p:nvPr/>
            </p:nvPicPr>
            <p:blipFill>
              <a:blip r:embed="rId2">
                <a:alphaModFix/>
              </a:blip>
              <a:stretch>
                <a:fillRect/>
              </a:stretch>
            </p:blipFill>
            <p:spPr>
              <a:xfrm>
                <a:off x="1295400" y="152400"/>
                <a:ext cx="318597" cy="4838699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grpSp>
          <p:nvGrpSpPr>
            <p:cNvPr id="36" name="Google Shape;36;p2"/>
            <p:cNvGrpSpPr/>
            <p:nvPr/>
          </p:nvGrpSpPr>
          <p:grpSpPr>
            <a:xfrm>
              <a:off x="6072553" y="1958251"/>
              <a:ext cx="468816" cy="7120145"/>
              <a:chOff x="1447800" y="152400"/>
              <a:chExt cx="318597" cy="4838699"/>
            </a:xfrm>
          </p:grpSpPr>
          <p:sp>
            <p:nvSpPr>
              <p:cNvPr id="37" name="Google Shape;37;p2"/>
              <p:cNvSpPr/>
              <p:nvPr/>
            </p:nvSpPr>
            <p:spPr>
              <a:xfrm>
                <a:off x="1452143" y="158450"/>
                <a:ext cx="215896" cy="4770665"/>
              </a:xfrm>
              <a:custGeom>
                <a:avLst/>
                <a:gdLst/>
                <a:ahLst/>
                <a:cxnLst/>
                <a:rect l="l" t="t" r="r" b="b"/>
                <a:pathLst>
                  <a:path w="164806" h="3641729" extrusionOk="0">
                    <a:moveTo>
                      <a:pt x="164807" y="394989"/>
                    </a:moveTo>
                    <a:cubicBezTo>
                      <a:pt x="156185" y="351574"/>
                      <a:pt x="93171" y="32822"/>
                      <a:pt x="88053" y="7536"/>
                    </a:cubicBezTo>
                    <a:cubicBezTo>
                      <a:pt x="87620" y="5242"/>
                      <a:pt x="87006" y="2988"/>
                      <a:pt x="86219" y="798"/>
                    </a:cubicBezTo>
                    <a:cubicBezTo>
                      <a:pt x="85017" y="-2343"/>
                      <a:pt x="77441" y="4604"/>
                      <a:pt x="76836" y="7526"/>
                    </a:cubicBezTo>
                    <a:cubicBezTo>
                      <a:pt x="71773" y="32822"/>
                      <a:pt x="8686" y="347473"/>
                      <a:pt x="0" y="391002"/>
                    </a:cubicBezTo>
                    <a:cubicBezTo>
                      <a:pt x="0" y="400985"/>
                      <a:pt x="294" y="3614959"/>
                      <a:pt x="294" y="3614959"/>
                    </a:cubicBezTo>
                    <a:cubicBezTo>
                      <a:pt x="294" y="3628282"/>
                      <a:pt x="37358" y="3641729"/>
                      <a:pt x="82403" y="3641729"/>
                    </a:cubicBezTo>
                    <a:cubicBezTo>
                      <a:pt x="127448" y="3641729"/>
                      <a:pt x="164531" y="3628292"/>
                      <a:pt x="164531" y="3614959"/>
                    </a:cubicBezTo>
                    <a:lnTo>
                      <a:pt x="164742" y="3614959"/>
                    </a:lnTo>
                    <a:cubicBezTo>
                      <a:pt x="164742" y="3614959"/>
                      <a:pt x="164807" y="406076"/>
                      <a:pt x="164807" y="394989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pic>
            <p:nvPicPr>
              <p:cNvPr id="38" name="Google Shape;38;p2"/>
              <p:cNvPicPr preferRelativeResize="0"/>
              <p:nvPr/>
            </p:nvPicPr>
            <p:blipFill>
              <a:blip r:embed="rId2">
                <a:alphaModFix/>
              </a:blip>
              <a:stretch>
                <a:fillRect/>
              </a:stretch>
            </p:blipFill>
            <p:spPr>
              <a:xfrm>
                <a:off x="1447800" y="152400"/>
                <a:ext cx="318597" cy="4838699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grpSp>
          <p:nvGrpSpPr>
            <p:cNvPr id="39" name="Google Shape;39;p2"/>
            <p:cNvGrpSpPr/>
            <p:nvPr/>
          </p:nvGrpSpPr>
          <p:grpSpPr>
            <a:xfrm>
              <a:off x="6395774" y="1653451"/>
              <a:ext cx="468816" cy="7120145"/>
              <a:chOff x="1600200" y="152400"/>
              <a:chExt cx="318597" cy="4838699"/>
            </a:xfrm>
          </p:grpSpPr>
          <p:sp>
            <p:nvSpPr>
              <p:cNvPr id="40" name="Google Shape;40;p2"/>
              <p:cNvSpPr/>
              <p:nvPr/>
            </p:nvSpPr>
            <p:spPr>
              <a:xfrm>
                <a:off x="1604543" y="158450"/>
                <a:ext cx="215896" cy="4770665"/>
              </a:xfrm>
              <a:custGeom>
                <a:avLst/>
                <a:gdLst/>
                <a:ahLst/>
                <a:cxnLst/>
                <a:rect l="l" t="t" r="r" b="b"/>
                <a:pathLst>
                  <a:path w="164806" h="3641729" extrusionOk="0">
                    <a:moveTo>
                      <a:pt x="164807" y="394989"/>
                    </a:moveTo>
                    <a:cubicBezTo>
                      <a:pt x="156185" y="351574"/>
                      <a:pt x="93171" y="32822"/>
                      <a:pt x="88053" y="7536"/>
                    </a:cubicBezTo>
                    <a:cubicBezTo>
                      <a:pt x="87620" y="5242"/>
                      <a:pt x="87006" y="2988"/>
                      <a:pt x="86219" y="798"/>
                    </a:cubicBezTo>
                    <a:cubicBezTo>
                      <a:pt x="85017" y="-2343"/>
                      <a:pt x="77441" y="4604"/>
                      <a:pt x="76836" y="7526"/>
                    </a:cubicBezTo>
                    <a:cubicBezTo>
                      <a:pt x="71773" y="32822"/>
                      <a:pt x="8686" y="347473"/>
                      <a:pt x="0" y="391002"/>
                    </a:cubicBezTo>
                    <a:cubicBezTo>
                      <a:pt x="0" y="400985"/>
                      <a:pt x="294" y="3614959"/>
                      <a:pt x="294" y="3614959"/>
                    </a:cubicBezTo>
                    <a:cubicBezTo>
                      <a:pt x="294" y="3628282"/>
                      <a:pt x="37358" y="3641729"/>
                      <a:pt x="82403" y="3641729"/>
                    </a:cubicBezTo>
                    <a:cubicBezTo>
                      <a:pt x="127448" y="3641729"/>
                      <a:pt x="164531" y="3628292"/>
                      <a:pt x="164531" y="3614959"/>
                    </a:cubicBezTo>
                    <a:lnTo>
                      <a:pt x="164742" y="3614959"/>
                    </a:lnTo>
                    <a:cubicBezTo>
                      <a:pt x="164742" y="3614959"/>
                      <a:pt x="164807" y="406076"/>
                      <a:pt x="164807" y="394989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pic>
            <p:nvPicPr>
              <p:cNvPr id="41" name="Google Shape;41;p2"/>
              <p:cNvPicPr preferRelativeResize="0"/>
              <p:nvPr/>
            </p:nvPicPr>
            <p:blipFill>
              <a:blip r:embed="rId2">
                <a:alphaModFix/>
              </a:blip>
              <a:stretch>
                <a:fillRect/>
              </a:stretch>
            </p:blipFill>
            <p:spPr>
              <a:xfrm>
                <a:off x="1600200" y="152400"/>
                <a:ext cx="318597" cy="4838699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grpSp>
          <p:nvGrpSpPr>
            <p:cNvPr id="42" name="Google Shape;42;p2"/>
            <p:cNvGrpSpPr/>
            <p:nvPr/>
          </p:nvGrpSpPr>
          <p:grpSpPr>
            <a:xfrm>
              <a:off x="6718994" y="1424851"/>
              <a:ext cx="468816" cy="7120145"/>
              <a:chOff x="533400" y="152400"/>
              <a:chExt cx="318597" cy="4838699"/>
            </a:xfrm>
          </p:grpSpPr>
          <p:sp>
            <p:nvSpPr>
              <p:cNvPr id="43" name="Google Shape;43;p2"/>
              <p:cNvSpPr/>
              <p:nvPr/>
            </p:nvSpPr>
            <p:spPr>
              <a:xfrm>
                <a:off x="537743" y="158450"/>
                <a:ext cx="215896" cy="4770665"/>
              </a:xfrm>
              <a:custGeom>
                <a:avLst/>
                <a:gdLst/>
                <a:ahLst/>
                <a:cxnLst/>
                <a:rect l="l" t="t" r="r" b="b"/>
                <a:pathLst>
                  <a:path w="164806" h="3641729" extrusionOk="0">
                    <a:moveTo>
                      <a:pt x="164807" y="394989"/>
                    </a:moveTo>
                    <a:cubicBezTo>
                      <a:pt x="156185" y="351574"/>
                      <a:pt x="93171" y="32822"/>
                      <a:pt x="88053" y="7536"/>
                    </a:cubicBezTo>
                    <a:cubicBezTo>
                      <a:pt x="87620" y="5242"/>
                      <a:pt x="87006" y="2988"/>
                      <a:pt x="86219" y="798"/>
                    </a:cubicBezTo>
                    <a:cubicBezTo>
                      <a:pt x="85017" y="-2343"/>
                      <a:pt x="77441" y="4604"/>
                      <a:pt x="76836" y="7526"/>
                    </a:cubicBezTo>
                    <a:cubicBezTo>
                      <a:pt x="71773" y="32822"/>
                      <a:pt x="8686" y="347473"/>
                      <a:pt x="0" y="391002"/>
                    </a:cubicBezTo>
                    <a:cubicBezTo>
                      <a:pt x="0" y="400985"/>
                      <a:pt x="294" y="3614959"/>
                      <a:pt x="294" y="3614959"/>
                    </a:cubicBezTo>
                    <a:cubicBezTo>
                      <a:pt x="294" y="3628282"/>
                      <a:pt x="37358" y="3641729"/>
                      <a:pt x="82403" y="3641729"/>
                    </a:cubicBezTo>
                    <a:cubicBezTo>
                      <a:pt x="127448" y="3641729"/>
                      <a:pt x="164531" y="3628292"/>
                      <a:pt x="164531" y="3614959"/>
                    </a:cubicBezTo>
                    <a:lnTo>
                      <a:pt x="164742" y="3614959"/>
                    </a:lnTo>
                    <a:cubicBezTo>
                      <a:pt x="164742" y="3614959"/>
                      <a:pt x="164807" y="406076"/>
                      <a:pt x="164807" y="394989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pic>
            <p:nvPicPr>
              <p:cNvPr id="44" name="Google Shape;44;p2"/>
              <p:cNvPicPr preferRelativeResize="0"/>
              <p:nvPr/>
            </p:nvPicPr>
            <p:blipFill>
              <a:blip r:embed="rId2">
                <a:alphaModFix/>
              </a:blip>
              <a:stretch>
                <a:fillRect/>
              </a:stretch>
            </p:blipFill>
            <p:spPr>
              <a:xfrm>
                <a:off x="533400" y="152400"/>
                <a:ext cx="318597" cy="4838699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grpSp>
          <p:nvGrpSpPr>
            <p:cNvPr id="45" name="Google Shape;45;p2"/>
            <p:cNvGrpSpPr/>
            <p:nvPr/>
          </p:nvGrpSpPr>
          <p:grpSpPr>
            <a:xfrm>
              <a:off x="7042215" y="1501051"/>
              <a:ext cx="468816" cy="7120145"/>
              <a:chOff x="685800" y="152400"/>
              <a:chExt cx="318597" cy="4838699"/>
            </a:xfrm>
          </p:grpSpPr>
          <p:sp>
            <p:nvSpPr>
              <p:cNvPr id="46" name="Google Shape;46;p2"/>
              <p:cNvSpPr/>
              <p:nvPr/>
            </p:nvSpPr>
            <p:spPr>
              <a:xfrm>
                <a:off x="690143" y="158450"/>
                <a:ext cx="215896" cy="4770665"/>
              </a:xfrm>
              <a:custGeom>
                <a:avLst/>
                <a:gdLst/>
                <a:ahLst/>
                <a:cxnLst/>
                <a:rect l="l" t="t" r="r" b="b"/>
                <a:pathLst>
                  <a:path w="164806" h="3641729" extrusionOk="0">
                    <a:moveTo>
                      <a:pt x="164807" y="394989"/>
                    </a:moveTo>
                    <a:cubicBezTo>
                      <a:pt x="156185" y="351574"/>
                      <a:pt x="93171" y="32822"/>
                      <a:pt x="88053" y="7536"/>
                    </a:cubicBezTo>
                    <a:cubicBezTo>
                      <a:pt x="87620" y="5242"/>
                      <a:pt x="87006" y="2988"/>
                      <a:pt x="86219" y="798"/>
                    </a:cubicBezTo>
                    <a:cubicBezTo>
                      <a:pt x="85017" y="-2343"/>
                      <a:pt x="77441" y="4604"/>
                      <a:pt x="76836" y="7526"/>
                    </a:cubicBezTo>
                    <a:cubicBezTo>
                      <a:pt x="71773" y="32822"/>
                      <a:pt x="8686" y="347473"/>
                      <a:pt x="0" y="391002"/>
                    </a:cubicBezTo>
                    <a:cubicBezTo>
                      <a:pt x="0" y="400985"/>
                      <a:pt x="294" y="3614959"/>
                      <a:pt x="294" y="3614959"/>
                    </a:cubicBezTo>
                    <a:cubicBezTo>
                      <a:pt x="294" y="3628282"/>
                      <a:pt x="37358" y="3641729"/>
                      <a:pt x="82403" y="3641729"/>
                    </a:cubicBezTo>
                    <a:cubicBezTo>
                      <a:pt x="127448" y="3641729"/>
                      <a:pt x="164531" y="3628292"/>
                      <a:pt x="164531" y="3614959"/>
                    </a:cubicBezTo>
                    <a:lnTo>
                      <a:pt x="164742" y="3614959"/>
                    </a:lnTo>
                    <a:cubicBezTo>
                      <a:pt x="164742" y="3614959"/>
                      <a:pt x="164807" y="406076"/>
                      <a:pt x="164807" y="394989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pic>
            <p:nvPicPr>
              <p:cNvPr id="47" name="Google Shape;47;p2"/>
              <p:cNvPicPr preferRelativeResize="0"/>
              <p:nvPr/>
            </p:nvPicPr>
            <p:blipFill>
              <a:blip r:embed="rId2">
                <a:alphaModFix/>
              </a:blip>
              <a:stretch>
                <a:fillRect/>
              </a:stretch>
            </p:blipFill>
            <p:spPr>
              <a:xfrm>
                <a:off x="685800" y="152400"/>
                <a:ext cx="318597" cy="4838699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grpSp>
          <p:nvGrpSpPr>
            <p:cNvPr id="48" name="Google Shape;48;p2"/>
            <p:cNvGrpSpPr/>
            <p:nvPr/>
          </p:nvGrpSpPr>
          <p:grpSpPr>
            <a:xfrm>
              <a:off x="7365436" y="1882051"/>
              <a:ext cx="468816" cy="7120145"/>
              <a:chOff x="838200" y="152400"/>
              <a:chExt cx="318597" cy="4838699"/>
            </a:xfrm>
          </p:grpSpPr>
          <p:sp>
            <p:nvSpPr>
              <p:cNvPr id="49" name="Google Shape;49;p2"/>
              <p:cNvSpPr/>
              <p:nvPr/>
            </p:nvSpPr>
            <p:spPr>
              <a:xfrm>
                <a:off x="842543" y="158450"/>
                <a:ext cx="215896" cy="4770665"/>
              </a:xfrm>
              <a:custGeom>
                <a:avLst/>
                <a:gdLst/>
                <a:ahLst/>
                <a:cxnLst/>
                <a:rect l="l" t="t" r="r" b="b"/>
                <a:pathLst>
                  <a:path w="164806" h="3641729" extrusionOk="0">
                    <a:moveTo>
                      <a:pt x="164807" y="394989"/>
                    </a:moveTo>
                    <a:cubicBezTo>
                      <a:pt x="156185" y="351574"/>
                      <a:pt x="93171" y="32822"/>
                      <a:pt x="88053" y="7536"/>
                    </a:cubicBezTo>
                    <a:cubicBezTo>
                      <a:pt x="87620" y="5242"/>
                      <a:pt x="87006" y="2988"/>
                      <a:pt x="86219" y="798"/>
                    </a:cubicBezTo>
                    <a:cubicBezTo>
                      <a:pt x="85017" y="-2343"/>
                      <a:pt x="77441" y="4604"/>
                      <a:pt x="76836" y="7526"/>
                    </a:cubicBezTo>
                    <a:cubicBezTo>
                      <a:pt x="71773" y="32822"/>
                      <a:pt x="8686" y="347473"/>
                      <a:pt x="0" y="391002"/>
                    </a:cubicBezTo>
                    <a:cubicBezTo>
                      <a:pt x="0" y="400985"/>
                      <a:pt x="294" y="3614959"/>
                      <a:pt x="294" y="3614959"/>
                    </a:cubicBezTo>
                    <a:cubicBezTo>
                      <a:pt x="294" y="3628282"/>
                      <a:pt x="37358" y="3641729"/>
                      <a:pt x="82403" y="3641729"/>
                    </a:cubicBezTo>
                    <a:cubicBezTo>
                      <a:pt x="127448" y="3641729"/>
                      <a:pt x="164531" y="3628292"/>
                      <a:pt x="164531" y="3614959"/>
                    </a:cubicBezTo>
                    <a:lnTo>
                      <a:pt x="164742" y="3614959"/>
                    </a:lnTo>
                    <a:cubicBezTo>
                      <a:pt x="164742" y="3614959"/>
                      <a:pt x="164807" y="406076"/>
                      <a:pt x="164807" y="394989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pic>
            <p:nvPicPr>
              <p:cNvPr id="50" name="Google Shape;50;p2"/>
              <p:cNvPicPr preferRelativeResize="0"/>
              <p:nvPr/>
            </p:nvPicPr>
            <p:blipFill>
              <a:blip r:embed="rId2">
                <a:alphaModFix/>
              </a:blip>
              <a:stretch>
                <a:fillRect/>
              </a:stretch>
            </p:blipFill>
            <p:spPr>
              <a:xfrm>
                <a:off x="838200" y="152400"/>
                <a:ext cx="318597" cy="4838699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grpSp>
          <p:nvGrpSpPr>
            <p:cNvPr id="51" name="Google Shape;51;p2"/>
            <p:cNvGrpSpPr/>
            <p:nvPr/>
          </p:nvGrpSpPr>
          <p:grpSpPr>
            <a:xfrm>
              <a:off x="7688656" y="1424851"/>
              <a:ext cx="468816" cy="7120145"/>
              <a:chOff x="990600" y="152400"/>
              <a:chExt cx="318597" cy="4838699"/>
            </a:xfrm>
          </p:grpSpPr>
          <p:sp>
            <p:nvSpPr>
              <p:cNvPr id="52" name="Google Shape;52;p2"/>
              <p:cNvSpPr/>
              <p:nvPr/>
            </p:nvSpPr>
            <p:spPr>
              <a:xfrm>
                <a:off x="994943" y="158450"/>
                <a:ext cx="215896" cy="4770665"/>
              </a:xfrm>
              <a:custGeom>
                <a:avLst/>
                <a:gdLst/>
                <a:ahLst/>
                <a:cxnLst/>
                <a:rect l="l" t="t" r="r" b="b"/>
                <a:pathLst>
                  <a:path w="164806" h="3641729" extrusionOk="0">
                    <a:moveTo>
                      <a:pt x="164807" y="394989"/>
                    </a:moveTo>
                    <a:cubicBezTo>
                      <a:pt x="156185" y="351574"/>
                      <a:pt x="93171" y="32822"/>
                      <a:pt x="88053" y="7536"/>
                    </a:cubicBezTo>
                    <a:cubicBezTo>
                      <a:pt x="87620" y="5242"/>
                      <a:pt x="87006" y="2988"/>
                      <a:pt x="86219" y="798"/>
                    </a:cubicBezTo>
                    <a:cubicBezTo>
                      <a:pt x="85017" y="-2343"/>
                      <a:pt x="77441" y="4604"/>
                      <a:pt x="76836" y="7526"/>
                    </a:cubicBezTo>
                    <a:cubicBezTo>
                      <a:pt x="71773" y="32822"/>
                      <a:pt x="8686" y="347473"/>
                      <a:pt x="0" y="391002"/>
                    </a:cubicBezTo>
                    <a:cubicBezTo>
                      <a:pt x="0" y="400985"/>
                      <a:pt x="294" y="3614959"/>
                      <a:pt x="294" y="3614959"/>
                    </a:cubicBezTo>
                    <a:cubicBezTo>
                      <a:pt x="294" y="3628282"/>
                      <a:pt x="37358" y="3641729"/>
                      <a:pt x="82403" y="3641729"/>
                    </a:cubicBezTo>
                    <a:cubicBezTo>
                      <a:pt x="127448" y="3641729"/>
                      <a:pt x="164531" y="3628292"/>
                      <a:pt x="164531" y="3614959"/>
                    </a:cubicBezTo>
                    <a:lnTo>
                      <a:pt x="164742" y="3614959"/>
                    </a:lnTo>
                    <a:cubicBezTo>
                      <a:pt x="164742" y="3614959"/>
                      <a:pt x="164807" y="406076"/>
                      <a:pt x="164807" y="394989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pic>
            <p:nvPicPr>
              <p:cNvPr id="53" name="Google Shape;53;p2"/>
              <p:cNvPicPr preferRelativeResize="0"/>
              <p:nvPr/>
            </p:nvPicPr>
            <p:blipFill>
              <a:blip r:embed="rId2">
                <a:alphaModFix/>
              </a:blip>
              <a:stretch>
                <a:fillRect/>
              </a:stretch>
            </p:blipFill>
            <p:spPr>
              <a:xfrm>
                <a:off x="990600" y="152400"/>
                <a:ext cx="318597" cy="4838699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grpSp>
          <p:nvGrpSpPr>
            <p:cNvPr id="54" name="Google Shape;54;p2"/>
            <p:cNvGrpSpPr/>
            <p:nvPr/>
          </p:nvGrpSpPr>
          <p:grpSpPr>
            <a:xfrm>
              <a:off x="8011877" y="2186851"/>
              <a:ext cx="468816" cy="7120145"/>
              <a:chOff x="3663063" y="152400"/>
              <a:chExt cx="318597" cy="4838699"/>
            </a:xfrm>
          </p:grpSpPr>
          <p:sp>
            <p:nvSpPr>
              <p:cNvPr id="55" name="Google Shape;55;p2"/>
              <p:cNvSpPr/>
              <p:nvPr/>
            </p:nvSpPr>
            <p:spPr>
              <a:xfrm>
                <a:off x="3667406" y="158450"/>
                <a:ext cx="215896" cy="4770665"/>
              </a:xfrm>
              <a:custGeom>
                <a:avLst/>
                <a:gdLst/>
                <a:ahLst/>
                <a:cxnLst/>
                <a:rect l="l" t="t" r="r" b="b"/>
                <a:pathLst>
                  <a:path w="164806" h="3641729" extrusionOk="0">
                    <a:moveTo>
                      <a:pt x="164807" y="394989"/>
                    </a:moveTo>
                    <a:cubicBezTo>
                      <a:pt x="156185" y="351574"/>
                      <a:pt x="93171" y="32822"/>
                      <a:pt x="88053" y="7536"/>
                    </a:cubicBezTo>
                    <a:cubicBezTo>
                      <a:pt x="87620" y="5242"/>
                      <a:pt x="87006" y="2988"/>
                      <a:pt x="86219" y="798"/>
                    </a:cubicBezTo>
                    <a:cubicBezTo>
                      <a:pt x="85017" y="-2343"/>
                      <a:pt x="77441" y="4604"/>
                      <a:pt x="76836" y="7526"/>
                    </a:cubicBezTo>
                    <a:cubicBezTo>
                      <a:pt x="71773" y="32822"/>
                      <a:pt x="8686" y="347473"/>
                      <a:pt x="0" y="391002"/>
                    </a:cubicBezTo>
                    <a:cubicBezTo>
                      <a:pt x="0" y="400985"/>
                      <a:pt x="294" y="3614959"/>
                      <a:pt x="294" y="3614959"/>
                    </a:cubicBezTo>
                    <a:cubicBezTo>
                      <a:pt x="294" y="3628282"/>
                      <a:pt x="37358" y="3641729"/>
                      <a:pt x="82403" y="3641729"/>
                    </a:cubicBezTo>
                    <a:cubicBezTo>
                      <a:pt x="127448" y="3641729"/>
                      <a:pt x="164531" y="3628292"/>
                      <a:pt x="164531" y="3614959"/>
                    </a:cubicBezTo>
                    <a:lnTo>
                      <a:pt x="164742" y="3614959"/>
                    </a:lnTo>
                    <a:cubicBezTo>
                      <a:pt x="164742" y="3614959"/>
                      <a:pt x="164807" y="406076"/>
                      <a:pt x="164807" y="394989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pic>
            <p:nvPicPr>
              <p:cNvPr id="56" name="Google Shape;56;p2"/>
              <p:cNvPicPr preferRelativeResize="0"/>
              <p:nvPr/>
            </p:nvPicPr>
            <p:blipFill>
              <a:blip r:embed="rId2">
                <a:alphaModFix/>
              </a:blip>
              <a:stretch>
                <a:fillRect/>
              </a:stretch>
            </p:blipFill>
            <p:spPr>
              <a:xfrm>
                <a:off x="3663063" y="152400"/>
                <a:ext cx="318597" cy="4838699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grpSp>
          <p:nvGrpSpPr>
            <p:cNvPr id="57" name="Google Shape;57;p2"/>
            <p:cNvGrpSpPr/>
            <p:nvPr/>
          </p:nvGrpSpPr>
          <p:grpSpPr>
            <a:xfrm>
              <a:off x="8335098" y="1805851"/>
              <a:ext cx="468816" cy="7120145"/>
              <a:chOff x="1295400" y="152400"/>
              <a:chExt cx="318597" cy="4838699"/>
            </a:xfrm>
          </p:grpSpPr>
          <p:sp>
            <p:nvSpPr>
              <p:cNvPr id="58" name="Google Shape;58;p2"/>
              <p:cNvSpPr/>
              <p:nvPr/>
            </p:nvSpPr>
            <p:spPr>
              <a:xfrm>
                <a:off x="1299743" y="158450"/>
                <a:ext cx="215896" cy="4770665"/>
              </a:xfrm>
              <a:custGeom>
                <a:avLst/>
                <a:gdLst/>
                <a:ahLst/>
                <a:cxnLst/>
                <a:rect l="l" t="t" r="r" b="b"/>
                <a:pathLst>
                  <a:path w="164806" h="3641729" extrusionOk="0">
                    <a:moveTo>
                      <a:pt x="164807" y="394989"/>
                    </a:moveTo>
                    <a:cubicBezTo>
                      <a:pt x="156185" y="351574"/>
                      <a:pt x="93171" y="32822"/>
                      <a:pt x="88053" y="7536"/>
                    </a:cubicBezTo>
                    <a:cubicBezTo>
                      <a:pt x="87620" y="5242"/>
                      <a:pt x="87006" y="2988"/>
                      <a:pt x="86219" y="798"/>
                    </a:cubicBezTo>
                    <a:cubicBezTo>
                      <a:pt x="85017" y="-2343"/>
                      <a:pt x="77441" y="4604"/>
                      <a:pt x="76836" y="7526"/>
                    </a:cubicBezTo>
                    <a:cubicBezTo>
                      <a:pt x="71773" y="32822"/>
                      <a:pt x="8686" y="347473"/>
                      <a:pt x="0" y="391002"/>
                    </a:cubicBezTo>
                    <a:cubicBezTo>
                      <a:pt x="0" y="400985"/>
                      <a:pt x="294" y="3614959"/>
                      <a:pt x="294" y="3614959"/>
                    </a:cubicBezTo>
                    <a:cubicBezTo>
                      <a:pt x="294" y="3628282"/>
                      <a:pt x="37358" y="3641729"/>
                      <a:pt x="82403" y="3641729"/>
                    </a:cubicBezTo>
                    <a:cubicBezTo>
                      <a:pt x="127448" y="3641729"/>
                      <a:pt x="164531" y="3628292"/>
                      <a:pt x="164531" y="3614959"/>
                    </a:cubicBezTo>
                    <a:lnTo>
                      <a:pt x="164742" y="3614959"/>
                    </a:lnTo>
                    <a:cubicBezTo>
                      <a:pt x="164742" y="3614959"/>
                      <a:pt x="164807" y="406076"/>
                      <a:pt x="164807" y="394989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pic>
            <p:nvPicPr>
              <p:cNvPr id="59" name="Google Shape;59;p2"/>
              <p:cNvPicPr preferRelativeResize="0"/>
              <p:nvPr/>
            </p:nvPicPr>
            <p:blipFill>
              <a:blip r:embed="rId2">
                <a:alphaModFix/>
              </a:blip>
              <a:stretch>
                <a:fillRect/>
              </a:stretch>
            </p:blipFill>
            <p:spPr>
              <a:xfrm>
                <a:off x="1295400" y="152400"/>
                <a:ext cx="318597" cy="4838699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</p:grpSp>
    </p:spTree>
    <p:extLst>
      <p:ext uri="{BB962C8B-B14F-4D97-AF65-F5344CB8AC3E}">
        <p14:creationId xmlns:p14="http://schemas.microsoft.com/office/powerpoint/2010/main" val="37106667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6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" name="Google Shape;665;p11"/>
          <p:cNvSpPr txBox="1">
            <a:spLocks noGrp="1"/>
          </p:cNvSpPr>
          <p:nvPr>
            <p:ph type="sldNum" idx="12"/>
          </p:nvPr>
        </p:nvSpPr>
        <p:spPr>
          <a:xfrm>
            <a:off x="11553372" y="169705"/>
            <a:ext cx="435600" cy="3636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5902B60E-CED1-4B9B-9CD9-812CF1DA0D61}" type="slidenum">
              <a:rPr lang="en-US" smtClean="0"/>
              <a:t>‹Nº›</a:t>
            </a:fld>
            <a:endParaRPr lang="en-US"/>
          </a:p>
        </p:txBody>
      </p:sp>
      <p:grpSp>
        <p:nvGrpSpPr>
          <p:cNvPr id="666" name="Google Shape;666;p11"/>
          <p:cNvGrpSpPr/>
          <p:nvPr/>
        </p:nvGrpSpPr>
        <p:grpSpPr>
          <a:xfrm rot="-5400000" flipH="1">
            <a:off x="2896109" y="4470600"/>
            <a:ext cx="6399779" cy="8206115"/>
            <a:chOff x="8004404" y="372498"/>
            <a:chExt cx="3529549" cy="4525764"/>
          </a:xfrm>
        </p:grpSpPr>
        <p:grpSp>
          <p:nvGrpSpPr>
            <p:cNvPr id="667" name="Google Shape;667;p11"/>
            <p:cNvGrpSpPr/>
            <p:nvPr/>
          </p:nvGrpSpPr>
          <p:grpSpPr>
            <a:xfrm rot="-5400000" flipH="1">
              <a:off x="8541351" y="-164449"/>
              <a:ext cx="2227938" cy="3301831"/>
              <a:chOff x="3485371" y="1424851"/>
              <a:chExt cx="5318543" cy="7882145"/>
            </a:xfrm>
          </p:grpSpPr>
          <p:grpSp>
            <p:nvGrpSpPr>
              <p:cNvPr id="668" name="Google Shape;668;p11"/>
              <p:cNvGrpSpPr/>
              <p:nvPr/>
            </p:nvGrpSpPr>
            <p:grpSpPr>
              <a:xfrm>
                <a:off x="3485371" y="1958251"/>
                <a:ext cx="468816" cy="7120145"/>
                <a:chOff x="1447800" y="152400"/>
                <a:chExt cx="318597" cy="4838699"/>
              </a:xfrm>
            </p:grpSpPr>
            <p:sp>
              <p:nvSpPr>
                <p:cNvPr id="669" name="Google Shape;669;p11"/>
                <p:cNvSpPr/>
                <p:nvPr/>
              </p:nvSpPr>
              <p:spPr>
                <a:xfrm>
                  <a:off x="1452143" y="158450"/>
                  <a:ext cx="215896" cy="477066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64806" h="3641729" extrusionOk="0">
                      <a:moveTo>
                        <a:pt x="164807" y="394989"/>
                      </a:moveTo>
                      <a:cubicBezTo>
                        <a:pt x="156185" y="351574"/>
                        <a:pt x="93171" y="32822"/>
                        <a:pt x="88053" y="7536"/>
                      </a:cubicBezTo>
                      <a:cubicBezTo>
                        <a:pt x="87620" y="5242"/>
                        <a:pt x="87006" y="2988"/>
                        <a:pt x="86219" y="798"/>
                      </a:cubicBezTo>
                      <a:cubicBezTo>
                        <a:pt x="85017" y="-2343"/>
                        <a:pt x="77441" y="4604"/>
                        <a:pt x="76836" y="7526"/>
                      </a:cubicBezTo>
                      <a:cubicBezTo>
                        <a:pt x="71773" y="32822"/>
                        <a:pt x="8686" y="347473"/>
                        <a:pt x="0" y="391002"/>
                      </a:cubicBezTo>
                      <a:cubicBezTo>
                        <a:pt x="0" y="400985"/>
                        <a:pt x="294" y="3614959"/>
                        <a:pt x="294" y="3614959"/>
                      </a:cubicBezTo>
                      <a:cubicBezTo>
                        <a:pt x="294" y="3628282"/>
                        <a:pt x="37358" y="3641729"/>
                        <a:pt x="82403" y="3641729"/>
                      </a:cubicBezTo>
                      <a:cubicBezTo>
                        <a:pt x="127448" y="3641729"/>
                        <a:pt x="164531" y="3628292"/>
                        <a:pt x="164531" y="3614959"/>
                      </a:cubicBezTo>
                      <a:lnTo>
                        <a:pt x="164742" y="3614959"/>
                      </a:lnTo>
                      <a:cubicBezTo>
                        <a:pt x="164742" y="3614959"/>
                        <a:pt x="164807" y="406076"/>
                        <a:pt x="164807" y="394989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4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pic>
              <p:nvPicPr>
                <p:cNvPr id="670" name="Google Shape;670;p11"/>
                <p:cNvPicPr preferRelativeResize="0"/>
                <p:nvPr/>
              </p:nvPicPr>
              <p:blipFill>
                <a:blip r:embed="rId2">
                  <a:alphaModFix/>
                </a:blip>
                <a:stretch>
                  <a:fillRect/>
                </a:stretch>
              </p:blipFill>
              <p:spPr>
                <a:xfrm>
                  <a:off x="1447800" y="152400"/>
                  <a:ext cx="318597" cy="4838699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</p:grpSp>
          <p:grpSp>
            <p:nvGrpSpPr>
              <p:cNvPr id="671" name="Google Shape;671;p11"/>
              <p:cNvGrpSpPr/>
              <p:nvPr/>
            </p:nvGrpSpPr>
            <p:grpSpPr>
              <a:xfrm>
                <a:off x="3808592" y="1577251"/>
                <a:ext cx="468816" cy="7120145"/>
                <a:chOff x="1600200" y="152400"/>
                <a:chExt cx="318597" cy="4838699"/>
              </a:xfrm>
            </p:grpSpPr>
            <p:sp>
              <p:nvSpPr>
                <p:cNvPr id="672" name="Google Shape;672;p11"/>
                <p:cNvSpPr/>
                <p:nvPr/>
              </p:nvSpPr>
              <p:spPr>
                <a:xfrm>
                  <a:off x="1604543" y="158450"/>
                  <a:ext cx="215896" cy="477066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64806" h="3641729" extrusionOk="0">
                      <a:moveTo>
                        <a:pt x="164807" y="394989"/>
                      </a:moveTo>
                      <a:cubicBezTo>
                        <a:pt x="156185" y="351574"/>
                        <a:pt x="93171" y="32822"/>
                        <a:pt x="88053" y="7536"/>
                      </a:cubicBezTo>
                      <a:cubicBezTo>
                        <a:pt x="87620" y="5242"/>
                        <a:pt x="87006" y="2988"/>
                        <a:pt x="86219" y="798"/>
                      </a:cubicBezTo>
                      <a:cubicBezTo>
                        <a:pt x="85017" y="-2343"/>
                        <a:pt x="77441" y="4604"/>
                        <a:pt x="76836" y="7526"/>
                      </a:cubicBezTo>
                      <a:cubicBezTo>
                        <a:pt x="71773" y="32822"/>
                        <a:pt x="8686" y="347473"/>
                        <a:pt x="0" y="391002"/>
                      </a:cubicBezTo>
                      <a:cubicBezTo>
                        <a:pt x="0" y="400985"/>
                        <a:pt x="294" y="3614959"/>
                        <a:pt x="294" y="3614959"/>
                      </a:cubicBezTo>
                      <a:cubicBezTo>
                        <a:pt x="294" y="3628282"/>
                        <a:pt x="37358" y="3641729"/>
                        <a:pt x="82403" y="3641729"/>
                      </a:cubicBezTo>
                      <a:cubicBezTo>
                        <a:pt x="127448" y="3641729"/>
                        <a:pt x="164531" y="3628292"/>
                        <a:pt x="164531" y="3614959"/>
                      </a:cubicBezTo>
                      <a:lnTo>
                        <a:pt x="164742" y="3614959"/>
                      </a:lnTo>
                      <a:cubicBezTo>
                        <a:pt x="164742" y="3614959"/>
                        <a:pt x="164807" y="406076"/>
                        <a:pt x="164807" y="394989"/>
                      </a:cubicBezTo>
                      <a:close/>
                    </a:path>
                  </a:pathLst>
                </a:custGeom>
                <a:solidFill>
                  <a:schemeClr val="accent6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4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pic>
              <p:nvPicPr>
                <p:cNvPr id="673" name="Google Shape;673;p11"/>
                <p:cNvPicPr preferRelativeResize="0"/>
                <p:nvPr/>
              </p:nvPicPr>
              <p:blipFill>
                <a:blip r:embed="rId2">
                  <a:alphaModFix/>
                </a:blip>
                <a:stretch>
                  <a:fillRect/>
                </a:stretch>
              </p:blipFill>
              <p:spPr>
                <a:xfrm>
                  <a:off x="1600200" y="152400"/>
                  <a:ext cx="318597" cy="4838699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</p:grpSp>
          <p:grpSp>
            <p:nvGrpSpPr>
              <p:cNvPr id="674" name="Google Shape;674;p11"/>
              <p:cNvGrpSpPr/>
              <p:nvPr/>
            </p:nvGrpSpPr>
            <p:grpSpPr>
              <a:xfrm>
                <a:off x="4131812" y="2186851"/>
                <a:ext cx="468816" cy="7120145"/>
                <a:chOff x="533400" y="152400"/>
                <a:chExt cx="318597" cy="4838699"/>
              </a:xfrm>
            </p:grpSpPr>
            <p:sp>
              <p:nvSpPr>
                <p:cNvPr id="675" name="Google Shape;675;p11"/>
                <p:cNvSpPr/>
                <p:nvPr/>
              </p:nvSpPr>
              <p:spPr>
                <a:xfrm>
                  <a:off x="537743" y="158450"/>
                  <a:ext cx="215896" cy="477066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64806" h="3641729" extrusionOk="0">
                      <a:moveTo>
                        <a:pt x="164807" y="394989"/>
                      </a:moveTo>
                      <a:cubicBezTo>
                        <a:pt x="156185" y="351574"/>
                        <a:pt x="93171" y="32822"/>
                        <a:pt x="88053" y="7536"/>
                      </a:cubicBezTo>
                      <a:cubicBezTo>
                        <a:pt x="87620" y="5242"/>
                        <a:pt x="87006" y="2988"/>
                        <a:pt x="86219" y="798"/>
                      </a:cubicBezTo>
                      <a:cubicBezTo>
                        <a:pt x="85017" y="-2343"/>
                        <a:pt x="77441" y="4604"/>
                        <a:pt x="76836" y="7526"/>
                      </a:cubicBezTo>
                      <a:cubicBezTo>
                        <a:pt x="71773" y="32822"/>
                        <a:pt x="8686" y="347473"/>
                        <a:pt x="0" y="391002"/>
                      </a:cubicBezTo>
                      <a:cubicBezTo>
                        <a:pt x="0" y="400985"/>
                        <a:pt x="294" y="3614959"/>
                        <a:pt x="294" y="3614959"/>
                      </a:cubicBezTo>
                      <a:cubicBezTo>
                        <a:pt x="294" y="3628282"/>
                        <a:pt x="37358" y="3641729"/>
                        <a:pt x="82403" y="3641729"/>
                      </a:cubicBezTo>
                      <a:cubicBezTo>
                        <a:pt x="127448" y="3641729"/>
                        <a:pt x="164531" y="3628292"/>
                        <a:pt x="164531" y="3614959"/>
                      </a:cubicBezTo>
                      <a:lnTo>
                        <a:pt x="164742" y="3614959"/>
                      </a:lnTo>
                      <a:cubicBezTo>
                        <a:pt x="164742" y="3614959"/>
                        <a:pt x="164807" y="406076"/>
                        <a:pt x="164807" y="394989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4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pic>
              <p:nvPicPr>
                <p:cNvPr id="676" name="Google Shape;676;p11"/>
                <p:cNvPicPr preferRelativeResize="0"/>
                <p:nvPr/>
              </p:nvPicPr>
              <p:blipFill>
                <a:blip r:embed="rId2">
                  <a:alphaModFix/>
                </a:blip>
                <a:stretch>
                  <a:fillRect/>
                </a:stretch>
              </p:blipFill>
              <p:spPr>
                <a:xfrm>
                  <a:off x="533400" y="152400"/>
                  <a:ext cx="318597" cy="4838699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</p:grpSp>
          <p:grpSp>
            <p:nvGrpSpPr>
              <p:cNvPr id="677" name="Google Shape;677;p11"/>
              <p:cNvGrpSpPr/>
              <p:nvPr/>
            </p:nvGrpSpPr>
            <p:grpSpPr>
              <a:xfrm>
                <a:off x="4455033" y="1729651"/>
                <a:ext cx="468816" cy="7120145"/>
                <a:chOff x="685800" y="152400"/>
                <a:chExt cx="318597" cy="4838699"/>
              </a:xfrm>
            </p:grpSpPr>
            <p:sp>
              <p:nvSpPr>
                <p:cNvPr id="678" name="Google Shape;678;p11"/>
                <p:cNvSpPr/>
                <p:nvPr/>
              </p:nvSpPr>
              <p:spPr>
                <a:xfrm>
                  <a:off x="690143" y="158450"/>
                  <a:ext cx="215896" cy="477066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64806" h="3641729" extrusionOk="0">
                      <a:moveTo>
                        <a:pt x="164807" y="394989"/>
                      </a:moveTo>
                      <a:cubicBezTo>
                        <a:pt x="156185" y="351574"/>
                        <a:pt x="93171" y="32822"/>
                        <a:pt x="88053" y="7536"/>
                      </a:cubicBezTo>
                      <a:cubicBezTo>
                        <a:pt x="87620" y="5242"/>
                        <a:pt x="87006" y="2988"/>
                        <a:pt x="86219" y="798"/>
                      </a:cubicBezTo>
                      <a:cubicBezTo>
                        <a:pt x="85017" y="-2343"/>
                        <a:pt x="77441" y="4604"/>
                        <a:pt x="76836" y="7526"/>
                      </a:cubicBezTo>
                      <a:cubicBezTo>
                        <a:pt x="71773" y="32822"/>
                        <a:pt x="8686" y="347473"/>
                        <a:pt x="0" y="391002"/>
                      </a:cubicBezTo>
                      <a:cubicBezTo>
                        <a:pt x="0" y="400985"/>
                        <a:pt x="294" y="3614959"/>
                        <a:pt x="294" y="3614959"/>
                      </a:cubicBezTo>
                      <a:cubicBezTo>
                        <a:pt x="294" y="3628282"/>
                        <a:pt x="37358" y="3641729"/>
                        <a:pt x="82403" y="3641729"/>
                      </a:cubicBezTo>
                      <a:cubicBezTo>
                        <a:pt x="127448" y="3641729"/>
                        <a:pt x="164531" y="3628292"/>
                        <a:pt x="164531" y="3614959"/>
                      </a:cubicBezTo>
                      <a:lnTo>
                        <a:pt x="164742" y="3614959"/>
                      </a:lnTo>
                      <a:cubicBezTo>
                        <a:pt x="164742" y="3614959"/>
                        <a:pt x="164807" y="406076"/>
                        <a:pt x="164807" y="394989"/>
                      </a:cubicBezTo>
                      <a:close/>
                    </a:path>
                  </a:pathLst>
                </a:custGeom>
                <a:solidFill>
                  <a:schemeClr val="lt2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4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pic>
              <p:nvPicPr>
                <p:cNvPr id="679" name="Google Shape;679;p11"/>
                <p:cNvPicPr preferRelativeResize="0"/>
                <p:nvPr/>
              </p:nvPicPr>
              <p:blipFill>
                <a:blip r:embed="rId2">
                  <a:alphaModFix/>
                </a:blip>
                <a:stretch>
                  <a:fillRect/>
                </a:stretch>
              </p:blipFill>
              <p:spPr>
                <a:xfrm>
                  <a:off x="685800" y="152400"/>
                  <a:ext cx="318597" cy="4838699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</p:grpSp>
          <p:grpSp>
            <p:nvGrpSpPr>
              <p:cNvPr id="680" name="Google Shape;680;p11"/>
              <p:cNvGrpSpPr/>
              <p:nvPr/>
            </p:nvGrpSpPr>
            <p:grpSpPr>
              <a:xfrm>
                <a:off x="4778254" y="1424851"/>
                <a:ext cx="468816" cy="7120145"/>
                <a:chOff x="838200" y="152400"/>
                <a:chExt cx="318597" cy="4838699"/>
              </a:xfrm>
            </p:grpSpPr>
            <p:sp>
              <p:nvSpPr>
                <p:cNvPr id="681" name="Google Shape;681;p11"/>
                <p:cNvSpPr/>
                <p:nvPr/>
              </p:nvSpPr>
              <p:spPr>
                <a:xfrm>
                  <a:off x="842543" y="158450"/>
                  <a:ext cx="215896" cy="477066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64806" h="3641729" extrusionOk="0">
                      <a:moveTo>
                        <a:pt x="164807" y="394989"/>
                      </a:moveTo>
                      <a:cubicBezTo>
                        <a:pt x="156185" y="351574"/>
                        <a:pt x="93171" y="32822"/>
                        <a:pt x="88053" y="7536"/>
                      </a:cubicBezTo>
                      <a:cubicBezTo>
                        <a:pt x="87620" y="5242"/>
                        <a:pt x="87006" y="2988"/>
                        <a:pt x="86219" y="798"/>
                      </a:cubicBezTo>
                      <a:cubicBezTo>
                        <a:pt x="85017" y="-2343"/>
                        <a:pt x="77441" y="4604"/>
                        <a:pt x="76836" y="7526"/>
                      </a:cubicBezTo>
                      <a:cubicBezTo>
                        <a:pt x="71773" y="32822"/>
                        <a:pt x="8686" y="347473"/>
                        <a:pt x="0" y="391002"/>
                      </a:cubicBezTo>
                      <a:cubicBezTo>
                        <a:pt x="0" y="400985"/>
                        <a:pt x="294" y="3614959"/>
                        <a:pt x="294" y="3614959"/>
                      </a:cubicBezTo>
                      <a:cubicBezTo>
                        <a:pt x="294" y="3628282"/>
                        <a:pt x="37358" y="3641729"/>
                        <a:pt x="82403" y="3641729"/>
                      </a:cubicBezTo>
                      <a:cubicBezTo>
                        <a:pt x="127448" y="3641729"/>
                        <a:pt x="164531" y="3628292"/>
                        <a:pt x="164531" y="3614959"/>
                      </a:cubicBezTo>
                      <a:lnTo>
                        <a:pt x="164742" y="3614959"/>
                      </a:lnTo>
                      <a:cubicBezTo>
                        <a:pt x="164742" y="3614959"/>
                        <a:pt x="164807" y="406076"/>
                        <a:pt x="164807" y="394989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4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pic>
              <p:nvPicPr>
                <p:cNvPr id="682" name="Google Shape;682;p11"/>
                <p:cNvPicPr preferRelativeResize="0"/>
                <p:nvPr/>
              </p:nvPicPr>
              <p:blipFill>
                <a:blip r:embed="rId2">
                  <a:alphaModFix/>
                </a:blip>
                <a:stretch>
                  <a:fillRect/>
                </a:stretch>
              </p:blipFill>
              <p:spPr>
                <a:xfrm>
                  <a:off x="838200" y="152400"/>
                  <a:ext cx="318597" cy="4838699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</p:grpSp>
          <p:grpSp>
            <p:nvGrpSpPr>
              <p:cNvPr id="683" name="Google Shape;683;p11"/>
              <p:cNvGrpSpPr/>
              <p:nvPr/>
            </p:nvGrpSpPr>
            <p:grpSpPr>
              <a:xfrm>
                <a:off x="5101474" y="1882051"/>
                <a:ext cx="468816" cy="7120145"/>
                <a:chOff x="990600" y="152400"/>
                <a:chExt cx="318597" cy="4838699"/>
              </a:xfrm>
            </p:grpSpPr>
            <p:sp>
              <p:nvSpPr>
                <p:cNvPr id="684" name="Google Shape;684;p11"/>
                <p:cNvSpPr/>
                <p:nvPr/>
              </p:nvSpPr>
              <p:spPr>
                <a:xfrm>
                  <a:off x="994943" y="158450"/>
                  <a:ext cx="215896" cy="477066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64806" h="3641729" extrusionOk="0">
                      <a:moveTo>
                        <a:pt x="164807" y="394989"/>
                      </a:moveTo>
                      <a:cubicBezTo>
                        <a:pt x="156185" y="351574"/>
                        <a:pt x="93171" y="32822"/>
                        <a:pt x="88053" y="7536"/>
                      </a:cubicBezTo>
                      <a:cubicBezTo>
                        <a:pt x="87620" y="5242"/>
                        <a:pt x="87006" y="2988"/>
                        <a:pt x="86219" y="798"/>
                      </a:cubicBezTo>
                      <a:cubicBezTo>
                        <a:pt x="85017" y="-2343"/>
                        <a:pt x="77441" y="4604"/>
                        <a:pt x="76836" y="7526"/>
                      </a:cubicBezTo>
                      <a:cubicBezTo>
                        <a:pt x="71773" y="32822"/>
                        <a:pt x="8686" y="347473"/>
                        <a:pt x="0" y="391002"/>
                      </a:cubicBezTo>
                      <a:cubicBezTo>
                        <a:pt x="0" y="400985"/>
                        <a:pt x="294" y="3614959"/>
                        <a:pt x="294" y="3614959"/>
                      </a:cubicBezTo>
                      <a:cubicBezTo>
                        <a:pt x="294" y="3628282"/>
                        <a:pt x="37358" y="3641729"/>
                        <a:pt x="82403" y="3641729"/>
                      </a:cubicBezTo>
                      <a:cubicBezTo>
                        <a:pt x="127448" y="3641729"/>
                        <a:pt x="164531" y="3628292"/>
                        <a:pt x="164531" y="3614959"/>
                      </a:cubicBezTo>
                      <a:lnTo>
                        <a:pt x="164742" y="3614959"/>
                      </a:lnTo>
                      <a:cubicBezTo>
                        <a:pt x="164742" y="3614959"/>
                        <a:pt x="164807" y="406076"/>
                        <a:pt x="164807" y="394989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4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pic>
              <p:nvPicPr>
                <p:cNvPr id="685" name="Google Shape;685;p11"/>
                <p:cNvPicPr preferRelativeResize="0"/>
                <p:nvPr/>
              </p:nvPicPr>
              <p:blipFill>
                <a:blip r:embed="rId2">
                  <a:alphaModFix/>
                </a:blip>
                <a:stretch>
                  <a:fillRect/>
                </a:stretch>
              </p:blipFill>
              <p:spPr>
                <a:xfrm>
                  <a:off x="990600" y="152400"/>
                  <a:ext cx="318597" cy="4838699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</p:grpSp>
          <p:grpSp>
            <p:nvGrpSpPr>
              <p:cNvPr id="686" name="Google Shape;686;p11"/>
              <p:cNvGrpSpPr/>
              <p:nvPr/>
            </p:nvGrpSpPr>
            <p:grpSpPr>
              <a:xfrm>
                <a:off x="5424695" y="1729651"/>
                <a:ext cx="468816" cy="7120145"/>
                <a:chOff x="3663063" y="152400"/>
                <a:chExt cx="318597" cy="4838699"/>
              </a:xfrm>
            </p:grpSpPr>
            <p:sp>
              <p:nvSpPr>
                <p:cNvPr id="687" name="Google Shape;687;p11"/>
                <p:cNvSpPr/>
                <p:nvPr/>
              </p:nvSpPr>
              <p:spPr>
                <a:xfrm>
                  <a:off x="3667406" y="158450"/>
                  <a:ext cx="215896" cy="477066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64806" h="3641729" extrusionOk="0">
                      <a:moveTo>
                        <a:pt x="164807" y="394989"/>
                      </a:moveTo>
                      <a:cubicBezTo>
                        <a:pt x="156185" y="351574"/>
                        <a:pt x="93171" y="32822"/>
                        <a:pt x="88053" y="7536"/>
                      </a:cubicBezTo>
                      <a:cubicBezTo>
                        <a:pt x="87620" y="5242"/>
                        <a:pt x="87006" y="2988"/>
                        <a:pt x="86219" y="798"/>
                      </a:cubicBezTo>
                      <a:cubicBezTo>
                        <a:pt x="85017" y="-2343"/>
                        <a:pt x="77441" y="4604"/>
                        <a:pt x="76836" y="7526"/>
                      </a:cubicBezTo>
                      <a:cubicBezTo>
                        <a:pt x="71773" y="32822"/>
                        <a:pt x="8686" y="347473"/>
                        <a:pt x="0" y="391002"/>
                      </a:cubicBezTo>
                      <a:cubicBezTo>
                        <a:pt x="0" y="400985"/>
                        <a:pt x="294" y="3614959"/>
                        <a:pt x="294" y="3614959"/>
                      </a:cubicBezTo>
                      <a:cubicBezTo>
                        <a:pt x="294" y="3628282"/>
                        <a:pt x="37358" y="3641729"/>
                        <a:pt x="82403" y="3641729"/>
                      </a:cubicBezTo>
                      <a:cubicBezTo>
                        <a:pt x="127448" y="3641729"/>
                        <a:pt x="164531" y="3628292"/>
                        <a:pt x="164531" y="3614959"/>
                      </a:cubicBezTo>
                      <a:lnTo>
                        <a:pt x="164742" y="3614959"/>
                      </a:lnTo>
                      <a:cubicBezTo>
                        <a:pt x="164742" y="3614959"/>
                        <a:pt x="164807" y="406076"/>
                        <a:pt x="164807" y="394989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4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pic>
              <p:nvPicPr>
                <p:cNvPr id="688" name="Google Shape;688;p11"/>
                <p:cNvPicPr preferRelativeResize="0"/>
                <p:nvPr/>
              </p:nvPicPr>
              <p:blipFill>
                <a:blip r:embed="rId2">
                  <a:alphaModFix/>
                </a:blip>
                <a:stretch>
                  <a:fillRect/>
                </a:stretch>
              </p:blipFill>
              <p:spPr>
                <a:xfrm>
                  <a:off x="3663063" y="152400"/>
                  <a:ext cx="318597" cy="4838699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</p:grpSp>
          <p:grpSp>
            <p:nvGrpSpPr>
              <p:cNvPr id="689" name="Google Shape;689;p11"/>
              <p:cNvGrpSpPr/>
              <p:nvPr/>
            </p:nvGrpSpPr>
            <p:grpSpPr>
              <a:xfrm>
                <a:off x="5929821" y="2034451"/>
                <a:ext cx="468816" cy="7120145"/>
                <a:chOff x="1419019" y="152400"/>
                <a:chExt cx="318597" cy="4838699"/>
              </a:xfrm>
            </p:grpSpPr>
            <p:sp>
              <p:nvSpPr>
                <p:cNvPr id="690" name="Google Shape;690;p11"/>
                <p:cNvSpPr/>
                <p:nvPr/>
              </p:nvSpPr>
              <p:spPr>
                <a:xfrm>
                  <a:off x="1423362" y="158450"/>
                  <a:ext cx="215896" cy="477066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64806" h="3641729" extrusionOk="0">
                      <a:moveTo>
                        <a:pt x="164807" y="394989"/>
                      </a:moveTo>
                      <a:cubicBezTo>
                        <a:pt x="156185" y="351574"/>
                        <a:pt x="93171" y="32822"/>
                        <a:pt x="88053" y="7536"/>
                      </a:cubicBezTo>
                      <a:cubicBezTo>
                        <a:pt x="87620" y="5242"/>
                        <a:pt x="87006" y="2988"/>
                        <a:pt x="86219" y="798"/>
                      </a:cubicBezTo>
                      <a:cubicBezTo>
                        <a:pt x="85017" y="-2343"/>
                        <a:pt x="77441" y="4604"/>
                        <a:pt x="76836" y="7526"/>
                      </a:cubicBezTo>
                      <a:cubicBezTo>
                        <a:pt x="71773" y="32822"/>
                        <a:pt x="8686" y="347473"/>
                        <a:pt x="0" y="391002"/>
                      </a:cubicBezTo>
                      <a:cubicBezTo>
                        <a:pt x="0" y="400985"/>
                        <a:pt x="294" y="3614959"/>
                        <a:pt x="294" y="3614959"/>
                      </a:cubicBezTo>
                      <a:cubicBezTo>
                        <a:pt x="294" y="3628282"/>
                        <a:pt x="37358" y="3641729"/>
                        <a:pt x="82403" y="3641729"/>
                      </a:cubicBezTo>
                      <a:cubicBezTo>
                        <a:pt x="127448" y="3641729"/>
                        <a:pt x="164531" y="3628292"/>
                        <a:pt x="164531" y="3614959"/>
                      </a:cubicBezTo>
                      <a:lnTo>
                        <a:pt x="164742" y="3614959"/>
                      </a:lnTo>
                      <a:cubicBezTo>
                        <a:pt x="164742" y="3614959"/>
                        <a:pt x="164807" y="406076"/>
                        <a:pt x="164807" y="394989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4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pic>
              <p:nvPicPr>
                <p:cNvPr id="691" name="Google Shape;691;p11"/>
                <p:cNvPicPr preferRelativeResize="0"/>
                <p:nvPr/>
              </p:nvPicPr>
              <p:blipFill>
                <a:blip r:embed="rId2">
                  <a:alphaModFix/>
                </a:blip>
                <a:stretch>
                  <a:fillRect/>
                </a:stretch>
              </p:blipFill>
              <p:spPr>
                <a:xfrm>
                  <a:off x="1419019" y="152400"/>
                  <a:ext cx="318597" cy="4838699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</p:grpSp>
          <p:grpSp>
            <p:nvGrpSpPr>
              <p:cNvPr id="692" name="Google Shape;692;p11"/>
              <p:cNvGrpSpPr/>
              <p:nvPr/>
            </p:nvGrpSpPr>
            <p:grpSpPr>
              <a:xfrm>
                <a:off x="6395774" y="1653451"/>
                <a:ext cx="468816" cy="7120145"/>
                <a:chOff x="1600200" y="152400"/>
                <a:chExt cx="318597" cy="4838699"/>
              </a:xfrm>
            </p:grpSpPr>
            <p:sp>
              <p:nvSpPr>
                <p:cNvPr id="693" name="Google Shape;693;p11"/>
                <p:cNvSpPr/>
                <p:nvPr/>
              </p:nvSpPr>
              <p:spPr>
                <a:xfrm>
                  <a:off x="1604543" y="158450"/>
                  <a:ext cx="215896" cy="477066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64806" h="3641729" extrusionOk="0">
                      <a:moveTo>
                        <a:pt x="164807" y="394989"/>
                      </a:moveTo>
                      <a:cubicBezTo>
                        <a:pt x="156185" y="351574"/>
                        <a:pt x="93171" y="32822"/>
                        <a:pt x="88053" y="7536"/>
                      </a:cubicBezTo>
                      <a:cubicBezTo>
                        <a:pt x="87620" y="5242"/>
                        <a:pt x="87006" y="2988"/>
                        <a:pt x="86219" y="798"/>
                      </a:cubicBezTo>
                      <a:cubicBezTo>
                        <a:pt x="85017" y="-2343"/>
                        <a:pt x="77441" y="4604"/>
                        <a:pt x="76836" y="7526"/>
                      </a:cubicBezTo>
                      <a:cubicBezTo>
                        <a:pt x="71773" y="32822"/>
                        <a:pt x="8686" y="347473"/>
                        <a:pt x="0" y="391002"/>
                      </a:cubicBezTo>
                      <a:cubicBezTo>
                        <a:pt x="0" y="400985"/>
                        <a:pt x="294" y="3614959"/>
                        <a:pt x="294" y="3614959"/>
                      </a:cubicBezTo>
                      <a:cubicBezTo>
                        <a:pt x="294" y="3628282"/>
                        <a:pt x="37358" y="3641729"/>
                        <a:pt x="82403" y="3641729"/>
                      </a:cubicBezTo>
                      <a:cubicBezTo>
                        <a:pt x="127448" y="3641729"/>
                        <a:pt x="164531" y="3628292"/>
                        <a:pt x="164531" y="3614959"/>
                      </a:cubicBezTo>
                      <a:lnTo>
                        <a:pt x="164742" y="3614959"/>
                      </a:lnTo>
                      <a:cubicBezTo>
                        <a:pt x="164742" y="3614959"/>
                        <a:pt x="164807" y="406076"/>
                        <a:pt x="164807" y="394989"/>
                      </a:cubicBezTo>
                      <a:close/>
                    </a:path>
                  </a:pathLst>
                </a:custGeom>
                <a:solidFill>
                  <a:schemeClr val="accent6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4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pic>
              <p:nvPicPr>
                <p:cNvPr id="694" name="Google Shape;694;p11"/>
                <p:cNvPicPr preferRelativeResize="0"/>
                <p:nvPr/>
              </p:nvPicPr>
              <p:blipFill>
                <a:blip r:embed="rId2">
                  <a:alphaModFix/>
                </a:blip>
                <a:stretch>
                  <a:fillRect/>
                </a:stretch>
              </p:blipFill>
              <p:spPr>
                <a:xfrm>
                  <a:off x="1600200" y="152400"/>
                  <a:ext cx="318597" cy="4838699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</p:grpSp>
          <p:grpSp>
            <p:nvGrpSpPr>
              <p:cNvPr id="695" name="Google Shape;695;p11"/>
              <p:cNvGrpSpPr/>
              <p:nvPr/>
            </p:nvGrpSpPr>
            <p:grpSpPr>
              <a:xfrm>
                <a:off x="6718994" y="1424851"/>
                <a:ext cx="468816" cy="7120145"/>
                <a:chOff x="533400" y="152400"/>
                <a:chExt cx="318597" cy="4838699"/>
              </a:xfrm>
            </p:grpSpPr>
            <p:sp>
              <p:nvSpPr>
                <p:cNvPr id="696" name="Google Shape;696;p11"/>
                <p:cNvSpPr/>
                <p:nvPr/>
              </p:nvSpPr>
              <p:spPr>
                <a:xfrm>
                  <a:off x="537743" y="158450"/>
                  <a:ext cx="215896" cy="477066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64806" h="3641729" extrusionOk="0">
                      <a:moveTo>
                        <a:pt x="164807" y="394989"/>
                      </a:moveTo>
                      <a:cubicBezTo>
                        <a:pt x="156185" y="351574"/>
                        <a:pt x="93171" y="32822"/>
                        <a:pt x="88053" y="7536"/>
                      </a:cubicBezTo>
                      <a:cubicBezTo>
                        <a:pt x="87620" y="5242"/>
                        <a:pt x="87006" y="2988"/>
                        <a:pt x="86219" y="798"/>
                      </a:cubicBezTo>
                      <a:cubicBezTo>
                        <a:pt x="85017" y="-2343"/>
                        <a:pt x="77441" y="4604"/>
                        <a:pt x="76836" y="7526"/>
                      </a:cubicBezTo>
                      <a:cubicBezTo>
                        <a:pt x="71773" y="32822"/>
                        <a:pt x="8686" y="347473"/>
                        <a:pt x="0" y="391002"/>
                      </a:cubicBezTo>
                      <a:cubicBezTo>
                        <a:pt x="0" y="400985"/>
                        <a:pt x="294" y="3614959"/>
                        <a:pt x="294" y="3614959"/>
                      </a:cubicBezTo>
                      <a:cubicBezTo>
                        <a:pt x="294" y="3628282"/>
                        <a:pt x="37358" y="3641729"/>
                        <a:pt x="82403" y="3641729"/>
                      </a:cubicBezTo>
                      <a:cubicBezTo>
                        <a:pt x="127448" y="3641729"/>
                        <a:pt x="164531" y="3628292"/>
                        <a:pt x="164531" y="3614959"/>
                      </a:cubicBezTo>
                      <a:lnTo>
                        <a:pt x="164742" y="3614959"/>
                      </a:lnTo>
                      <a:cubicBezTo>
                        <a:pt x="164742" y="3614959"/>
                        <a:pt x="164807" y="406076"/>
                        <a:pt x="164807" y="394989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4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pic>
              <p:nvPicPr>
                <p:cNvPr id="697" name="Google Shape;697;p11"/>
                <p:cNvPicPr preferRelativeResize="0"/>
                <p:nvPr/>
              </p:nvPicPr>
              <p:blipFill>
                <a:blip r:embed="rId2">
                  <a:alphaModFix/>
                </a:blip>
                <a:stretch>
                  <a:fillRect/>
                </a:stretch>
              </p:blipFill>
              <p:spPr>
                <a:xfrm>
                  <a:off x="533400" y="152400"/>
                  <a:ext cx="318597" cy="4838699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</p:grpSp>
          <p:grpSp>
            <p:nvGrpSpPr>
              <p:cNvPr id="698" name="Google Shape;698;p11"/>
              <p:cNvGrpSpPr/>
              <p:nvPr/>
            </p:nvGrpSpPr>
            <p:grpSpPr>
              <a:xfrm>
                <a:off x="7042215" y="1501051"/>
                <a:ext cx="468816" cy="7120145"/>
                <a:chOff x="685800" y="152400"/>
                <a:chExt cx="318597" cy="4838699"/>
              </a:xfrm>
            </p:grpSpPr>
            <p:sp>
              <p:nvSpPr>
                <p:cNvPr id="699" name="Google Shape;699;p11"/>
                <p:cNvSpPr/>
                <p:nvPr/>
              </p:nvSpPr>
              <p:spPr>
                <a:xfrm>
                  <a:off x="690143" y="158450"/>
                  <a:ext cx="215896" cy="477066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64806" h="3641729" extrusionOk="0">
                      <a:moveTo>
                        <a:pt x="164807" y="394989"/>
                      </a:moveTo>
                      <a:cubicBezTo>
                        <a:pt x="156185" y="351574"/>
                        <a:pt x="93171" y="32822"/>
                        <a:pt x="88053" y="7536"/>
                      </a:cubicBezTo>
                      <a:cubicBezTo>
                        <a:pt x="87620" y="5242"/>
                        <a:pt x="87006" y="2988"/>
                        <a:pt x="86219" y="798"/>
                      </a:cubicBezTo>
                      <a:cubicBezTo>
                        <a:pt x="85017" y="-2343"/>
                        <a:pt x="77441" y="4604"/>
                        <a:pt x="76836" y="7526"/>
                      </a:cubicBezTo>
                      <a:cubicBezTo>
                        <a:pt x="71773" y="32822"/>
                        <a:pt x="8686" y="347473"/>
                        <a:pt x="0" y="391002"/>
                      </a:cubicBezTo>
                      <a:cubicBezTo>
                        <a:pt x="0" y="400985"/>
                        <a:pt x="294" y="3614959"/>
                        <a:pt x="294" y="3614959"/>
                      </a:cubicBezTo>
                      <a:cubicBezTo>
                        <a:pt x="294" y="3628282"/>
                        <a:pt x="37358" y="3641729"/>
                        <a:pt x="82403" y="3641729"/>
                      </a:cubicBezTo>
                      <a:cubicBezTo>
                        <a:pt x="127448" y="3641729"/>
                        <a:pt x="164531" y="3628292"/>
                        <a:pt x="164531" y="3614959"/>
                      </a:cubicBezTo>
                      <a:lnTo>
                        <a:pt x="164742" y="3614959"/>
                      </a:lnTo>
                      <a:cubicBezTo>
                        <a:pt x="164742" y="3614959"/>
                        <a:pt x="164807" y="406076"/>
                        <a:pt x="164807" y="394989"/>
                      </a:cubicBezTo>
                      <a:close/>
                    </a:path>
                  </a:pathLst>
                </a:custGeom>
                <a:solidFill>
                  <a:schemeClr val="lt2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4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pic>
              <p:nvPicPr>
                <p:cNvPr id="700" name="Google Shape;700;p11"/>
                <p:cNvPicPr preferRelativeResize="0"/>
                <p:nvPr/>
              </p:nvPicPr>
              <p:blipFill>
                <a:blip r:embed="rId2">
                  <a:alphaModFix/>
                </a:blip>
                <a:stretch>
                  <a:fillRect/>
                </a:stretch>
              </p:blipFill>
              <p:spPr>
                <a:xfrm>
                  <a:off x="685800" y="152400"/>
                  <a:ext cx="318597" cy="4838699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</p:grpSp>
          <p:grpSp>
            <p:nvGrpSpPr>
              <p:cNvPr id="701" name="Google Shape;701;p11"/>
              <p:cNvGrpSpPr/>
              <p:nvPr/>
            </p:nvGrpSpPr>
            <p:grpSpPr>
              <a:xfrm>
                <a:off x="7365436" y="1882051"/>
                <a:ext cx="468816" cy="7120145"/>
                <a:chOff x="838200" y="152400"/>
                <a:chExt cx="318597" cy="4838699"/>
              </a:xfrm>
            </p:grpSpPr>
            <p:sp>
              <p:nvSpPr>
                <p:cNvPr id="702" name="Google Shape;702;p11"/>
                <p:cNvSpPr/>
                <p:nvPr/>
              </p:nvSpPr>
              <p:spPr>
                <a:xfrm>
                  <a:off x="842543" y="158450"/>
                  <a:ext cx="215896" cy="477066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64806" h="3641729" extrusionOk="0">
                      <a:moveTo>
                        <a:pt x="164807" y="394989"/>
                      </a:moveTo>
                      <a:cubicBezTo>
                        <a:pt x="156185" y="351574"/>
                        <a:pt x="93171" y="32822"/>
                        <a:pt x="88053" y="7536"/>
                      </a:cubicBezTo>
                      <a:cubicBezTo>
                        <a:pt x="87620" y="5242"/>
                        <a:pt x="87006" y="2988"/>
                        <a:pt x="86219" y="798"/>
                      </a:cubicBezTo>
                      <a:cubicBezTo>
                        <a:pt x="85017" y="-2343"/>
                        <a:pt x="77441" y="4604"/>
                        <a:pt x="76836" y="7526"/>
                      </a:cubicBezTo>
                      <a:cubicBezTo>
                        <a:pt x="71773" y="32822"/>
                        <a:pt x="8686" y="347473"/>
                        <a:pt x="0" y="391002"/>
                      </a:cubicBezTo>
                      <a:cubicBezTo>
                        <a:pt x="0" y="400985"/>
                        <a:pt x="294" y="3614959"/>
                        <a:pt x="294" y="3614959"/>
                      </a:cubicBezTo>
                      <a:cubicBezTo>
                        <a:pt x="294" y="3628282"/>
                        <a:pt x="37358" y="3641729"/>
                        <a:pt x="82403" y="3641729"/>
                      </a:cubicBezTo>
                      <a:cubicBezTo>
                        <a:pt x="127448" y="3641729"/>
                        <a:pt x="164531" y="3628292"/>
                        <a:pt x="164531" y="3614959"/>
                      </a:cubicBezTo>
                      <a:lnTo>
                        <a:pt x="164742" y="3614959"/>
                      </a:lnTo>
                      <a:cubicBezTo>
                        <a:pt x="164742" y="3614959"/>
                        <a:pt x="164807" y="406076"/>
                        <a:pt x="164807" y="394989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4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pic>
              <p:nvPicPr>
                <p:cNvPr id="703" name="Google Shape;703;p11"/>
                <p:cNvPicPr preferRelativeResize="0"/>
                <p:nvPr/>
              </p:nvPicPr>
              <p:blipFill>
                <a:blip r:embed="rId2">
                  <a:alphaModFix/>
                </a:blip>
                <a:stretch>
                  <a:fillRect/>
                </a:stretch>
              </p:blipFill>
              <p:spPr>
                <a:xfrm>
                  <a:off x="838200" y="152400"/>
                  <a:ext cx="318597" cy="4838699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</p:grpSp>
          <p:grpSp>
            <p:nvGrpSpPr>
              <p:cNvPr id="704" name="Google Shape;704;p11"/>
              <p:cNvGrpSpPr/>
              <p:nvPr/>
            </p:nvGrpSpPr>
            <p:grpSpPr>
              <a:xfrm>
                <a:off x="8011877" y="2186851"/>
                <a:ext cx="468816" cy="7120145"/>
                <a:chOff x="3663063" y="152400"/>
                <a:chExt cx="318597" cy="4838699"/>
              </a:xfrm>
            </p:grpSpPr>
            <p:sp>
              <p:nvSpPr>
                <p:cNvPr id="705" name="Google Shape;705;p11"/>
                <p:cNvSpPr/>
                <p:nvPr/>
              </p:nvSpPr>
              <p:spPr>
                <a:xfrm>
                  <a:off x="3667406" y="158450"/>
                  <a:ext cx="215896" cy="477066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64806" h="3641729" extrusionOk="0">
                      <a:moveTo>
                        <a:pt x="164807" y="394989"/>
                      </a:moveTo>
                      <a:cubicBezTo>
                        <a:pt x="156185" y="351574"/>
                        <a:pt x="93171" y="32822"/>
                        <a:pt x="88053" y="7536"/>
                      </a:cubicBezTo>
                      <a:cubicBezTo>
                        <a:pt x="87620" y="5242"/>
                        <a:pt x="87006" y="2988"/>
                        <a:pt x="86219" y="798"/>
                      </a:cubicBezTo>
                      <a:cubicBezTo>
                        <a:pt x="85017" y="-2343"/>
                        <a:pt x="77441" y="4604"/>
                        <a:pt x="76836" y="7526"/>
                      </a:cubicBezTo>
                      <a:cubicBezTo>
                        <a:pt x="71773" y="32822"/>
                        <a:pt x="8686" y="347473"/>
                        <a:pt x="0" y="391002"/>
                      </a:cubicBezTo>
                      <a:cubicBezTo>
                        <a:pt x="0" y="400985"/>
                        <a:pt x="294" y="3614959"/>
                        <a:pt x="294" y="3614959"/>
                      </a:cubicBezTo>
                      <a:cubicBezTo>
                        <a:pt x="294" y="3628282"/>
                        <a:pt x="37358" y="3641729"/>
                        <a:pt x="82403" y="3641729"/>
                      </a:cubicBezTo>
                      <a:cubicBezTo>
                        <a:pt x="127448" y="3641729"/>
                        <a:pt x="164531" y="3628292"/>
                        <a:pt x="164531" y="3614959"/>
                      </a:cubicBezTo>
                      <a:lnTo>
                        <a:pt x="164742" y="3614959"/>
                      </a:lnTo>
                      <a:cubicBezTo>
                        <a:pt x="164742" y="3614959"/>
                        <a:pt x="164807" y="406076"/>
                        <a:pt x="164807" y="394989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4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pic>
              <p:nvPicPr>
                <p:cNvPr id="706" name="Google Shape;706;p11"/>
                <p:cNvPicPr preferRelativeResize="0"/>
                <p:nvPr/>
              </p:nvPicPr>
              <p:blipFill>
                <a:blip r:embed="rId2">
                  <a:alphaModFix/>
                </a:blip>
                <a:stretch>
                  <a:fillRect/>
                </a:stretch>
              </p:blipFill>
              <p:spPr>
                <a:xfrm>
                  <a:off x="3663063" y="152400"/>
                  <a:ext cx="318597" cy="4838699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</p:grpSp>
          <p:grpSp>
            <p:nvGrpSpPr>
              <p:cNvPr id="707" name="Google Shape;707;p11"/>
              <p:cNvGrpSpPr/>
              <p:nvPr/>
            </p:nvGrpSpPr>
            <p:grpSpPr>
              <a:xfrm>
                <a:off x="8335098" y="1805851"/>
                <a:ext cx="468816" cy="7120145"/>
                <a:chOff x="1295400" y="152400"/>
                <a:chExt cx="318597" cy="4838699"/>
              </a:xfrm>
            </p:grpSpPr>
            <p:sp>
              <p:nvSpPr>
                <p:cNvPr id="708" name="Google Shape;708;p11"/>
                <p:cNvSpPr/>
                <p:nvPr/>
              </p:nvSpPr>
              <p:spPr>
                <a:xfrm>
                  <a:off x="1299743" y="158450"/>
                  <a:ext cx="215896" cy="477066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64806" h="3641729" extrusionOk="0">
                      <a:moveTo>
                        <a:pt x="164807" y="394989"/>
                      </a:moveTo>
                      <a:cubicBezTo>
                        <a:pt x="156185" y="351574"/>
                        <a:pt x="93171" y="32822"/>
                        <a:pt x="88053" y="7536"/>
                      </a:cubicBezTo>
                      <a:cubicBezTo>
                        <a:pt x="87620" y="5242"/>
                        <a:pt x="87006" y="2988"/>
                        <a:pt x="86219" y="798"/>
                      </a:cubicBezTo>
                      <a:cubicBezTo>
                        <a:pt x="85017" y="-2343"/>
                        <a:pt x="77441" y="4604"/>
                        <a:pt x="76836" y="7526"/>
                      </a:cubicBezTo>
                      <a:cubicBezTo>
                        <a:pt x="71773" y="32822"/>
                        <a:pt x="8686" y="347473"/>
                        <a:pt x="0" y="391002"/>
                      </a:cubicBezTo>
                      <a:cubicBezTo>
                        <a:pt x="0" y="400985"/>
                        <a:pt x="294" y="3614959"/>
                        <a:pt x="294" y="3614959"/>
                      </a:cubicBezTo>
                      <a:cubicBezTo>
                        <a:pt x="294" y="3628282"/>
                        <a:pt x="37358" y="3641729"/>
                        <a:pt x="82403" y="3641729"/>
                      </a:cubicBezTo>
                      <a:cubicBezTo>
                        <a:pt x="127448" y="3641729"/>
                        <a:pt x="164531" y="3628292"/>
                        <a:pt x="164531" y="3614959"/>
                      </a:cubicBezTo>
                      <a:lnTo>
                        <a:pt x="164742" y="3614959"/>
                      </a:lnTo>
                      <a:cubicBezTo>
                        <a:pt x="164742" y="3614959"/>
                        <a:pt x="164807" y="406076"/>
                        <a:pt x="164807" y="394989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4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pic>
              <p:nvPicPr>
                <p:cNvPr id="709" name="Google Shape;709;p11"/>
                <p:cNvPicPr preferRelativeResize="0"/>
                <p:nvPr/>
              </p:nvPicPr>
              <p:blipFill>
                <a:blip r:embed="rId2">
                  <a:alphaModFix/>
                </a:blip>
                <a:stretch>
                  <a:fillRect/>
                </a:stretch>
              </p:blipFill>
              <p:spPr>
                <a:xfrm>
                  <a:off x="1295400" y="152400"/>
                  <a:ext cx="318597" cy="4838699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</p:grpSp>
        </p:grpSp>
        <p:grpSp>
          <p:nvGrpSpPr>
            <p:cNvPr id="710" name="Google Shape;710;p11"/>
            <p:cNvGrpSpPr/>
            <p:nvPr/>
          </p:nvGrpSpPr>
          <p:grpSpPr>
            <a:xfrm rot="-5400000" flipH="1">
              <a:off x="9848714" y="1201031"/>
              <a:ext cx="196383" cy="2982574"/>
              <a:chOff x="1447800" y="152400"/>
              <a:chExt cx="318597" cy="4838699"/>
            </a:xfrm>
          </p:grpSpPr>
          <p:sp>
            <p:nvSpPr>
              <p:cNvPr id="711" name="Google Shape;711;p11"/>
              <p:cNvSpPr/>
              <p:nvPr/>
            </p:nvSpPr>
            <p:spPr>
              <a:xfrm>
                <a:off x="1452143" y="158450"/>
                <a:ext cx="215896" cy="4770665"/>
              </a:xfrm>
              <a:custGeom>
                <a:avLst/>
                <a:gdLst/>
                <a:ahLst/>
                <a:cxnLst/>
                <a:rect l="l" t="t" r="r" b="b"/>
                <a:pathLst>
                  <a:path w="164806" h="3641729" extrusionOk="0">
                    <a:moveTo>
                      <a:pt x="164807" y="394989"/>
                    </a:moveTo>
                    <a:cubicBezTo>
                      <a:pt x="156185" y="351574"/>
                      <a:pt x="93171" y="32822"/>
                      <a:pt x="88053" y="7536"/>
                    </a:cubicBezTo>
                    <a:cubicBezTo>
                      <a:pt x="87620" y="5242"/>
                      <a:pt x="87006" y="2988"/>
                      <a:pt x="86219" y="798"/>
                    </a:cubicBezTo>
                    <a:cubicBezTo>
                      <a:pt x="85017" y="-2343"/>
                      <a:pt x="77441" y="4604"/>
                      <a:pt x="76836" y="7526"/>
                    </a:cubicBezTo>
                    <a:cubicBezTo>
                      <a:pt x="71773" y="32822"/>
                      <a:pt x="8686" y="347473"/>
                      <a:pt x="0" y="391002"/>
                    </a:cubicBezTo>
                    <a:cubicBezTo>
                      <a:pt x="0" y="400985"/>
                      <a:pt x="294" y="3614959"/>
                      <a:pt x="294" y="3614959"/>
                    </a:cubicBezTo>
                    <a:cubicBezTo>
                      <a:pt x="294" y="3628282"/>
                      <a:pt x="37358" y="3641729"/>
                      <a:pt x="82403" y="3641729"/>
                    </a:cubicBezTo>
                    <a:cubicBezTo>
                      <a:pt x="127448" y="3641729"/>
                      <a:pt x="164531" y="3628292"/>
                      <a:pt x="164531" y="3614959"/>
                    </a:cubicBezTo>
                    <a:lnTo>
                      <a:pt x="164742" y="3614959"/>
                    </a:lnTo>
                    <a:cubicBezTo>
                      <a:pt x="164742" y="3614959"/>
                      <a:pt x="164807" y="406076"/>
                      <a:pt x="164807" y="394989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pic>
            <p:nvPicPr>
              <p:cNvPr id="712" name="Google Shape;712;p11"/>
              <p:cNvPicPr preferRelativeResize="0"/>
              <p:nvPr/>
            </p:nvPicPr>
            <p:blipFill>
              <a:blip r:embed="rId2">
                <a:alphaModFix/>
              </a:blip>
              <a:stretch>
                <a:fillRect/>
              </a:stretch>
            </p:blipFill>
            <p:spPr>
              <a:xfrm>
                <a:off x="1447800" y="152400"/>
                <a:ext cx="318597" cy="4838699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grpSp>
          <p:nvGrpSpPr>
            <p:cNvPr id="713" name="Google Shape;713;p11"/>
            <p:cNvGrpSpPr/>
            <p:nvPr/>
          </p:nvGrpSpPr>
          <p:grpSpPr>
            <a:xfrm rot="-5400000" flipH="1">
              <a:off x="9689113" y="1336426"/>
              <a:ext cx="196383" cy="2982574"/>
              <a:chOff x="1600200" y="152400"/>
              <a:chExt cx="318597" cy="4838699"/>
            </a:xfrm>
          </p:grpSpPr>
          <p:sp>
            <p:nvSpPr>
              <p:cNvPr id="714" name="Google Shape;714;p11"/>
              <p:cNvSpPr/>
              <p:nvPr/>
            </p:nvSpPr>
            <p:spPr>
              <a:xfrm>
                <a:off x="1604543" y="158450"/>
                <a:ext cx="215896" cy="4770665"/>
              </a:xfrm>
              <a:custGeom>
                <a:avLst/>
                <a:gdLst/>
                <a:ahLst/>
                <a:cxnLst/>
                <a:rect l="l" t="t" r="r" b="b"/>
                <a:pathLst>
                  <a:path w="164806" h="3641729" extrusionOk="0">
                    <a:moveTo>
                      <a:pt x="164807" y="394989"/>
                    </a:moveTo>
                    <a:cubicBezTo>
                      <a:pt x="156185" y="351574"/>
                      <a:pt x="93171" y="32822"/>
                      <a:pt x="88053" y="7536"/>
                    </a:cubicBezTo>
                    <a:cubicBezTo>
                      <a:pt x="87620" y="5242"/>
                      <a:pt x="87006" y="2988"/>
                      <a:pt x="86219" y="798"/>
                    </a:cubicBezTo>
                    <a:cubicBezTo>
                      <a:pt x="85017" y="-2343"/>
                      <a:pt x="77441" y="4604"/>
                      <a:pt x="76836" y="7526"/>
                    </a:cubicBezTo>
                    <a:cubicBezTo>
                      <a:pt x="71773" y="32822"/>
                      <a:pt x="8686" y="347473"/>
                      <a:pt x="0" y="391002"/>
                    </a:cubicBezTo>
                    <a:cubicBezTo>
                      <a:pt x="0" y="400985"/>
                      <a:pt x="294" y="3614959"/>
                      <a:pt x="294" y="3614959"/>
                    </a:cubicBezTo>
                    <a:cubicBezTo>
                      <a:pt x="294" y="3628282"/>
                      <a:pt x="37358" y="3641729"/>
                      <a:pt x="82403" y="3641729"/>
                    </a:cubicBezTo>
                    <a:cubicBezTo>
                      <a:pt x="127448" y="3641729"/>
                      <a:pt x="164531" y="3628292"/>
                      <a:pt x="164531" y="3614959"/>
                    </a:cubicBezTo>
                    <a:lnTo>
                      <a:pt x="164742" y="3614959"/>
                    </a:lnTo>
                    <a:cubicBezTo>
                      <a:pt x="164742" y="3614959"/>
                      <a:pt x="164807" y="406076"/>
                      <a:pt x="164807" y="394989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pic>
            <p:nvPicPr>
              <p:cNvPr id="715" name="Google Shape;715;p11"/>
              <p:cNvPicPr preferRelativeResize="0"/>
              <p:nvPr/>
            </p:nvPicPr>
            <p:blipFill>
              <a:blip r:embed="rId2">
                <a:alphaModFix/>
              </a:blip>
              <a:stretch>
                <a:fillRect/>
              </a:stretch>
            </p:blipFill>
            <p:spPr>
              <a:xfrm>
                <a:off x="1600200" y="152400"/>
                <a:ext cx="318597" cy="4838699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grpSp>
          <p:nvGrpSpPr>
            <p:cNvPr id="716" name="Google Shape;716;p11"/>
            <p:cNvGrpSpPr/>
            <p:nvPr/>
          </p:nvGrpSpPr>
          <p:grpSpPr>
            <a:xfrm rot="-5400000" flipH="1">
              <a:off x="9944475" y="1471836"/>
              <a:ext cx="196383" cy="2982574"/>
              <a:chOff x="533400" y="152400"/>
              <a:chExt cx="318597" cy="4838699"/>
            </a:xfrm>
          </p:grpSpPr>
          <p:sp>
            <p:nvSpPr>
              <p:cNvPr id="717" name="Google Shape;717;p11"/>
              <p:cNvSpPr/>
              <p:nvPr/>
            </p:nvSpPr>
            <p:spPr>
              <a:xfrm>
                <a:off x="537743" y="158450"/>
                <a:ext cx="215896" cy="4770665"/>
              </a:xfrm>
              <a:custGeom>
                <a:avLst/>
                <a:gdLst/>
                <a:ahLst/>
                <a:cxnLst/>
                <a:rect l="l" t="t" r="r" b="b"/>
                <a:pathLst>
                  <a:path w="164806" h="3641729" extrusionOk="0">
                    <a:moveTo>
                      <a:pt x="164807" y="394989"/>
                    </a:moveTo>
                    <a:cubicBezTo>
                      <a:pt x="156185" y="351574"/>
                      <a:pt x="93171" y="32822"/>
                      <a:pt x="88053" y="7536"/>
                    </a:cubicBezTo>
                    <a:cubicBezTo>
                      <a:pt x="87620" y="5242"/>
                      <a:pt x="87006" y="2988"/>
                      <a:pt x="86219" y="798"/>
                    </a:cubicBezTo>
                    <a:cubicBezTo>
                      <a:pt x="85017" y="-2343"/>
                      <a:pt x="77441" y="4604"/>
                      <a:pt x="76836" y="7526"/>
                    </a:cubicBezTo>
                    <a:cubicBezTo>
                      <a:pt x="71773" y="32822"/>
                      <a:pt x="8686" y="347473"/>
                      <a:pt x="0" y="391002"/>
                    </a:cubicBezTo>
                    <a:cubicBezTo>
                      <a:pt x="0" y="400985"/>
                      <a:pt x="294" y="3614959"/>
                      <a:pt x="294" y="3614959"/>
                    </a:cubicBezTo>
                    <a:cubicBezTo>
                      <a:pt x="294" y="3628282"/>
                      <a:pt x="37358" y="3641729"/>
                      <a:pt x="82403" y="3641729"/>
                    </a:cubicBezTo>
                    <a:cubicBezTo>
                      <a:pt x="127448" y="3641729"/>
                      <a:pt x="164531" y="3628292"/>
                      <a:pt x="164531" y="3614959"/>
                    </a:cubicBezTo>
                    <a:lnTo>
                      <a:pt x="164742" y="3614959"/>
                    </a:lnTo>
                    <a:cubicBezTo>
                      <a:pt x="164742" y="3614959"/>
                      <a:pt x="164807" y="406076"/>
                      <a:pt x="164807" y="394989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pic>
            <p:nvPicPr>
              <p:cNvPr id="718" name="Google Shape;718;p11"/>
              <p:cNvPicPr preferRelativeResize="0"/>
              <p:nvPr/>
            </p:nvPicPr>
            <p:blipFill>
              <a:blip r:embed="rId2">
                <a:alphaModFix/>
              </a:blip>
              <a:stretch>
                <a:fillRect/>
              </a:stretch>
            </p:blipFill>
            <p:spPr>
              <a:xfrm>
                <a:off x="533400" y="152400"/>
                <a:ext cx="318597" cy="4838699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grpSp>
          <p:nvGrpSpPr>
            <p:cNvPr id="719" name="Google Shape;719;p11"/>
            <p:cNvGrpSpPr/>
            <p:nvPr/>
          </p:nvGrpSpPr>
          <p:grpSpPr>
            <a:xfrm rot="-5400000" flipH="1">
              <a:off x="9752954" y="1607231"/>
              <a:ext cx="196383" cy="2982574"/>
              <a:chOff x="685800" y="152400"/>
              <a:chExt cx="318597" cy="4838699"/>
            </a:xfrm>
          </p:grpSpPr>
          <p:sp>
            <p:nvSpPr>
              <p:cNvPr id="720" name="Google Shape;720;p11"/>
              <p:cNvSpPr/>
              <p:nvPr/>
            </p:nvSpPr>
            <p:spPr>
              <a:xfrm>
                <a:off x="690143" y="158450"/>
                <a:ext cx="215896" cy="4770665"/>
              </a:xfrm>
              <a:custGeom>
                <a:avLst/>
                <a:gdLst/>
                <a:ahLst/>
                <a:cxnLst/>
                <a:rect l="l" t="t" r="r" b="b"/>
                <a:pathLst>
                  <a:path w="164806" h="3641729" extrusionOk="0">
                    <a:moveTo>
                      <a:pt x="164807" y="394989"/>
                    </a:moveTo>
                    <a:cubicBezTo>
                      <a:pt x="156185" y="351574"/>
                      <a:pt x="93171" y="32822"/>
                      <a:pt x="88053" y="7536"/>
                    </a:cubicBezTo>
                    <a:cubicBezTo>
                      <a:pt x="87620" y="5242"/>
                      <a:pt x="87006" y="2988"/>
                      <a:pt x="86219" y="798"/>
                    </a:cubicBezTo>
                    <a:cubicBezTo>
                      <a:pt x="85017" y="-2343"/>
                      <a:pt x="77441" y="4604"/>
                      <a:pt x="76836" y="7526"/>
                    </a:cubicBezTo>
                    <a:cubicBezTo>
                      <a:pt x="71773" y="32822"/>
                      <a:pt x="8686" y="347473"/>
                      <a:pt x="0" y="391002"/>
                    </a:cubicBezTo>
                    <a:cubicBezTo>
                      <a:pt x="0" y="400985"/>
                      <a:pt x="294" y="3614959"/>
                      <a:pt x="294" y="3614959"/>
                    </a:cubicBezTo>
                    <a:cubicBezTo>
                      <a:pt x="294" y="3628282"/>
                      <a:pt x="37358" y="3641729"/>
                      <a:pt x="82403" y="3641729"/>
                    </a:cubicBezTo>
                    <a:cubicBezTo>
                      <a:pt x="127448" y="3641729"/>
                      <a:pt x="164531" y="3628292"/>
                      <a:pt x="164531" y="3614959"/>
                    </a:cubicBezTo>
                    <a:lnTo>
                      <a:pt x="164742" y="3614959"/>
                    </a:lnTo>
                    <a:cubicBezTo>
                      <a:pt x="164742" y="3614959"/>
                      <a:pt x="164807" y="406076"/>
                      <a:pt x="164807" y="394989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pic>
            <p:nvPicPr>
              <p:cNvPr id="721" name="Google Shape;721;p11"/>
              <p:cNvPicPr preferRelativeResize="0"/>
              <p:nvPr/>
            </p:nvPicPr>
            <p:blipFill>
              <a:blip r:embed="rId2">
                <a:alphaModFix/>
              </a:blip>
              <a:stretch>
                <a:fillRect/>
              </a:stretch>
            </p:blipFill>
            <p:spPr>
              <a:xfrm>
                <a:off x="685800" y="152400"/>
                <a:ext cx="318597" cy="4838699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grpSp>
          <p:nvGrpSpPr>
            <p:cNvPr id="722" name="Google Shape;722;p11"/>
            <p:cNvGrpSpPr/>
            <p:nvPr/>
          </p:nvGrpSpPr>
          <p:grpSpPr>
            <a:xfrm rot="-5400000" flipH="1">
              <a:off x="9816794" y="1954222"/>
              <a:ext cx="196383" cy="2982574"/>
              <a:chOff x="990600" y="152400"/>
              <a:chExt cx="318597" cy="4838699"/>
            </a:xfrm>
          </p:grpSpPr>
          <p:sp>
            <p:nvSpPr>
              <p:cNvPr id="723" name="Google Shape;723;p11"/>
              <p:cNvSpPr/>
              <p:nvPr/>
            </p:nvSpPr>
            <p:spPr>
              <a:xfrm>
                <a:off x="994943" y="158450"/>
                <a:ext cx="215896" cy="4770665"/>
              </a:xfrm>
              <a:custGeom>
                <a:avLst/>
                <a:gdLst/>
                <a:ahLst/>
                <a:cxnLst/>
                <a:rect l="l" t="t" r="r" b="b"/>
                <a:pathLst>
                  <a:path w="164806" h="3641729" extrusionOk="0">
                    <a:moveTo>
                      <a:pt x="164807" y="394989"/>
                    </a:moveTo>
                    <a:cubicBezTo>
                      <a:pt x="156185" y="351574"/>
                      <a:pt x="93171" y="32822"/>
                      <a:pt x="88053" y="7536"/>
                    </a:cubicBezTo>
                    <a:cubicBezTo>
                      <a:pt x="87620" y="5242"/>
                      <a:pt x="87006" y="2988"/>
                      <a:pt x="86219" y="798"/>
                    </a:cubicBezTo>
                    <a:cubicBezTo>
                      <a:pt x="85017" y="-2343"/>
                      <a:pt x="77441" y="4604"/>
                      <a:pt x="76836" y="7526"/>
                    </a:cubicBezTo>
                    <a:cubicBezTo>
                      <a:pt x="71773" y="32822"/>
                      <a:pt x="8686" y="347473"/>
                      <a:pt x="0" y="391002"/>
                    </a:cubicBezTo>
                    <a:cubicBezTo>
                      <a:pt x="0" y="400985"/>
                      <a:pt x="294" y="3614959"/>
                      <a:pt x="294" y="3614959"/>
                    </a:cubicBezTo>
                    <a:cubicBezTo>
                      <a:pt x="294" y="3628282"/>
                      <a:pt x="37358" y="3641729"/>
                      <a:pt x="82403" y="3641729"/>
                    </a:cubicBezTo>
                    <a:cubicBezTo>
                      <a:pt x="127448" y="3641729"/>
                      <a:pt x="164531" y="3628292"/>
                      <a:pt x="164531" y="3614959"/>
                    </a:cubicBezTo>
                    <a:lnTo>
                      <a:pt x="164742" y="3614959"/>
                    </a:lnTo>
                    <a:cubicBezTo>
                      <a:pt x="164742" y="3614959"/>
                      <a:pt x="164807" y="406076"/>
                      <a:pt x="164807" y="394989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pic>
            <p:nvPicPr>
              <p:cNvPr id="724" name="Google Shape;724;p11"/>
              <p:cNvPicPr preferRelativeResize="0"/>
              <p:nvPr/>
            </p:nvPicPr>
            <p:blipFill>
              <a:blip r:embed="rId2">
                <a:alphaModFix/>
              </a:blip>
              <a:stretch>
                <a:fillRect/>
              </a:stretch>
            </p:blipFill>
            <p:spPr>
              <a:xfrm>
                <a:off x="990600" y="152400"/>
                <a:ext cx="318597" cy="4838699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grpSp>
          <p:nvGrpSpPr>
            <p:cNvPr id="725" name="Google Shape;725;p11"/>
            <p:cNvGrpSpPr/>
            <p:nvPr/>
          </p:nvGrpSpPr>
          <p:grpSpPr>
            <a:xfrm rot="-5400000" flipH="1">
              <a:off x="9752954" y="2089589"/>
              <a:ext cx="196383" cy="2982574"/>
              <a:chOff x="3663063" y="152400"/>
              <a:chExt cx="318597" cy="4838699"/>
            </a:xfrm>
          </p:grpSpPr>
          <p:sp>
            <p:nvSpPr>
              <p:cNvPr id="726" name="Google Shape;726;p11"/>
              <p:cNvSpPr/>
              <p:nvPr/>
            </p:nvSpPr>
            <p:spPr>
              <a:xfrm>
                <a:off x="3667406" y="158450"/>
                <a:ext cx="215896" cy="4770665"/>
              </a:xfrm>
              <a:custGeom>
                <a:avLst/>
                <a:gdLst/>
                <a:ahLst/>
                <a:cxnLst/>
                <a:rect l="l" t="t" r="r" b="b"/>
                <a:pathLst>
                  <a:path w="164806" h="3641729" extrusionOk="0">
                    <a:moveTo>
                      <a:pt x="164807" y="394989"/>
                    </a:moveTo>
                    <a:cubicBezTo>
                      <a:pt x="156185" y="351574"/>
                      <a:pt x="93171" y="32822"/>
                      <a:pt x="88053" y="7536"/>
                    </a:cubicBezTo>
                    <a:cubicBezTo>
                      <a:pt x="87620" y="5242"/>
                      <a:pt x="87006" y="2988"/>
                      <a:pt x="86219" y="798"/>
                    </a:cubicBezTo>
                    <a:cubicBezTo>
                      <a:pt x="85017" y="-2343"/>
                      <a:pt x="77441" y="4604"/>
                      <a:pt x="76836" y="7526"/>
                    </a:cubicBezTo>
                    <a:cubicBezTo>
                      <a:pt x="71773" y="32822"/>
                      <a:pt x="8686" y="347473"/>
                      <a:pt x="0" y="391002"/>
                    </a:cubicBezTo>
                    <a:cubicBezTo>
                      <a:pt x="0" y="400985"/>
                      <a:pt x="294" y="3614959"/>
                      <a:pt x="294" y="3614959"/>
                    </a:cubicBezTo>
                    <a:cubicBezTo>
                      <a:pt x="294" y="3628282"/>
                      <a:pt x="37358" y="3641729"/>
                      <a:pt x="82403" y="3641729"/>
                    </a:cubicBezTo>
                    <a:cubicBezTo>
                      <a:pt x="127448" y="3641729"/>
                      <a:pt x="164531" y="3628292"/>
                      <a:pt x="164531" y="3614959"/>
                    </a:cubicBezTo>
                    <a:lnTo>
                      <a:pt x="164742" y="3614959"/>
                    </a:lnTo>
                    <a:cubicBezTo>
                      <a:pt x="164742" y="3614959"/>
                      <a:pt x="164807" y="406076"/>
                      <a:pt x="164807" y="394989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pic>
            <p:nvPicPr>
              <p:cNvPr id="727" name="Google Shape;727;p11"/>
              <p:cNvPicPr preferRelativeResize="0"/>
              <p:nvPr/>
            </p:nvPicPr>
            <p:blipFill>
              <a:blip r:embed="rId2">
                <a:alphaModFix/>
              </a:blip>
              <a:stretch>
                <a:fillRect/>
              </a:stretch>
            </p:blipFill>
            <p:spPr>
              <a:xfrm>
                <a:off x="3663063" y="152400"/>
                <a:ext cx="318597" cy="4838699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grpSp>
          <p:nvGrpSpPr>
            <p:cNvPr id="728" name="Google Shape;728;p11"/>
            <p:cNvGrpSpPr/>
            <p:nvPr/>
          </p:nvGrpSpPr>
          <p:grpSpPr>
            <a:xfrm rot="-5400000" flipH="1">
              <a:off x="9880634" y="2225013"/>
              <a:ext cx="196383" cy="2982574"/>
              <a:chOff x="1295400" y="152400"/>
              <a:chExt cx="318597" cy="4838699"/>
            </a:xfrm>
          </p:grpSpPr>
          <p:sp>
            <p:nvSpPr>
              <p:cNvPr id="729" name="Google Shape;729;p11"/>
              <p:cNvSpPr/>
              <p:nvPr/>
            </p:nvSpPr>
            <p:spPr>
              <a:xfrm>
                <a:off x="1299743" y="158450"/>
                <a:ext cx="215896" cy="4770665"/>
              </a:xfrm>
              <a:custGeom>
                <a:avLst/>
                <a:gdLst/>
                <a:ahLst/>
                <a:cxnLst/>
                <a:rect l="l" t="t" r="r" b="b"/>
                <a:pathLst>
                  <a:path w="164806" h="3641729" extrusionOk="0">
                    <a:moveTo>
                      <a:pt x="164807" y="394989"/>
                    </a:moveTo>
                    <a:cubicBezTo>
                      <a:pt x="156185" y="351574"/>
                      <a:pt x="93171" y="32822"/>
                      <a:pt x="88053" y="7536"/>
                    </a:cubicBezTo>
                    <a:cubicBezTo>
                      <a:pt x="87620" y="5242"/>
                      <a:pt x="87006" y="2988"/>
                      <a:pt x="86219" y="798"/>
                    </a:cubicBezTo>
                    <a:cubicBezTo>
                      <a:pt x="85017" y="-2343"/>
                      <a:pt x="77441" y="4604"/>
                      <a:pt x="76836" y="7526"/>
                    </a:cubicBezTo>
                    <a:cubicBezTo>
                      <a:pt x="71773" y="32822"/>
                      <a:pt x="8686" y="347473"/>
                      <a:pt x="0" y="391002"/>
                    </a:cubicBezTo>
                    <a:cubicBezTo>
                      <a:pt x="0" y="400985"/>
                      <a:pt x="294" y="3614959"/>
                      <a:pt x="294" y="3614959"/>
                    </a:cubicBezTo>
                    <a:cubicBezTo>
                      <a:pt x="294" y="3628282"/>
                      <a:pt x="37358" y="3641729"/>
                      <a:pt x="82403" y="3641729"/>
                    </a:cubicBezTo>
                    <a:cubicBezTo>
                      <a:pt x="127448" y="3641729"/>
                      <a:pt x="164531" y="3628292"/>
                      <a:pt x="164531" y="3614959"/>
                    </a:cubicBezTo>
                    <a:lnTo>
                      <a:pt x="164742" y="3614959"/>
                    </a:lnTo>
                    <a:cubicBezTo>
                      <a:pt x="164742" y="3614959"/>
                      <a:pt x="164807" y="406076"/>
                      <a:pt x="164807" y="394989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pic>
            <p:nvPicPr>
              <p:cNvPr id="730" name="Google Shape;730;p11"/>
              <p:cNvPicPr preferRelativeResize="0"/>
              <p:nvPr/>
            </p:nvPicPr>
            <p:blipFill>
              <a:blip r:embed="rId2">
                <a:alphaModFix/>
              </a:blip>
              <a:stretch>
                <a:fillRect/>
              </a:stretch>
            </p:blipFill>
            <p:spPr>
              <a:xfrm>
                <a:off x="1295400" y="152400"/>
                <a:ext cx="318597" cy="4838699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grpSp>
          <p:nvGrpSpPr>
            <p:cNvPr id="731" name="Google Shape;731;p11"/>
            <p:cNvGrpSpPr/>
            <p:nvPr/>
          </p:nvGrpSpPr>
          <p:grpSpPr>
            <a:xfrm rot="-5400000" flipH="1">
              <a:off x="9848714" y="2361002"/>
              <a:ext cx="196383" cy="2982574"/>
              <a:chOff x="1447800" y="152400"/>
              <a:chExt cx="318597" cy="4838699"/>
            </a:xfrm>
          </p:grpSpPr>
          <p:sp>
            <p:nvSpPr>
              <p:cNvPr id="732" name="Google Shape;732;p11"/>
              <p:cNvSpPr/>
              <p:nvPr/>
            </p:nvSpPr>
            <p:spPr>
              <a:xfrm>
                <a:off x="1452143" y="158450"/>
                <a:ext cx="215896" cy="4770665"/>
              </a:xfrm>
              <a:custGeom>
                <a:avLst/>
                <a:gdLst/>
                <a:ahLst/>
                <a:cxnLst/>
                <a:rect l="l" t="t" r="r" b="b"/>
                <a:pathLst>
                  <a:path w="164806" h="3641729" extrusionOk="0">
                    <a:moveTo>
                      <a:pt x="164807" y="394989"/>
                    </a:moveTo>
                    <a:cubicBezTo>
                      <a:pt x="156185" y="351574"/>
                      <a:pt x="93171" y="32822"/>
                      <a:pt x="88053" y="7536"/>
                    </a:cubicBezTo>
                    <a:cubicBezTo>
                      <a:pt x="87620" y="5242"/>
                      <a:pt x="87006" y="2988"/>
                      <a:pt x="86219" y="798"/>
                    </a:cubicBezTo>
                    <a:cubicBezTo>
                      <a:pt x="85017" y="-2343"/>
                      <a:pt x="77441" y="4604"/>
                      <a:pt x="76836" y="7526"/>
                    </a:cubicBezTo>
                    <a:cubicBezTo>
                      <a:pt x="71773" y="32822"/>
                      <a:pt x="8686" y="347473"/>
                      <a:pt x="0" y="391002"/>
                    </a:cubicBezTo>
                    <a:cubicBezTo>
                      <a:pt x="0" y="400985"/>
                      <a:pt x="294" y="3614959"/>
                      <a:pt x="294" y="3614959"/>
                    </a:cubicBezTo>
                    <a:cubicBezTo>
                      <a:pt x="294" y="3628282"/>
                      <a:pt x="37358" y="3641729"/>
                      <a:pt x="82403" y="3641729"/>
                    </a:cubicBezTo>
                    <a:cubicBezTo>
                      <a:pt x="127448" y="3641729"/>
                      <a:pt x="164531" y="3628292"/>
                      <a:pt x="164531" y="3614959"/>
                    </a:cubicBezTo>
                    <a:lnTo>
                      <a:pt x="164742" y="3614959"/>
                    </a:lnTo>
                    <a:cubicBezTo>
                      <a:pt x="164742" y="3614959"/>
                      <a:pt x="164807" y="406076"/>
                      <a:pt x="164807" y="394989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pic>
            <p:nvPicPr>
              <p:cNvPr id="733" name="Google Shape;733;p11"/>
              <p:cNvPicPr preferRelativeResize="0"/>
              <p:nvPr/>
            </p:nvPicPr>
            <p:blipFill>
              <a:blip r:embed="rId2">
                <a:alphaModFix/>
              </a:blip>
              <a:stretch>
                <a:fillRect/>
              </a:stretch>
            </p:blipFill>
            <p:spPr>
              <a:xfrm>
                <a:off x="1447800" y="152400"/>
                <a:ext cx="318597" cy="4838699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grpSp>
          <p:nvGrpSpPr>
            <p:cNvPr id="734" name="Google Shape;734;p11"/>
            <p:cNvGrpSpPr/>
            <p:nvPr/>
          </p:nvGrpSpPr>
          <p:grpSpPr>
            <a:xfrm rot="-5400000" flipH="1">
              <a:off x="9721033" y="2496397"/>
              <a:ext cx="196383" cy="2982574"/>
              <a:chOff x="1600200" y="152400"/>
              <a:chExt cx="318597" cy="4838699"/>
            </a:xfrm>
          </p:grpSpPr>
          <p:sp>
            <p:nvSpPr>
              <p:cNvPr id="735" name="Google Shape;735;p11"/>
              <p:cNvSpPr/>
              <p:nvPr/>
            </p:nvSpPr>
            <p:spPr>
              <a:xfrm>
                <a:off x="1604543" y="158450"/>
                <a:ext cx="215896" cy="4770665"/>
              </a:xfrm>
              <a:custGeom>
                <a:avLst/>
                <a:gdLst/>
                <a:ahLst/>
                <a:cxnLst/>
                <a:rect l="l" t="t" r="r" b="b"/>
                <a:pathLst>
                  <a:path w="164806" h="3641729" extrusionOk="0">
                    <a:moveTo>
                      <a:pt x="164807" y="394989"/>
                    </a:moveTo>
                    <a:cubicBezTo>
                      <a:pt x="156185" y="351574"/>
                      <a:pt x="93171" y="32822"/>
                      <a:pt x="88053" y="7536"/>
                    </a:cubicBezTo>
                    <a:cubicBezTo>
                      <a:pt x="87620" y="5242"/>
                      <a:pt x="87006" y="2988"/>
                      <a:pt x="86219" y="798"/>
                    </a:cubicBezTo>
                    <a:cubicBezTo>
                      <a:pt x="85017" y="-2343"/>
                      <a:pt x="77441" y="4604"/>
                      <a:pt x="76836" y="7526"/>
                    </a:cubicBezTo>
                    <a:cubicBezTo>
                      <a:pt x="71773" y="32822"/>
                      <a:pt x="8686" y="347473"/>
                      <a:pt x="0" y="391002"/>
                    </a:cubicBezTo>
                    <a:cubicBezTo>
                      <a:pt x="0" y="400985"/>
                      <a:pt x="294" y="3614959"/>
                      <a:pt x="294" y="3614959"/>
                    </a:cubicBezTo>
                    <a:cubicBezTo>
                      <a:pt x="294" y="3628282"/>
                      <a:pt x="37358" y="3641729"/>
                      <a:pt x="82403" y="3641729"/>
                    </a:cubicBezTo>
                    <a:cubicBezTo>
                      <a:pt x="127448" y="3641729"/>
                      <a:pt x="164531" y="3628292"/>
                      <a:pt x="164531" y="3614959"/>
                    </a:cubicBezTo>
                    <a:lnTo>
                      <a:pt x="164742" y="3614959"/>
                    </a:lnTo>
                    <a:cubicBezTo>
                      <a:pt x="164742" y="3614959"/>
                      <a:pt x="164807" y="406076"/>
                      <a:pt x="164807" y="394989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pic>
            <p:nvPicPr>
              <p:cNvPr id="736" name="Google Shape;736;p11"/>
              <p:cNvPicPr preferRelativeResize="0"/>
              <p:nvPr/>
            </p:nvPicPr>
            <p:blipFill>
              <a:blip r:embed="rId2">
                <a:alphaModFix/>
              </a:blip>
              <a:stretch>
                <a:fillRect/>
              </a:stretch>
            </p:blipFill>
            <p:spPr>
              <a:xfrm>
                <a:off x="1600200" y="152400"/>
                <a:ext cx="318597" cy="4838699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grpSp>
          <p:nvGrpSpPr>
            <p:cNvPr id="737" name="Google Shape;737;p11"/>
            <p:cNvGrpSpPr/>
            <p:nvPr/>
          </p:nvGrpSpPr>
          <p:grpSpPr>
            <a:xfrm rot="-5400000" flipH="1">
              <a:off x="9625273" y="2631806"/>
              <a:ext cx="196383" cy="2982574"/>
              <a:chOff x="533400" y="152400"/>
              <a:chExt cx="318597" cy="4838699"/>
            </a:xfrm>
          </p:grpSpPr>
          <p:sp>
            <p:nvSpPr>
              <p:cNvPr id="738" name="Google Shape;738;p11"/>
              <p:cNvSpPr/>
              <p:nvPr/>
            </p:nvSpPr>
            <p:spPr>
              <a:xfrm>
                <a:off x="537743" y="158450"/>
                <a:ext cx="215896" cy="4770665"/>
              </a:xfrm>
              <a:custGeom>
                <a:avLst/>
                <a:gdLst/>
                <a:ahLst/>
                <a:cxnLst/>
                <a:rect l="l" t="t" r="r" b="b"/>
                <a:pathLst>
                  <a:path w="164806" h="3641729" extrusionOk="0">
                    <a:moveTo>
                      <a:pt x="164807" y="394989"/>
                    </a:moveTo>
                    <a:cubicBezTo>
                      <a:pt x="156185" y="351574"/>
                      <a:pt x="93171" y="32822"/>
                      <a:pt x="88053" y="7536"/>
                    </a:cubicBezTo>
                    <a:cubicBezTo>
                      <a:pt x="87620" y="5242"/>
                      <a:pt x="87006" y="2988"/>
                      <a:pt x="86219" y="798"/>
                    </a:cubicBezTo>
                    <a:cubicBezTo>
                      <a:pt x="85017" y="-2343"/>
                      <a:pt x="77441" y="4604"/>
                      <a:pt x="76836" y="7526"/>
                    </a:cubicBezTo>
                    <a:cubicBezTo>
                      <a:pt x="71773" y="32822"/>
                      <a:pt x="8686" y="347473"/>
                      <a:pt x="0" y="391002"/>
                    </a:cubicBezTo>
                    <a:cubicBezTo>
                      <a:pt x="0" y="400985"/>
                      <a:pt x="294" y="3614959"/>
                      <a:pt x="294" y="3614959"/>
                    </a:cubicBezTo>
                    <a:cubicBezTo>
                      <a:pt x="294" y="3628282"/>
                      <a:pt x="37358" y="3641729"/>
                      <a:pt x="82403" y="3641729"/>
                    </a:cubicBezTo>
                    <a:cubicBezTo>
                      <a:pt x="127448" y="3641729"/>
                      <a:pt x="164531" y="3628292"/>
                      <a:pt x="164531" y="3614959"/>
                    </a:cubicBezTo>
                    <a:lnTo>
                      <a:pt x="164742" y="3614959"/>
                    </a:lnTo>
                    <a:cubicBezTo>
                      <a:pt x="164742" y="3614959"/>
                      <a:pt x="164807" y="406076"/>
                      <a:pt x="164807" y="394989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pic>
            <p:nvPicPr>
              <p:cNvPr id="739" name="Google Shape;739;p11"/>
              <p:cNvPicPr preferRelativeResize="0"/>
              <p:nvPr/>
            </p:nvPicPr>
            <p:blipFill>
              <a:blip r:embed="rId2">
                <a:alphaModFix/>
              </a:blip>
              <a:stretch>
                <a:fillRect/>
              </a:stretch>
            </p:blipFill>
            <p:spPr>
              <a:xfrm>
                <a:off x="533400" y="152400"/>
                <a:ext cx="318597" cy="4838699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grpSp>
          <p:nvGrpSpPr>
            <p:cNvPr id="740" name="Google Shape;740;p11"/>
            <p:cNvGrpSpPr/>
            <p:nvPr/>
          </p:nvGrpSpPr>
          <p:grpSpPr>
            <a:xfrm rot="-5400000" flipH="1">
              <a:off x="9657193" y="2767202"/>
              <a:ext cx="196383" cy="2982574"/>
              <a:chOff x="685800" y="152400"/>
              <a:chExt cx="318597" cy="4838699"/>
            </a:xfrm>
          </p:grpSpPr>
          <p:sp>
            <p:nvSpPr>
              <p:cNvPr id="741" name="Google Shape;741;p11"/>
              <p:cNvSpPr/>
              <p:nvPr/>
            </p:nvSpPr>
            <p:spPr>
              <a:xfrm>
                <a:off x="690143" y="158450"/>
                <a:ext cx="215896" cy="4770665"/>
              </a:xfrm>
              <a:custGeom>
                <a:avLst/>
                <a:gdLst/>
                <a:ahLst/>
                <a:cxnLst/>
                <a:rect l="l" t="t" r="r" b="b"/>
                <a:pathLst>
                  <a:path w="164806" h="3641729" extrusionOk="0">
                    <a:moveTo>
                      <a:pt x="164807" y="394989"/>
                    </a:moveTo>
                    <a:cubicBezTo>
                      <a:pt x="156185" y="351574"/>
                      <a:pt x="93171" y="32822"/>
                      <a:pt x="88053" y="7536"/>
                    </a:cubicBezTo>
                    <a:cubicBezTo>
                      <a:pt x="87620" y="5242"/>
                      <a:pt x="87006" y="2988"/>
                      <a:pt x="86219" y="798"/>
                    </a:cubicBezTo>
                    <a:cubicBezTo>
                      <a:pt x="85017" y="-2343"/>
                      <a:pt x="77441" y="4604"/>
                      <a:pt x="76836" y="7526"/>
                    </a:cubicBezTo>
                    <a:cubicBezTo>
                      <a:pt x="71773" y="32822"/>
                      <a:pt x="8686" y="347473"/>
                      <a:pt x="0" y="391002"/>
                    </a:cubicBezTo>
                    <a:cubicBezTo>
                      <a:pt x="0" y="400985"/>
                      <a:pt x="294" y="3614959"/>
                      <a:pt x="294" y="3614959"/>
                    </a:cubicBezTo>
                    <a:cubicBezTo>
                      <a:pt x="294" y="3628282"/>
                      <a:pt x="37358" y="3641729"/>
                      <a:pt x="82403" y="3641729"/>
                    </a:cubicBezTo>
                    <a:cubicBezTo>
                      <a:pt x="127448" y="3641729"/>
                      <a:pt x="164531" y="3628292"/>
                      <a:pt x="164531" y="3614959"/>
                    </a:cubicBezTo>
                    <a:lnTo>
                      <a:pt x="164742" y="3614959"/>
                    </a:lnTo>
                    <a:cubicBezTo>
                      <a:pt x="164742" y="3614959"/>
                      <a:pt x="164807" y="406076"/>
                      <a:pt x="164807" y="394989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pic>
            <p:nvPicPr>
              <p:cNvPr id="742" name="Google Shape;742;p11"/>
              <p:cNvPicPr preferRelativeResize="0"/>
              <p:nvPr/>
            </p:nvPicPr>
            <p:blipFill>
              <a:blip r:embed="rId2">
                <a:alphaModFix/>
              </a:blip>
              <a:stretch>
                <a:fillRect/>
              </a:stretch>
            </p:blipFill>
            <p:spPr>
              <a:xfrm>
                <a:off x="685800" y="152400"/>
                <a:ext cx="318597" cy="4838699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grpSp>
          <p:nvGrpSpPr>
            <p:cNvPr id="743" name="Google Shape;743;p11"/>
            <p:cNvGrpSpPr/>
            <p:nvPr/>
          </p:nvGrpSpPr>
          <p:grpSpPr>
            <a:xfrm rot="-5400000" flipH="1">
              <a:off x="9816794" y="2902597"/>
              <a:ext cx="196383" cy="2982574"/>
              <a:chOff x="838200" y="152400"/>
              <a:chExt cx="318597" cy="4838699"/>
            </a:xfrm>
          </p:grpSpPr>
          <p:sp>
            <p:nvSpPr>
              <p:cNvPr id="744" name="Google Shape;744;p11"/>
              <p:cNvSpPr/>
              <p:nvPr/>
            </p:nvSpPr>
            <p:spPr>
              <a:xfrm>
                <a:off x="842543" y="158450"/>
                <a:ext cx="215896" cy="4770665"/>
              </a:xfrm>
              <a:custGeom>
                <a:avLst/>
                <a:gdLst/>
                <a:ahLst/>
                <a:cxnLst/>
                <a:rect l="l" t="t" r="r" b="b"/>
                <a:pathLst>
                  <a:path w="164806" h="3641729" extrusionOk="0">
                    <a:moveTo>
                      <a:pt x="164807" y="394989"/>
                    </a:moveTo>
                    <a:cubicBezTo>
                      <a:pt x="156185" y="351574"/>
                      <a:pt x="93171" y="32822"/>
                      <a:pt x="88053" y="7536"/>
                    </a:cubicBezTo>
                    <a:cubicBezTo>
                      <a:pt x="87620" y="5242"/>
                      <a:pt x="87006" y="2988"/>
                      <a:pt x="86219" y="798"/>
                    </a:cubicBezTo>
                    <a:cubicBezTo>
                      <a:pt x="85017" y="-2343"/>
                      <a:pt x="77441" y="4604"/>
                      <a:pt x="76836" y="7526"/>
                    </a:cubicBezTo>
                    <a:cubicBezTo>
                      <a:pt x="71773" y="32822"/>
                      <a:pt x="8686" y="347473"/>
                      <a:pt x="0" y="391002"/>
                    </a:cubicBezTo>
                    <a:cubicBezTo>
                      <a:pt x="0" y="400985"/>
                      <a:pt x="294" y="3614959"/>
                      <a:pt x="294" y="3614959"/>
                    </a:cubicBezTo>
                    <a:cubicBezTo>
                      <a:pt x="294" y="3628282"/>
                      <a:pt x="37358" y="3641729"/>
                      <a:pt x="82403" y="3641729"/>
                    </a:cubicBezTo>
                    <a:cubicBezTo>
                      <a:pt x="127448" y="3641729"/>
                      <a:pt x="164531" y="3628292"/>
                      <a:pt x="164531" y="3614959"/>
                    </a:cubicBezTo>
                    <a:lnTo>
                      <a:pt x="164742" y="3614959"/>
                    </a:lnTo>
                    <a:cubicBezTo>
                      <a:pt x="164742" y="3614959"/>
                      <a:pt x="164807" y="406076"/>
                      <a:pt x="164807" y="394989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pic>
            <p:nvPicPr>
              <p:cNvPr id="745" name="Google Shape;745;p11"/>
              <p:cNvPicPr preferRelativeResize="0"/>
              <p:nvPr/>
            </p:nvPicPr>
            <p:blipFill>
              <a:blip r:embed="rId2">
                <a:alphaModFix/>
              </a:blip>
              <a:stretch>
                <a:fillRect/>
              </a:stretch>
            </p:blipFill>
            <p:spPr>
              <a:xfrm>
                <a:off x="838200" y="152400"/>
                <a:ext cx="318597" cy="4838699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grpSp>
          <p:nvGrpSpPr>
            <p:cNvPr id="746" name="Google Shape;746;p11"/>
            <p:cNvGrpSpPr/>
            <p:nvPr/>
          </p:nvGrpSpPr>
          <p:grpSpPr>
            <a:xfrm rot="-5400000" flipH="1">
              <a:off x="9625273" y="3037992"/>
              <a:ext cx="196383" cy="2982574"/>
              <a:chOff x="990600" y="152400"/>
              <a:chExt cx="318597" cy="4838699"/>
            </a:xfrm>
          </p:grpSpPr>
          <p:sp>
            <p:nvSpPr>
              <p:cNvPr id="747" name="Google Shape;747;p11"/>
              <p:cNvSpPr/>
              <p:nvPr/>
            </p:nvSpPr>
            <p:spPr>
              <a:xfrm>
                <a:off x="994943" y="158450"/>
                <a:ext cx="215896" cy="4770665"/>
              </a:xfrm>
              <a:custGeom>
                <a:avLst/>
                <a:gdLst/>
                <a:ahLst/>
                <a:cxnLst/>
                <a:rect l="l" t="t" r="r" b="b"/>
                <a:pathLst>
                  <a:path w="164806" h="3641729" extrusionOk="0">
                    <a:moveTo>
                      <a:pt x="164807" y="394989"/>
                    </a:moveTo>
                    <a:cubicBezTo>
                      <a:pt x="156185" y="351574"/>
                      <a:pt x="93171" y="32822"/>
                      <a:pt x="88053" y="7536"/>
                    </a:cubicBezTo>
                    <a:cubicBezTo>
                      <a:pt x="87620" y="5242"/>
                      <a:pt x="87006" y="2988"/>
                      <a:pt x="86219" y="798"/>
                    </a:cubicBezTo>
                    <a:cubicBezTo>
                      <a:pt x="85017" y="-2343"/>
                      <a:pt x="77441" y="4604"/>
                      <a:pt x="76836" y="7526"/>
                    </a:cubicBezTo>
                    <a:cubicBezTo>
                      <a:pt x="71773" y="32822"/>
                      <a:pt x="8686" y="347473"/>
                      <a:pt x="0" y="391002"/>
                    </a:cubicBezTo>
                    <a:cubicBezTo>
                      <a:pt x="0" y="400985"/>
                      <a:pt x="294" y="3614959"/>
                      <a:pt x="294" y="3614959"/>
                    </a:cubicBezTo>
                    <a:cubicBezTo>
                      <a:pt x="294" y="3628282"/>
                      <a:pt x="37358" y="3641729"/>
                      <a:pt x="82403" y="3641729"/>
                    </a:cubicBezTo>
                    <a:cubicBezTo>
                      <a:pt x="127448" y="3641729"/>
                      <a:pt x="164531" y="3628292"/>
                      <a:pt x="164531" y="3614959"/>
                    </a:cubicBezTo>
                    <a:lnTo>
                      <a:pt x="164742" y="3614959"/>
                    </a:lnTo>
                    <a:cubicBezTo>
                      <a:pt x="164742" y="3614959"/>
                      <a:pt x="164807" y="406076"/>
                      <a:pt x="164807" y="394989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pic>
            <p:nvPicPr>
              <p:cNvPr id="748" name="Google Shape;748;p11"/>
              <p:cNvPicPr preferRelativeResize="0"/>
              <p:nvPr/>
            </p:nvPicPr>
            <p:blipFill>
              <a:blip r:embed="rId2">
                <a:alphaModFix/>
              </a:blip>
              <a:stretch>
                <a:fillRect/>
              </a:stretch>
            </p:blipFill>
            <p:spPr>
              <a:xfrm>
                <a:off x="990600" y="152400"/>
                <a:ext cx="318597" cy="4838699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grpSp>
          <p:nvGrpSpPr>
            <p:cNvPr id="749" name="Google Shape;749;p11"/>
            <p:cNvGrpSpPr/>
            <p:nvPr/>
          </p:nvGrpSpPr>
          <p:grpSpPr>
            <a:xfrm rot="-5400000" flipH="1">
              <a:off x="9944475" y="3173359"/>
              <a:ext cx="196383" cy="2982574"/>
              <a:chOff x="3663063" y="152400"/>
              <a:chExt cx="318597" cy="4838699"/>
            </a:xfrm>
          </p:grpSpPr>
          <p:sp>
            <p:nvSpPr>
              <p:cNvPr id="750" name="Google Shape;750;p11"/>
              <p:cNvSpPr/>
              <p:nvPr/>
            </p:nvSpPr>
            <p:spPr>
              <a:xfrm>
                <a:off x="3667406" y="158450"/>
                <a:ext cx="215896" cy="4770665"/>
              </a:xfrm>
              <a:custGeom>
                <a:avLst/>
                <a:gdLst/>
                <a:ahLst/>
                <a:cxnLst/>
                <a:rect l="l" t="t" r="r" b="b"/>
                <a:pathLst>
                  <a:path w="164806" h="3641729" extrusionOk="0">
                    <a:moveTo>
                      <a:pt x="164807" y="394989"/>
                    </a:moveTo>
                    <a:cubicBezTo>
                      <a:pt x="156185" y="351574"/>
                      <a:pt x="93171" y="32822"/>
                      <a:pt x="88053" y="7536"/>
                    </a:cubicBezTo>
                    <a:cubicBezTo>
                      <a:pt x="87620" y="5242"/>
                      <a:pt x="87006" y="2988"/>
                      <a:pt x="86219" y="798"/>
                    </a:cubicBezTo>
                    <a:cubicBezTo>
                      <a:pt x="85017" y="-2343"/>
                      <a:pt x="77441" y="4604"/>
                      <a:pt x="76836" y="7526"/>
                    </a:cubicBezTo>
                    <a:cubicBezTo>
                      <a:pt x="71773" y="32822"/>
                      <a:pt x="8686" y="347473"/>
                      <a:pt x="0" y="391002"/>
                    </a:cubicBezTo>
                    <a:cubicBezTo>
                      <a:pt x="0" y="400985"/>
                      <a:pt x="294" y="3614959"/>
                      <a:pt x="294" y="3614959"/>
                    </a:cubicBezTo>
                    <a:cubicBezTo>
                      <a:pt x="294" y="3628282"/>
                      <a:pt x="37358" y="3641729"/>
                      <a:pt x="82403" y="3641729"/>
                    </a:cubicBezTo>
                    <a:cubicBezTo>
                      <a:pt x="127448" y="3641729"/>
                      <a:pt x="164531" y="3628292"/>
                      <a:pt x="164531" y="3614959"/>
                    </a:cubicBezTo>
                    <a:lnTo>
                      <a:pt x="164742" y="3614959"/>
                    </a:lnTo>
                    <a:cubicBezTo>
                      <a:pt x="164742" y="3614959"/>
                      <a:pt x="164807" y="406076"/>
                      <a:pt x="164807" y="394989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pic>
            <p:nvPicPr>
              <p:cNvPr id="751" name="Google Shape;751;p11"/>
              <p:cNvPicPr preferRelativeResize="0"/>
              <p:nvPr/>
            </p:nvPicPr>
            <p:blipFill>
              <a:blip r:embed="rId2">
                <a:alphaModFix/>
              </a:blip>
              <a:stretch>
                <a:fillRect/>
              </a:stretch>
            </p:blipFill>
            <p:spPr>
              <a:xfrm>
                <a:off x="3663063" y="152400"/>
                <a:ext cx="318597" cy="4838699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grpSp>
          <p:nvGrpSpPr>
            <p:cNvPr id="752" name="Google Shape;752;p11"/>
            <p:cNvGrpSpPr/>
            <p:nvPr/>
          </p:nvGrpSpPr>
          <p:grpSpPr>
            <a:xfrm rot="-5400000" flipH="1">
              <a:off x="9784874" y="3308783"/>
              <a:ext cx="196383" cy="2982574"/>
              <a:chOff x="1295400" y="152400"/>
              <a:chExt cx="318597" cy="4838699"/>
            </a:xfrm>
          </p:grpSpPr>
          <p:sp>
            <p:nvSpPr>
              <p:cNvPr id="753" name="Google Shape;753;p11"/>
              <p:cNvSpPr/>
              <p:nvPr/>
            </p:nvSpPr>
            <p:spPr>
              <a:xfrm>
                <a:off x="1299743" y="158450"/>
                <a:ext cx="215896" cy="4770665"/>
              </a:xfrm>
              <a:custGeom>
                <a:avLst/>
                <a:gdLst/>
                <a:ahLst/>
                <a:cxnLst/>
                <a:rect l="l" t="t" r="r" b="b"/>
                <a:pathLst>
                  <a:path w="164806" h="3641729" extrusionOk="0">
                    <a:moveTo>
                      <a:pt x="164807" y="394989"/>
                    </a:moveTo>
                    <a:cubicBezTo>
                      <a:pt x="156185" y="351574"/>
                      <a:pt x="93171" y="32822"/>
                      <a:pt x="88053" y="7536"/>
                    </a:cubicBezTo>
                    <a:cubicBezTo>
                      <a:pt x="87620" y="5242"/>
                      <a:pt x="87006" y="2988"/>
                      <a:pt x="86219" y="798"/>
                    </a:cubicBezTo>
                    <a:cubicBezTo>
                      <a:pt x="85017" y="-2343"/>
                      <a:pt x="77441" y="4604"/>
                      <a:pt x="76836" y="7526"/>
                    </a:cubicBezTo>
                    <a:cubicBezTo>
                      <a:pt x="71773" y="32822"/>
                      <a:pt x="8686" y="347473"/>
                      <a:pt x="0" y="391002"/>
                    </a:cubicBezTo>
                    <a:cubicBezTo>
                      <a:pt x="0" y="400985"/>
                      <a:pt x="294" y="3614959"/>
                      <a:pt x="294" y="3614959"/>
                    </a:cubicBezTo>
                    <a:cubicBezTo>
                      <a:pt x="294" y="3628282"/>
                      <a:pt x="37358" y="3641729"/>
                      <a:pt x="82403" y="3641729"/>
                    </a:cubicBezTo>
                    <a:cubicBezTo>
                      <a:pt x="127448" y="3641729"/>
                      <a:pt x="164531" y="3628292"/>
                      <a:pt x="164531" y="3614959"/>
                    </a:cubicBezTo>
                    <a:lnTo>
                      <a:pt x="164742" y="3614959"/>
                    </a:lnTo>
                    <a:cubicBezTo>
                      <a:pt x="164742" y="3614959"/>
                      <a:pt x="164807" y="406076"/>
                      <a:pt x="164807" y="394989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pic>
            <p:nvPicPr>
              <p:cNvPr id="754" name="Google Shape;754;p11"/>
              <p:cNvPicPr preferRelativeResize="0"/>
              <p:nvPr/>
            </p:nvPicPr>
            <p:blipFill>
              <a:blip r:embed="rId2">
                <a:alphaModFix/>
              </a:blip>
              <a:stretch>
                <a:fillRect/>
              </a:stretch>
            </p:blipFill>
            <p:spPr>
              <a:xfrm>
                <a:off x="1295400" y="152400"/>
                <a:ext cx="318597" cy="4838699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</p:grpSp>
    </p:spTree>
    <p:extLst>
      <p:ext uri="{BB962C8B-B14F-4D97-AF65-F5344CB8AC3E}">
        <p14:creationId xmlns:p14="http://schemas.microsoft.com/office/powerpoint/2010/main" val="17579004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- no pencils">
  <p:cSld name="Blank - no pencils">
    <p:spTree>
      <p:nvGrpSpPr>
        <p:cNvPr id="1" name="Shape 7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6" name="Google Shape;756;p12"/>
          <p:cNvSpPr txBox="1">
            <a:spLocks noGrp="1"/>
          </p:cNvSpPr>
          <p:nvPr>
            <p:ph type="sldNum" idx="12"/>
          </p:nvPr>
        </p:nvSpPr>
        <p:spPr>
          <a:xfrm>
            <a:off x="11553372" y="169705"/>
            <a:ext cx="435600" cy="3636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fld id="{5902B60E-CED1-4B9B-9CD9-812CF1DA0D61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98787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pencil - Light paper">
  <p:cSld name="One pencil - Light paper">
    <p:bg>
      <p:bgPr>
        <a:solidFill>
          <a:schemeClr val="accent5"/>
        </a:solidFill>
        <a:effectLst/>
      </p:bgPr>
    </p:bg>
    <p:spTree>
      <p:nvGrpSpPr>
        <p:cNvPr id="1" name="Shape 7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58" name="Google Shape;758;p13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1" y="0"/>
            <a:ext cx="12192007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759" name="Google Shape;759;p13"/>
          <p:cNvSpPr txBox="1">
            <a:spLocks noGrp="1"/>
          </p:cNvSpPr>
          <p:nvPr>
            <p:ph type="sldNum" idx="12"/>
          </p:nvPr>
        </p:nvSpPr>
        <p:spPr>
          <a:xfrm>
            <a:off x="11553372" y="169705"/>
            <a:ext cx="435600" cy="3636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fld id="{5902B60E-CED1-4B9B-9CD9-812CF1DA0D61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994535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pencil - Dark paper">
  <p:cSld name="One pencil - Dark paper">
    <p:bg>
      <p:bgPr>
        <a:solidFill>
          <a:schemeClr val="accent5"/>
        </a:solidFill>
        <a:effectLst/>
      </p:bgPr>
    </p:bg>
    <p:spTree>
      <p:nvGrpSpPr>
        <p:cNvPr id="1" name="Shape 7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61" name="Google Shape;761;p1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" y="0"/>
            <a:ext cx="12192007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762" name="Google Shape;762;p14"/>
          <p:cNvSpPr txBox="1">
            <a:spLocks noGrp="1"/>
          </p:cNvSpPr>
          <p:nvPr>
            <p:ph type="sldNum" idx="12"/>
          </p:nvPr>
        </p:nvSpPr>
        <p:spPr>
          <a:xfrm>
            <a:off x="11553372" y="169705"/>
            <a:ext cx="435600" cy="3636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 rtl="0">
              <a:buNone/>
              <a:defRPr>
                <a:solidFill>
                  <a:schemeClr val="lt1"/>
                </a:solidFill>
              </a:defRPr>
            </a:lvl1pPr>
            <a:lvl2pPr lvl="1" rtl="0">
              <a:buNone/>
              <a:defRPr>
                <a:solidFill>
                  <a:schemeClr val="lt1"/>
                </a:solidFill>
              </a:defRPr>
            </a:lvl2pPr>
            <a:lvl3pPr lvl="2" rtl="0">
              <a:buNone/>
              <a:defRPr>
                <a:solidFill>
                  <a:schemeClr val="lt1"/>
                </a:solidFill>
              </a:defRPr>
            </a:lvl3pPr>
            <a:lvl4pPr lvl="3" rtl="0">
              <a:buNone/>
              <a:defRPr>
                <a:solidFill>
                  <a:schemeClr val="lt1"/>
                </a:solidFill>
              </a:defRPr>
            </a:lvl4pPr>
            <a:lvl5pPr lvl="4" rtl="0">
              <a:buNone/>
              <a:defRPr>
                <a:solidFill>
                  <a:schemeClr val="lt1"/>
                </a:solidFill>
              </a:defRPr>
            </a:lvl5pPr>
            <a:lvl6pPr lvl="5" rtl="0">
              <a:buNone/>
              <a:defRPr>
                <a:solidFill>
                  <a:schemeClr val="lt1"/>
                </a:solidFill>
              </a:defRPr>
            </a:lvl6pPr>
            <a:lvl7pPr lvl="6" rtl="0">
              <a:buNone/>
              <a:defRPr>
                <a:solidFill>
                  <a:schemeClr val="lt1"/>
                </a:solidFill>
              </a:defRPr>
            </a:lvl7pPr>
            <a:lvl8pPr lvl="7" rtl="0">
              <a:buNone/>
              <a:defRPr>
                <a:solidFill>
                  <a:schemeClr val="lt1"/>
                </a:solidFill>
              </a:defRPr>
            </a:lvl8pPr>
            <a:lvl9pPr lvl="8" rtl="0">
              <a:buNone/>
              <a:defRPr>
                <a:solidFill>
                  <a:schemeClr val="lt1"/>
                </a:solidFill>
              </a:defRPr>
            </a:lvl9pPr>
          </a:lstStyle>
          <a:p>
            <a:fld id="{5902B60E-CED1-4B9B-9CD9-812CF1DA0D61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66269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editar el estilo de subtítulo del patrón</a:t>
            </a:r>
            <a:endParaRPr lang="en-U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882198-90BB-4D0F-BEDC-7D9B415F75E8}" type="datetimeFigureOut">
              <a:rPr lang="en-US" smtClean="0"/>
              <a:t>5/10/2020</a:t>
            </a:fld>
            <a:endParaRPr lang="en-U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02B60E-CED1-4B9B-9CD9-812CF1DA0D61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68183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ubtitle">
  <p:cSld name="Subtitle"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3"/>
          <p:cNvSpPr txBox="1">
            <a:spLocks noGrp="1"/>
          </p:cNvSpPr>
          <p:nvPr>
            <p:ph type="ctrTitle"/>
          </p:nvPr>
        </p:nvSpPr>
        <p:spPr>
          <a:xfrm>
            <a:off x="1003733" y="587133"/>
            <a:ext cx="9981200" cy="15464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4600"/>
              <a:buNone/>
              <a:defRPr sz="6133"/>
            </a:lvl1pPr>
            <a:lvl2pPr lvl="1" rtl="0">
              <a:spcBef>
                <a:spcPts val="0"/>
              </a:spcBef>
              <a:spcAft>
                <a:spcPts val="0"/>
              </a:spcAft>
              <a:buSzPts val="4600"/>
              <a:buNone/>
              <a:defRPr sz="6133"/>
            </a:lvl2pPr>
            <a:lvl3pPr lvl="2" rtl="0">
              <a:spcBef>
                <a:spcPts val="0"/>
              </a:spcBef>
              <a:spcAft>
                <a:spcPts val="0"/>
              </a:spcAft>
              <a:buSzPts val="4600"/>
              <a:buNone/>
              <a:defRPr sz="6133"/>
            </a:lvl3pPr>
            <a:lvl4pPr lvl="3" rtl="0">
              <a:spcBef>
                <a:spcPts val="0"/>
              </a:spcBef>
              <a:spcAft>
                <a:spcPts val="0"/>
              </a:spcAft>
              <a:buSzPts val="4600"/>
              <a:buNone/>
              <a:defRPr sz="6133"/>
            </a:lvl4pPr>
            <a:lvl5pPr lvl="4" rtl="0">
              <a:spcBef>
                <a:spcPts val="0"/>
              </a:spcBef>
              <a:spcAft>
                <a:spcPts val="0"/>
              </a:spcAft>
              <a:buSzPts val="4600"/>
              <a:buNone/>
              <a:defRPr sz="6133"/>
            </a:lvl5pPr>
            <a:lvl6pPr lvl="5" rtl="0">
              <a:spcBef>
                <a:spcPts val="0"/>
              </a:spcBef>
              <a:spcAft>
                <a:spcPts val="0"/>
              </a:spcAft>
              <a:buSzPts val="4600"/>
              <a:buNone/>
              <a:defRPr sz="6133"/>
            </a:lvl6pPr>
            <a:lvl7pPr lvl="6" rtl="0">
              <a:spcBef>
                <a:spcPts val="0"/>
              </a:spcBef>
              <a:spcAft>
                <a:spcPts val="0"/>
              </a:spcAft>
              <a:buSzPts val="4600"/>
              <a:buNone/>
              <a:defRPr sz="6133"/>
            </a:lvl7pPr>
            <a:lvl8pPr lvl="7" rtl="0">
              <a:spcBef>
                <a:spcPts val="0"/>
              </a:spcBef>
              <a:spcAft>
                <a:spcPts val="0"/>
              </a:spcAft>
              <a:buSzPts val="4600"/>
              <a:buNone/>
              <a:defRPr sz="6133"/>
            </a:lvl8pPr>
            <a:lvl9pPr lvl="8" rtl="0">
              <a:spcBef>
                <a:spcPts val="0"/>
              </a:spcBef>
              <a:spcAft>
                <a:spcPts val="0"/>
              </a:spcAft>
              <a:buSzPts val="4600"/>
              <a:buNone/>
              <a:defRPr sz="6133"/>
            </a:lvl9pPr>
          </a:lstStyle>
          <a:p>
            <a:r>
              <a:rPr lang="es-ES" smtClean="0"/>
              <a:t>Haga clic para modificar el estilo de título del patrón</a:t>
            </a:r>
            <a:endParaRPr/>
          </a:p>
        </p:txBody>
      </p:sp>
      <p:sp>
        <p:nvSpPr>
          <p:cNvPr id="62" name="Google Shape;62;p3"/>
          <p:cNvSpPr txBox="1">
            <a:spLocks noGrp="1"/>
          </p:cNvSpPr>
          <p:nvPr>
            <p:ph type="subTitle" idx="1"/>
          </p:nvPr>
        </p:nvSpPr>
        <p:spPr>
          <a:xfrm>
            <a:off x="1003733" y="2262739"/>
            <a:ext cx="9981200" cy="10464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accent5"/>
                </a:solidFill>
              </a:defRPr>
            </a:lvl1pPr>
            <a:lvl2pPr lvl="1" rtl="0">
              <a:spcBef>
                <a:spcPts val="1333"/>
              </a:spcBef>
              <a:spcAft>
                <a:spcPts val="0"/>
              </a:spcAft>
              <a:buSzPts val="3000"/>
              <a:buNone/>
              <a:defRPr sz="4000">
                <a:solidFill>
                  <a:schemeClr val="accent5"/>
                </a:solidFill>
              </a:defRPr>
            </a:lvl2pPr>
            <a:lvl3pPr lvl="2" rtl="0">
              <a:spcBef>
                <a:spcPts val="1333"/>
              </a:spcBef>
              <a:spcAft>
                <a:spcPts val="0"/>
              </a:spcAft>
              <a:buSzPts val="3000"/>
              <a:buNone/>
              <a:defRPr sz="4000">
                <a:solidFill>
                  <a:schemeClr val="accent5"/>
                </a:solidFill>
              </a:defRPr>
            </a:lvl3pPr>
            <a:lvl4pPr lvl="3" rtl="0">
              <a:spcBef>
                <a:spcPts val="1333"/>
              </a:spcBef>
              <a:spcAft>
                <a:spcPts val="0"/>
              </a:spcAft>
              <a:buClr>
                <a:schemeClr val="accent5"/>
              </a:buClr>
              <a:buSzPts val="3000"/>
              <a:buNone/>
              <a:defRPr sz="4000">
                <a:solidFill>
                  <a:schemeClr val="accent5"/>
                </a:solidFill>
              </a:defRPr>
            </a:lvl4pPr>
            <a:lvl5pPr lvl="4" rtl="0">
              <a:spcBef>
                <a:spcPts val="1333"/>
              </a:spcBef>
              <a:spcAft>
                <a:spcPts val="0"/>
              </a:spcAft>
              <a:buClr>
                <a:schemeClr val="accent5"/>
              </a:buClr>
              <a:buSzPts val="3000"/>
              <a:buNone/>
              <a:defRPr sz="4000">
                <a:solidFill>
                  <a:schemeClr val="accent5"/>
                </a:solidFill>
              </a:defRPr>
            </a:lvl5pPr>
            <a:lvl6pPr lvl="5" rtl="0">
              <a:spcBef>
                <a:spcPts val="1333"/>
              </a:spcBef>
              <a:spcAft>
                <a:spcPts val="0"/>
              </a:spcAft>
              <a:buClr>
                <a:schemeClr val="accent5"/>
              </a:buClr>
              <a:buSzPts val="3000"/>
              <a:buNone/>
              <a:defRPr sz="4000">
                <a:solidFill>
                  <a:schemeClr val="accent5"/>
                </a:solidFill>
              </a:defRPr>
            </a:lvl6pPr>
            <a:lvl7pPr lvl="6" rtl="0">
              <a:spcBef>
                <a:spcPts val="1333"/>
              </a:spcBef>
              <a:spcAft>
                <a:spcPts val="0"/>
              </a:spcAft>
              <a:buClr>
                <a:schemeClr val="accent5"/>
              </a:buClr>
              <a:buSzPts val="3000"/>
              <a:buNone/>
              <a:defRPr sz="4000">
                <a:solidFill>
                  <a:schemeClr val="accent5"/>
                </a:solidFill>
              </a:defRPr>
            </a:lvl7pPr>
            <a:lvl8pPr lvl="7" rtl="0">
              <a:spcBef>
                <a:spcPts val="1333"/>
              </a:spcBef>
              <a:spcAft>
                <a:spcPts val="0"/>
              </a:spcAft>
              <a:buClr>
                <a:schemeClr val="accent5"/>
              </a:buClr>
              <a:buSzPts val="3000"/>
              <a:buNone/>
              <a:defRPr sz="4000">
                <a:solidFill>
                  <a:schemeClr val="accent5"/>
                </a:solidFill>
              </a:defRPr>
            </a:lvl8pPr>
            <a:lvl9pPr lvl="8" rtl="0">
              <a:spcBef>
                <a:spcPts val="1333"/>
              </a:spcBef>
              <a:spcAft>
                <a:spcPts val="1333"/>
              </a:spcAft>
              <a:buClr>
                <a:schemeClr val="accent5"/>
              </a:buClr>
              <a:buSzPts val="3000"/>
              <a:buNone/>
              <a:defRPr sz="4000">
                <a:solidFill>
                  <a:schemeClr val="accent5"/>
                </a:solidFill>
              </a:defRPr>
            </a:lvl9pPr>
          </a:lstStyle>
          <a:p>
            <a:r>
              <a:rPr lang="es-ES" smtClean="0"/>
              <a:t>Haga clic para editar el estilo de subtítulo del patrón</a:t>
            </a:r>
            <a:endParaRPr/>
          </a:p>
        </p:txBody>
      </p:sp>
      <p:grpSp>
        <p:nvGrpSpPr>
          <p:cNvPr id="63" name="Google Shape;63;p3"/>
          <p:cNvGrpSpPr/>
          <p:nvPr/>
        </p:nvGrpSpPr>
        <p:grpSpPr>
          <a:xfrm>
            <a:off x="4545562" y="3239569"/>
            <a:ext cx="7091391" cy="10509527"/>
            <a:chOff x="3485371" y="1424851"/>
            <a:chExt cx="5318543" cy="7882145"/>
          </a:xfrm>
        </p:grpSpPr>
        <p:grpSp>
          <p:nvGrpSpPr>
            <p:cNvPr id="64" name="Google Shape;64;p3"/>
            <p:cNvGrpSpPr/>
            <p:nvPr/>
          </p:nvGrpSpPr>
          <p:grpSpPr>
            <a:xfrm>
              <a:off x="3485371" y="1958251"/>
              <a:ext cx="468816" cy="7120145"/>
              <a:chOff x="1447800" y="152400"/>
              <a:chExt cx="318597" cy="4838699"/>
            </a:xfrm>
          </p:grpSpPr>
          <p:sp>
            <p:nvSpPr>
              <p:cNvPr id="65" name="Google Shape;65;p3"/>
              <p:cNvSpPr/>
              <p:nvPr/>
            </p:nvSpPr>
            <p:spPr>
              <a:xfrm>
                <a:off x="1452143" y="158450"/>
                <a:ext cx="215896" cy="4770665"/>
              </a:xfrm>
              <a:custGeom>
                <a:avLst/>
                <a:gdLst/>
                <a:ahLst/>
                <a:cxnLst/>
                <a:rect l="l" t="t" r="r" b="b"/>
                <a:pathLst>
                  <a:path w="164806" h="3641729" extrusionOk="0">
                    <a:moveTo>
                      <a:pt x="164807" y="394989"/>
                    </a:moveTo>
                    <a:cubicBezTo>
                      <a:pt x="156185" y="351574"/>
                      <a:pt x="93171" y="32822"/>
                      <a:pt x="88053" y="7536"/>
                    </a:cubicBezTo>
                    <a:cubicBezTo>
                      <a:pt x="87620" y="5242"/>
                      <a:pt x="87006" y="2988"/>
                      <a:pt x="86219" y="798"/>
                    </a:cubicBezTo>
                    <a:cubicBezTo>
                      <a:pt x="85017" y="-2343"/>
                      <a:pt x="77441" y="4604"/>
                      <a:pt x="76836" y="7526"/>
                    </a:cubicBezTo>
                    <a:cubicBezTo>
                      <a:pt x="71773" y="32822"/>
                      <a:pt x="8686" y="347473"/>
                      <a:pt x="0" y="391002"/>
                    </a:cubicBezTo>
                    <a:cubicBezTo>
                      <a:pt x="0" y="400985"/>
                      <a:pt x="294" y="3614959"/>
                      <a:pt x="294" y="3614959"/>
                    </a:cubicBezTo>
                    <a:cubicBezTo>
                      <a:pt x="294" y="3628282"/>
                      <a:pt x="37358" y="3641729"/>
                      <a:pt x="82403" y="3641729"/>
                    </a:cubicBezTo>
                    <a:cubicBezTo>
                      <a:pt x="127448" y="3641729"/>
                      <a:pt x="164531" y="3628292"/>
                      <a:pt x="164531" y="3614959"/>
                    </a:cubicBezTo>
                    <a:lnTo>
                      <a:pt x="164742" y="3614959"/>
                    </a:lnTo>
                    <a:cubicBezTo>
                      <a:pt x="164742" y="3614959"/>
                      <a:pt x="164807" y="406076"/>
                      <a:pt x="164807" y="394989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pic>
            <p:nvPicPr>
              <p:cNvPr id="66" name="Google Shape;66;p3"/>
              <p:cNvPicPr preferRelativeResize="0"/>
              <p:nvPr/>
            </p:nvPicPr>
            <p:blipFill>
              <a:blip r:embed="rId2">
                <a:alphaModFix/>
              </a:blip>
              <a:stretch>
                <a:fillRect/>
              </a:stretch>
            </p:blipFill>
            <p:spPr>
              <a:xfrm>
                <a:off x="1447800" y="152400"/>
                <a:ext cx="318597" cy="4838699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grpSp>
          <p:nvGrpSpPr>
            <p:cNvPr id="67" name="Google Shape;67;p3"/>
            <p:cNvGrpSpPr/>
            <p:nvPr/>
          </p:nvGrpSpPr>
          <p:grpSpPr>
            <a:xfrm>
              <a:off x="3808592" y="1577251"/>
              <a:ext cx="468816" cy="7120145"/>
              <a:chOff x="1600200" y="152400"/>
              <a:chExt cx="318597" cy="4838699"/>
            </a:xfrm>
          </p:grpSpPr>
          <p:sp>
            <p:nvSpPr>
              <p:cNvPr id="68" name="Google Shape;68;p3"/>
              <p:cNvSpPr/>
              <p:nvPr/>
            </p:nvSpPr>
            <p:spPr>
              <a:xfrm>
                <a:off x="1604543" y="158450"/>
                <a:ext cx="215896" cy="4770665"/>
              </a:xfrm>
              <a:custGeom>
                <a:avLst/>
                <a:gdLst/>
                <a:ahLst/>
                <a:cxnLst/>
                <a:rect l="l" t="t" r="r" b="b"/>
                <a:pathLst>
                  <a:path w="164806" h="3641729" extrusionOk="0">
                    <a:moveTo>
                      <a:pt x="164807" y="394989"/>
                    </a:moveTo>
                    <a:cubicBezTo>
                      <a:pt x="156185" y="351574"/>
                      <a:pt x="93171" y="32822"/>
                      <a:pt x="88053" y="7536"/>
                    </a:cubicBezTo>
                    <a:cubicBezTo>
                      <a:pt x="87620" y="5242"/>
                      <a:pt x="87006" y="2988"/>
                      <a:pt x="86219" y="798"/>
                    </a:cubicBezTo>
                    <a:cubicBezTo>
                      <a:pt x="85017" y="-2343"/>
                      <a:pt x="77441" y="4604"/>
                      <a:pt x="76836" y="7526"/>
                    </a:cubicBezTo>
                    <a:cubicBezTo>
                      <a:pt x="71773" y="32822"/>
                      <a:pt x="8686" y="347473"/>
                      <a:pt x="0" y="391002"/>
                    </a:cubicBezTo>
                    <a:cubicBezTo>
                      <a:pt x="0" y="400985"/>
                      <a:pt x="294" y="3614959"/>
                      <a:pt x="294" y="3614959"/>
                    </a:cubicBezTo>
                    <a:cubicBezTo>
                      <a:pt x="294" y="3628282"/>
                      <a:pt x="37358" y="3641729"/>
                      <a:pt x="82403" y="3641729"/>
                    </a:cubicBezTo>
                    <a:cubicBezTo>
                      <a:pt x="127448" y="3641729"/>
                      <a:pt x="164531" y="3628292"/>
                      <a:pt x="164531" y="3614959"/>
                    </a:cubicBezTo>
                    <a:lnTo>
                      <a:pt x="164742" y="3614959"/>
                    </a:lnTo>
                    <a:cubicBezTo>
                      <a:pt x="164742" y="3614959"/>
                      <a:pt x="164807" y="406076"/>
                      <a:pt x="164807" y="394989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pic>
            <p:nvPicPr>
              <p:cNvPr id="69" name="Google Shape;69;p3"/>
              <p:cNvPicPr preferRelativeResize="0"/>
              <p:nvPr/>
            </p:nvPicPr>
            <p:blipFill>
              <a:blip r:embed="rId2">
                <a:alphaModFix/>
              </a:blip>
              <a:stretch>
                <a:fillRect/>
              </a:stretch>
            </p:blipFill>
            <p:spPr>
              <a:xfrm>
                <a:off x="1600200" y="152400"/>
                <a:ext cx="318597" cy="4838699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grpSp>
          <p:nvGrpSpPr>
            <p:cNvPr id="70" name="Google Shape;70;p3"/>
            <p:cNvGrpSpPr/>
            <p:nvPr/>
          </p:nvGrpSpPr>
          <p:grpSpPr>
            <a:xfrm>
              <a:off x="4131812" y="2186851"/>
              <a:ext cx="468816" cy="7120145"/>
              <a:chOff x="533400" y="152400"/>
              <a:chExt cx="318597" cy="4838699"/>
            </a:xfrm>
          </p:grpSpPr>
          <p:sp>
            <p:nvSpPr>
              <p:cNvPr id="71" name="Google Shape;71;p3"/>
              <p:cNvSpPr/>
              <p:nvPr/>
            </p:nvSpPr>
            <p:spPr>
              <a:xfrm>
                <a:off x="537743" y="158450"/>
                <a:ext cx="215896" cy="4770665"/>
              </a:xfrm>
              <a:custGeom>
                <a:avLst/>
                <a:gdLst/>
                <a:ahLst/>
                <a:cxnLst/>
                <a:rect l="l" t="t" r="r" b="b"/>
                <a:pathLst>
                  <a:path w="164806" h="3641729" extrusionOk="0">
                    <a:moveTo>
                      <a:pt x="164807" y="394989"/>
                    </a:moveTo>
                    <a:cubicBezTo>
                      <a:pt x="156185" y="351574"/>
                      <a:pt x="93171" y="32822"/>
                      <a:pt x="88053" y="7536"/>
                    </a:cubicBezTo>
                    <a:cubicBezTo>
                      <a:pt x="87620" y="5242"/>
                      <a:pt x="87006" y="2988"/>
                      <a:pt x="86219" y="798"/>
                    </a:cubicBezTo>
                    <a:cubicBezTo>
                      <a:pt x="85017" y="-2343"/>
                      <a:pt x="77441" y="4604"/>
                      <a:pt x="76836" y="7526"/>
                    </a:cubicBezTo>
                    <a:cubicBezTo>
                      <a:pt x="71773" y="32822"/>
                      <a:pt x="8686" y="347473"/>
                      <a:pt x="0" y="391002"/>
                    </a:cubicBezTo>
                    <a:cubicBezTo>
                      <a:pt x="0" y="400985"/>
                      <a:pt x="294" y="3614959"/>
                      <a:pt x="294" y="3614959"/>
                    </a:cubicBezTo>
                    <a:cubicBezTo>
                      <a:pt x="294" y="3628282"/>
                      <a:pt x="37358" y="3641729"/>
                      <a:pt x="82403" y="3641729"/>
                    </a:cubicBezTo>
                    <a:cubicBezTo>
                      <a:pt x="127448" y="3641729"/>
                      <a:pt x="164531" y="3628292"/>
                      <a:pt x="164531" y="3614959"/>
                    </a:cubicBezTo>
                    <a:lnTo>
                      <a:pt x="164742" y="3614959"/>
                    </a:lnTo>
                    <a:cubicBezTo>
                      <a:pt x="164742" y="3614959"/>
                      <a:pt x="164807" y="406076"/>
                      <a:pt x="164807" y="394989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pic>
            <p:nvPicPr>
              <p:cNvPr id="72" name="Google Shape;72;p3"/>
              <p:cNvPicPr preferRelativeResize="0"/>
              <p:nvPr/>
            </p:nvPicPr>
            <p:blipFill>
              <a:blip r:embed="rId2">
                <a:alphaModFix/>
              </a:blip>
              <a:stretch>
                <a:fillRect/>
              </a:stretch>
            </p:blipFill>
            <p:spPr>
              <a:xfrm>
                <a:off x="533400" y="152400"/>
                <a:ext cx="318597" cy="4838699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grpSp>
          <p:nvGrpSpPr>
            <p:cNvPr id="73" name="Google Shape;73;p3"/>
            <p:cNvGrpSpPr/>
            <p:nvPr/>
          </p:nvGrpSpPr>
          <p:grpSpPr>
            <a:xfrm>
              <a:off x="4455033" y="1729651"/>
              <a:ext cx="468816" cy="7120145"/>
              <a:chOff x="685800" y="152400"/>
              <a:chExt cx="318597" cy="4838699"/>
            </a:xfrm>
          </p:grpSpPr>
          <p:sp>
            <p:nvSpPr>
              <p:cNvPr id="74" name="Google Shape;74;p3"/>
              <p:cNvSpPr/>
              <p:nvPr/>
            </p:nvSpPr>
            <p:spPr>
              <a:xfrm>
                <a:off x="690143" y="158450"/>
                <a:ext cx="215896" cy="4770665"/>
              </a:xfrm>
              <a:custGeom>
                <a:avLst/>
                <a:gdLst/>
                <a:ahLst/>
                <a:cxnLst/>
                <a:rect l="l" t="t" r="r" b="b"/>
                <a:pathLst>
                  <a:path w="164806" h="3641729" extrusionOk="0">
                    <a:moveTo>
                      <a:pt x="164807" y="394989"/>
                    </a:moveTo>
                    <a:cubicBezTo>
                      <a:pt x="156185" y="351574"/>
                      <a:pt x="93171" y="32822"/>
                      <a:pt x="88053" y="7536"/>
                    </a:cubicBezTo>
                    <a:cubicBezTo>
                      <a:pt x="87620" y="5242"/>
                      <a:pt x="87006" y="2988"/>
                      <a:pt x="86219" y="798"/>
                    </a:cubicBezTo>
                    <a:cubicBezTo>
                      <a:pt x="85017" y="-2343"/>
                      <a:pt x="77441" y="4604"/>
                      <a:pt x="76836" y="7526"/>
                    </a:cubicBezTo>
                    <a:cubicBezTo>
                      <a:pt x="71773" y="32822"/>
                      <a:pt x="8686" y="347473"/>
                      <a:pt x="0" y="391002"/>
                    </a:cubicBezTo>
                    <a:cubicBezTo>
                      <a:pt x="0" y="400985"/>
                      <a:pt x="294" y="3614959"/>
                      <a:pt x="294" y="3614959"/>
                    </a:cubicBezTo>
                    <a:cubicBezTo>
                      <a:pt x="294" y="3628282"/>
                      <a:pt x="37358" y="3641729"/>
                      <a:pt x="82403" y="3641729"/>
                    </a:cubicBezTo>
                    <a:cubicBezTo>
                      <a:pt x="127448" y="3641729"/>
                      <a:pt x="164531" y="3628292"/>
                      <a:pt x="164531" y="3614959"/>
                    </a:cubicBezTo>
                    <a:lnTo>
                      <a:pt x="164742" y="3614959"/>
                    </a:lnTo>
                    <a:cubicBezTo>
                      <a:pt x="164742" y="3614959"/>
                      <a:pt x="164807" y="406076"/>
                      <a:pt x="164807" y="394989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pic>
            <p:nvPicPr>
              <p:cNvPr id="75" name="Google Shape;75;p3"/>
              <p:cNvPicPr preferRelativeResize="0"/>
              <p:nvPr/>
            </p:nvPicPr>
            <p:blipFill>
              <a:blip r:embed="rId2">
                <a:alphaModFix/>
              </a:blip>
              <a:stretch>
                <a:fillRect/>
              </a:stretch>
            </p:blipFill>
            <p:spPr>
              <a:xfrm>
                <a:off x="685800" y="152400"/>
                <a:ext cx="318597" cy="4838699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grpSp>
          <p:nvGrpSpPr>
            <p:cNvPr id="76" name="Google Shape;76;p3"/>
            <p:cNvGrpSpPr/>
            <p:nvPr/>
          </p:nvGrpSpPr>
          <p:grpSpPr>
            <a:xfrm>
              <a:off x="4778254" y="1424851"/>
              <a:ext cx="468816" cy="7120145"/>
              <a:chOff x="838200" y="152400"/>
              <a:chExt cx="318597" cy="4838699"/>
            </a:xfrm>
          </p:grpSpPr>
          <p:sp>
            <p:nvSpPr>
              <p:cNvPr id="77" name="Google Shape;77;p3"/>
              <p:cNvSpPr/>
              <p:nvPr/>
            </p:nvSpPr>
            <p:spPr>
              <a:xfrm>
                <a:off x="842543" y="158450"/>
                <a:ext cx="215896" cy="4770665"/>
              </a:xfrm>
              <a:custGeom>
                <a:avLst/>
                <a:gdLst/>
                <a:ahLst/>
                <a:cxnLst/>
                <a:rect l="l" t="t" r="r" b="b"/>
                <a:pathLst>
                  <a:path w="164806" h="3641729" extrusionOk="0">
                    <a:moveTo>
                      <a:pt x="164807" y="394989"/>
                    </a:moveTo>
                    <a:cubicBezTo>
                      <a:pt x="156185" y="351574"/>
                      <a:pt x="93171" y="32822"/>
                      <a:pt x="88053" y="7536"/>
                    </a:cubicBezTo>
                    <a:cubicBezTo>
                      <a:pt x="87620" y="5242"/>
                      <a:pt x="87006" y="2988"/>
                      <a:pt x="86219" y="798"/>
                    </a:cubicBezTo>
                    <a:cubicBezTo>
                      <a:pt x="85017" y="-2343"/>
                      <a:pt x="77441" y="4604"/>
                      <a:pt x="76836" y="7526"/>
                    </a:cubicBezTo>
                    <a:cubicBezTo>
                      <a:pt x="71773" y="32822"/>
                      <a:pt x="8686" y="347473"/>
                      <a:pt x="0" y="391002"/>
                    </a:cubicBezTo>
                    <a:cubicBezTo>
                      <a:pt x="0" y="400985"/>
                      <a:pt x="294" y="3614959"/>
                      <a:pt x="294" y="3614959"/>
                    </a:cubicBezTo>
                    <a:cubicBezTo>
                      <a:pt x="294" y="3628282"/>
                      <a:pt x="37358" y="3641729"/>
                      <a:pt x="82403" y="3641729"/>
                    </a:cubicBezTo>
                    <a:cubicBezTo>
                      <a:pt x="127448" y="3641729"/>
                      <a:pt x="164531" y="3628292"/>
                      <a:pt x="164531" y="3614959"/>
                    </a:cubicBezTo>
                    <a:lnTo>
                      <a:pt x="164742" y="3614959"/>
                    </a:lnTo>
                    <a:cubicBezTo>
                      <a:pt x="164742" y="3614959"/>
                      <a:pt x="164807" y="406076"/>
                      <a:pt x="164807" y="394989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pic>
            <p:nvPicPr>
              <p:cNvPr id="78" name="Google Shape;78;p3"/>
              <p:cNvPicPr preferRelativeResize="0"/>
              <p:nvPr/>
            </p:nvPicPr>
            <p:blipFill>
              <a:blip r:embed="rId2">
                <a:alphaModFix/>
              </a:blip>
              <a:stretch>
                <a:fillRect/>
              </a:stretch>
            </p:blipFill>
            <p:spPr>
              <a:xfrm>
                <a:off x="838200" y="152400"/>
                <a:ext cx="318597" cy="4838699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grpSp>
          <p:nvGrpSpPr>
            <p:cNvPr id="79" name="Google Shape;79;p3"/>
            <p:cNvGrpSpPr/>
            <p:nvPr/>
          </p:nvGrpSpPr>
          <p:grpSpPr>
            <a:xfrm>
              <a:off x="5101474" y="1882051"/>
              <a:ext cx="468816" cy="7120145"/>
              <a:chOff x="990600" y="152400"/>
              <a:chExt cx="318597" cy="4838699"/>
            </a:xfrm>
          </p:grpSpPr>
          <p:sp>
            <p:nvSpPr>
              <p:cNvPr id="80" name="Google Shape;80;p3"/>
              <p:cNvSpPr/>
              <p:nvPr/>
            </p:nvSpPr>
            <p:spPr>
              <a:xfrm>
                <a:off x="994943" y="158450"/>
                <a:ext cx="215896" cy="4770665"/>
              </a:xfrm>
              <a:custGeom>
                <a:avLst/>
                <a:gdLst/>
                <a:ahLst/>
                <a:cxnLst/>
                <a:rect l="l" t="t" r="r" b="b"/>
                <a:pathLst>
                  <a:path w="164806" h="3641729" extrusionOk="0">
                    <a:moveTo>
                      <a:pt x="164807" y="394989"/>
                    </a:moveTo>
                    <a:cubicBezTo>
                      <a:pt x="156185" y="351574"/>
                      <a:pt x="93171" y="32822"/>
                      <a:pt x="88053" y="7536"/>
                    </a:cubicBezTo>
                    <a:cubicBezTo>
                      <a:pt x="87620" y="5242"/>
                      <a:pt x="87006" y="2988"/>
                      <a:pt x="86219" y="798"/>
                    </a:cubicBezTo>
                    <a:cubicBezTo>
                      <a:pt x="85017" y="-2343"/>
                      <a:pt x="77441" y="4604"/>
                      <a:pt x="76836" y="7526"/>
                    </a:cubicBezTo>
                    <a:cubicBezTo>
                      <a:pt x="71773" y="32822"/>
                      <a:pt x="8686" y="347473"/>
                      <a:pt x="0" y="391002"/>
                    </a:cubicBezTo>
                    <a:cubicBezTo>
                      <a:pt x="0" y="400985"/>
                      <a:pt x="294" y="3614959"/>
                      <a:pt x="294" y="3614959"/>
                    </a:cubicBezTo>
                    <a:cubicBezTo>
                      <a:pt x="294" y="3628282"/>
                      <a:pt x="37358" y="3641729"/>
                      <a:pt x="82403" y="3641729"/>
                    </a:cubicBezTo>
                    <a:cubicBezTo>
                      <a:pt x="127448" y="3641729"/>
                      <a:pt x="164531" y="3628292"/>
                      <a:pt x="164531" y="3614959"/>
                    </a:cubicBezTo>
                    <a:lnTo>
                      <a:pt x="164742" y="3614959"/>
                    </a:lnTo>
                    <a:cubicBezTo>
                      <a:pt x="164742" y="3614959"/>
                      <a:pt x="164807" y="406076"/>
                      <a:pt x="164807" y="394989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pic>
            <p:nvPicPr>
              <p:cNvPr id="81" name="Google Shape;81;p3"/>
              <p:cNvPicPr preferRelativeResize="0"/>
              <p:nvPr/>
            </p:nvPicPr>
            <p:blipFill>
              <a:blip r:embed="rId2">
                <a:alphaModFix/>
              </a:blip>
              <a:stretch>
                <a:fillRect/>
              </a:stretch>
            </p:blipFill>
            <p:spPr>
              <a:xfrm>
                <a:off x="990600" y="152400"/>
                <a:ext cx="318597" cy="4838699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grpSp>
          <p:nvGrpSpPr>
            <p:cNvPr id="82" name="Google Shape;82;p3"/>
            <p:cNvGrpSpPr/>
            <p:nvPr/>
          </p:nvGrpSpPr>
          <p:grpSpPr>
            <a:xfrm>
              <a:off x="5424695" y="1729651"/>
              <a:ext cx="468816" cy="7120145"/>
              <a:chOff x="3663063" y="152400"/>
              <a:chExt cx="318597" cy="4838699"/>
            </a:xfrm>
          </p:grpSpPr>
          <p:sp>
            <p:nvSpPr>
              <p:cNvPr id="83" name="Google Shape;83;p3"/>
              <p:cNvSpPr/>
              <p:nvPr/>
            </p:nvSpPr>
            <p:spPr>
              <a:xfrm>
                <a:off x="3667406" y="158450"/>
                <a:ext cx="215896" cy="4770665"/>
              </a:xfrm>
              <a:custGeom>
                <a:avLst/>
                <a:gdLst/>
                <a:ahLst/>
                <a:cxnLst/>
                <a:rect l="l" t="t" r="r" b="b"/>
                <a:pathLst>
                  <a:path w="164806" h="3641729" extrusionOk="0">
                    <a:moveTo>
                      <a:pt x="164807" y="394989"/>
                    </a:moveTo>
                    <a:cubicBezTo>
                      <a:pt x="156185" y="351574"/>
                      <a:pt x="93171" y="32822"/>
                      <a:pt x="88053" y="7536"/>
                    </a:cubicBezTo>
                    <a:cubicBezTo>
                      <a:pt x="87620" y="5242"/>
                      <a:pt x="87006" y="2988"/>
                      <a:pt x="86219" y="798"/>
                    </a:cubicBezTo>
                    <a:cubicBezTo>
                      <a:pt x="85017" y="-2343"/>
                      <a:pt x="77441" y="4604"/>
                      <a:pt x="76836" y="7526"/>
                    </a:cubicBezTo>
                    <a:cubicBezTo>
                      <a:pt x="71773" y="32822"/>
                      <a:pt x="8686" y="347473"/>
                      <a:pt x="0" y="391002"/>
                    </a:cubicBezTo>
                    <a:cubicBezTo>
                      <a:pt x="0" y="400985"/>
                      <a:pt x="294" y="3614959"/>
                      <a:pt x="294" y="3614959"/>
                    </a:cubicBezTo>
                    <a:cubicBezTo>
                      <a:pt x="294" y="3628282"/>
                      <a:pt x="37358" y="3641729"/>
                      <a:pt x="82403" y="3641729"/>
                    </a:cubicBezTo>
                    <a:cubicBezTo>
                      <a:pt x="127448" y="3641729"/>
                      <a:pt x="164531" y="3628292"/>
                      <a:pt x="164531" y="3614959"/>
                    </a:cubicBezTo>
                    <a:lnTo>
                      <a:pt x="164742" y="3614959"/>
                    </a:lnTo>
                    <a:cubicBezTo>
                      <a:pt x="164742" y="3614959"/>
                      <a:pt x="164807" y="406076"/>
                      <a:pt x="164807" y="394989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pic>
            <p:nvPicPr>
              <p:cNvPr id="84" name="Google Shape;84;p3"/>
              <p:cNvPicPr preferRelativeResize="0"/>
              <p:nvPr/>
            </p:nvPicPr>
            <p:blipFill>
              <a:blip r:embed="rId2">
                <a:alphaModFix/>
              </a:blip>
              <a:stretch>
                <a:fillRect/>
              </a:stretch>
            </p:blipFill>
            <p:spPr>
              <a:xfrm>
                <a:off x="3663063" y="152400"/>
                <a:ext cx="318597" cy="4838699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grpSp>
          <p:nvGrpSpPr>
            <p:cNvPr id="85" name="Google Shape;85;p3"/>
            <p:cNvGrpSpPr/>
            <p:nvPr/>
          </p:nvGrpSpPr>
          <p:grpSpPr>
            <a:xfrm>
              <a:off x="5747916" y="2034451"/>
              <a:ext cx="468816" cy="7120145"/>
              <a:chOff x="1295400" y="152400"/>
              <a:chExt cx="318597" cy="4838699"/>
            </a:xfrm>
          </p:grpSpPr>
          <p:sp>
            <p:nvSpPr>
              <p:cNvPr id="86" name="Google Shape;86;p3"/>
              <p:cNvSpPr/>
              <p:nvPr/>
            </p:nvSpPr>
            <p:spPr>
              <a:xfrm>
                <a:off x="1299743" y="158450"/>
                <a:ext cx="215896" cy="4770665"/>
              </a:xfrm>
              <a:custGeom>
                <a:avLst/>
                <a:gdLst/>
                <a:ahLst/>
                <a:cxnLst/>
                <a:rect l="l" t="t" r="r" b="b"/>
                <a:pathLst>
                  <a:path w="164806" h="3641729" extrusionOk="0">
                    <a:moveTo>
                      <a:pt x="164807" y="394989"/>
                    </a:moveTo>
                    <a:cubicBezTo>
                      <a:pt x="156185" y="351574"/>
                      <a:pt x="93171" y="32822"/>
                      <a:pt x="88053" y="7536"/>
                    </a:cubicBezTo>
                    <a:cubicBezTo>
                      <a:pt x="87620" y="5242"/>
                      <a:pt x="87006" y="2988"/>
                      <a:pt x="86219" y="798"/>
                    </a:cubicBezTo>
                    <a:cubicBezTo>
                      <a:pt x="85017" y="-2343"/>
                      <a:pt x="77441" y="4604"/>
                      <a:pt x="76836" y="7526"/>
                    </a:cubicBezTo>
                    <a:cubicBezTo>
                      <a:pt x="71773" y="32822"/>
                      <a:pt x="8686" y="347473"/>
                      <a:pt x="0" y="391002"/>
                    </a:cubicBezTo>
                    <a:cubicBezTo>
                      <a:pt x="0" y="400985"/>
                      <a:pt x="294" y="3614959"/>
                      <a:pt x="294" y="3614959"/>
                    </a:cubicBezTo>
                    <a:cubicBezTo>
                      <a:pt x="294" y="3628282"/>
                      <a:pt x="37358" y="3641729"/>
                      <a:pt x="82403" y="3641729"/>
                    </a:cubicBezTo>
                    <a:cubicBezTo>
                      <a:pt x="127448" y="3641729"/>
                      <a:pt x="164531" y="3628292"/>
                      <a:pt x="164531" y="3614959"/>
                    </a:cubicBezTo>
                    <a:lnTo>
                      <a:pt x="164742" y="3614959"/>
                    </a:lnTo>
                    <a:cubicBezTo>
                      <a:pt x="164742" y="3614959"/>
                      <a:pt x="164807" y="406076"/>
                      <a:pt x="164807" y="394989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pic>
            <p:nvPicPr>
              <p:cNvPr id="87" name="Google Shape;87;p3"/>
              <p:cNvPicPr preferRelativeResize="0"/>
              <p:nvPr/>
            </p:nvPicPr>
            <p:blipFill>
              <a:blip r:embed="rId2">
                <a:alphaModFix/>
              </a:blip>
              <a:stretch>
                <a:fillRect/>
              </a:stretch>
            </p:blipFill>
            <p:spPr>
              <a:xfrm>
                <a:off x="1295400" y="152400"/>
                <a:ext cx="318597" cy="4838699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grpSp>
          <p:nvGrpSpPr>
            <p:cNvPr id="88" name="Google Shape;88;p3"/>
            <p:cNvGrpSpPr/>
            <p:nvPr/>
          </p:nvGrpSpPr>
          <p:grpSpPr>
            <a:xfrm>
              <a:off x="6072553" y="1958251"/>
              <a:ext cx="468816" cy="7120145"/>
              <a:chOff x="1447800" y="152400"/>
              <a:chExt cx="318597" cy="4838699"/>
            </a:xfrm>
          </p:grpSpPr>
          <p:sp>
            <p:nvSpPr>
              <p:cNvPr id="89" name="Google Shape;89;p3"/>
              <p:cNvSpPr/>
              <p:nvPr/>
            </p:nvSpPr>
            <p:spPr>
              <a:xfrm>
                <a:off x="1452143" y="158450"/>
                <a:ext cx="215896" cy="4770665"/>
              </a:xfrm>
              <a:custGeom>
                <a:avLst/>
                <a:gdLst/>
                <a:ahLst/>
                <a:cxnLst/>
                <a:rect l="l" t="t" r="r" b="b"/>
                <a:pathLst>
                  <a:path w="164806" h="3641729" extrusionOk="0">
                    <a:moveTo>
                      <a:pt x="164807" y="394989"/>
                    </a:moveTo>
                    <a:cubicBezTo>
                      <a:pt x="156185" y="351574"/>
                      <a:pt x="93171" y="32822"/>
                      <a:pt x="88053" y="7536"/>
                    </a:cubicBezTo>
                    <a:cubicBezTo>
                      <a:pt x="87620" y="5242"/>
                      <a:pt x="87006" y="2988"/>
                      <a:pt x="86219" y="798"/>
                    </a:cubicBezTo>
                    <a:cubicBezTo>
                      <a:pt x="85017" y="-2343"/>
                      <a:pt x="77441" y="4604"/>
                      <a:pt x="76836" y="7526"/>
                    </a:cubicBezTo>
                    <a:cubicBezTo>
                      <a:pt x="71773" y="32822"/>
                      <a:pt x="8686" y="347473"/>
                      <a:pt x="0" y="391002"/>
                    </a:cubicBezTo>
                    <a:cubicBezTo>
                      <a:pt x="0" y="400985"/>
                      <a:pt x="294" y="3614959"/>
                      <a:pt x="294" y="3614959"/>
                    </a:cubicBezTo>
                    <a:cubicBezTo>
                      <a:pt x="294" y="3628282"/>
                      <a:pt x="37358" y="3641729"/>
                      <a:pt x="82403" y="3641729"/>
                    </a:cubicBezTo>
                    <a:cubicBezTo>
                      <a:pt x="127448" y="3641729"/>
                      <a:pt x="164531" y="3628292"/>
                      <a:pt x="164531" y="3614959"/>
                    </a:cubicBezTo>
                    <a:lnTo>
                      <a:pt x="164742" y="3614959"/>
                    </a:lnTo>
                    <a:cubicBezTo>
                      <a:pt x="164742" y="3614959"/>
                      <a:pt x="164807" y="406076"/>
                      <a:pt x="164807" y="394989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pic>
            <p:nvPicPr>
              <p:cNvPr id="90" name="Google Shape;90;p3"/>
              <p:cNvPicPr preferRelativeResize="0"/>
              <p:nvPr/>
            </p:nvPicPr>
            <p:blipFill>
              <a:blip r:embed="rId2">
                <a:alphaModFix/>
              </a:blip>
              <a:stretch>
                <a:fillRect/>
              </a:stretch>
            </p:blipFill>
            <p:spPr>
              <a:xfrm>
                <a:off x="1447800" y="152400"/>
                <a:ext cx="318597" cy="4838699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grpSp>
          <p:nvGrpSpPr>
            <p:cNvPr id="91" name="Google Shape;91;p3"/>
            <p:cNvGrpSpPr/>
            <p:nvPr/>
          </p:nvGrpSpPr>
          <p:grpSpPr>
            <a:xfrm>
              <a:off x="6395774" y="1653451"/>
              <a:ext cx="468816" cy="7120145"/>
              <a:chOff x="1600200" y="152400"/>
              <a:chExt cx="318597" cy="4838699"/>
            </a:xfrm>
          </p:grpSpPr>
          <p:sp>
            <p:nvSpPr>
              <p:cNvPr id="92" name="Google Shape;92;p3"/>
              <p:cNvSpPr/>
              <p:nvPr/>
            </p:nvSpPr>
            <p:spPr>
              <a:xfrm>
                <a:off x="1604543" y="158450"/>
                <a:ext cx="215896" cy="4770665"/>
              </a:xfrm>
              <a:custGeom>
                <a:avLst/>
                <a:gdLst/>
                <a:ahLst/>
                <a:cxnLst/>
                <a:rect l="l" t="t" r="r" b="b"/>
                <a:pathLst>
                  <a:path w="164806" h="3641729" extrusionOk="0">
                    <a:moveTo>
                      <a:pt x="164807" y="394989"/>
                    </a:moveTo>
                    <a:cubicBezTo>
                      <a:pt x="156185" y="351574"/>
                      <a:pt x="93171" y="32822"/>
                      <a:pt x="88053" y="7536"/>
                    </a:cubicBezTo>
                    <a:cubicBezTo>
                      <a:pt x="87620" y="5242"/>
                      <a:pt x="87006" y="2988"/>
                      <a:pt x="86219" y="798"/>
                    </a:cubicBezTo>
                    <a:cubicBezTo>
                      <a:pt x="85017" y="-2343"/>
                      <a:pt x="77441" y="4604"/>
                      <a:pt x="76836" y="7526"/>
                    </a:cubicBezTo>
                    <a:cubicBezTo>
                      <a:pt x="71773" y="32822"/>
                      <a:pt x="8686" y="347473"/>
                      <a:pt x="0" y="391002"/>
                    </a:cubicBezTo>
                    <a:cubicBezTo>
                      <a:pt x="0" y="400985"/>
                      <a:pt x="294" y="3614959"/>
                      <a:pt x="294" y="3614959"/>
                    </a:cubicBezTo>
                    <a:cubicBezTo>
                      <a:pt x="294" y="3628282"/>
                      <a:pt x="37358" y="3641729"/>
                      <a:pt x="82403" y="3641729"/>
                    </a:cubicBezTo>
                    <a:cubicBezTo>
                      <a:pt x="127448" y="3641729"/>
                      <a:pt x="164531" y="3628292"/>
                      <a:pt x="164531" y="3614959"/>
                    </a:cubicBezTo>
                    <a:lnTo>
                      <a:pt x="164742" y="3614959"/>
                    </a:lnTo>
                    <a:cubicBezTo>
                      <a:pt x="164742" y="3614959"/>
                      <a:pt x="164807" y="406076"/>
                      <a:pt x="164807" y="394989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pic>
            <p:nvPicPr>
              <p:cNvPr id="93" name="Google Shape;93;p3"/>
              <p:cNvPicPr preferRelativeResize="0"/>
              <p:nvPr/>
            </p:nvPicPr>
            <p:blipFill>
              <a:blip r:embed="rId2">
                <a:alphaModFix/>
              </a:blip>
              <a:stretch>
                <a:fillRect/>
              </a:stretch>
            </p:blipFill>
            <p:spPr>
              <a:xfrm>
                <a:off x="1600200" y="152400"/>
                <a:ext cx="318597" cy="4838699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grpSp>
          <p:nvGrpSpPr>
            <p:cNvPr id="94" name="Google Shape;94;p3"/>
            <p:cNvGrpSpPr/>
            <p:nvPr/>
          </p:nvGrpSpPr>
          <p:grpSpPr>
            <a:xfrm>
              <a:off x="6718994" y="1424851"/>
              <a:ext cx="468816" cy="7120145"/>
              <a:chOff x="533400" y="152400"/>
              <a:chExt cx="318597" cy="4838699"/>
            </a:xfrm>
          </p:grpSpPr>
          <p:sp>
            <p:nvSpPr>
              <p:cNvPr id="95" name="Google Shape;95;p3"/>
              <p:cNvSpPr/>
              <p:nvPr/>
            </p:nvSpPr>
            <p:spPr>
              <a:xfrm>
                <a:off x="537743" y="158450"/>
                <a:ext cx="215896" cy="4770665"/>
              </a:xfrm>
              <a:custGeom>
                <a:avLst/>
                <a:gdLst/>
                <a:ahLst/>
                <a:cxnLst/>
                <a:rect l="l" t="t" r="r" b="b"/>
                <a:pathLst>
                  <a:path w="164806" h="3641729" extrusionOk="0">
                    <a:moveTo>
                      <a:pt x="164807" y="394989"/>
                    </a:moveTo>
                    <a:cubicBezTo>
                      <a:pt x="156185" y="351574"/>
                      <a:pt x="93171" y="32822"/>
                      <a:pt x="88053" y="7536"/>
                    </a:cubicBezTo>
                    <a:cubicBezTo>
                      <a:pt x="87620" y="5242"/>
                      <a:pt x="87006" y="2988"/>
                      <a:pt x="86219" y="798"/>
                    </a:cubicBezTo>
                    <a:cubicBezTo>
                      <a:pt x="85017" y="-2343"/>
                      <a:pt x="77441" y="4604"/>
                      <a:pt x="76836" y="7526"/>
                    </a:cubicBezTo>
                    <a:cubicBezTo>
                      <a:pt x="71773" y="32822"/>
                      <a:pt x="8686" y="347473"/>
                      <a:pt x="0" y="391002"/>
                    </a:cubicBezTo>
                    <a:cubicBezTo>
                      <a:pt x="0" y="400985"/>
                      <a:pt x="294" y="3614959"/>
                      <a:pt x="294" y="3614959"/>
                    </a:cubicBezTo>
                    <a:cubicBezTo>
                      <a:pt x="294" y="3628282"/>
                      <a:pt x="37358" y="3641729"/>
                      <a:pt x="82403" y="3641729"/>
                    </a:cubicBezTo>
                    <a:cubicBezTo>
                      <a:pt x="127448" y="3641729"/>
                      <a:pt x="164531" y="3628292"/>
                      <a:pt x="164531" y="3614959"/>
                    </a:cubicBezTo>
                    <a:lnTo>
                      <a:pt x="164742" y="3614959"/>
                    </a:lnTo>
                    <a:cubicBezTo>
                      <a:pt x="164742" y="3614959"/>
                      <a:pt x="164807" y="406076"/>
                      <a:pt x="164807" y="394989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pic>
            <p:nvPicPr>
              <p:cNvPr id="96" name="Google Shape;96;p3"/>
              <p:cNvPicPr preferRelativeResize="0"/>
              <p:nvPr/>
            </p:nvPicPr>
            <p:blipFill>
              <a:blip r:embed="rId2">
                <a:alphaModFix/>
              </a:blip>
              <a:stretch>
                <a:fillRect/>
              </a:stretch>
            </p:blipFill>
            <p:spPr>
              <a:xfrm>
                <a:off x="533400" y="152400"/>
                <a:ext cx="318597" cy="4838699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grpSp>
          <p:nvGrpSpPr>
            <p:cNvPr id="97" name="Google Shape;97;p3"/>
            <p:cNvGrpSpPr/>
            <p:nvPr/>
          </p:nvGrpSpPr>
          <p:grpSpPr>
            <a:xfrm>
              <a:off x="7042215" y="1501051"/>
              <a:ext cx="468816" cy="7120145"/>
              <a:chOff x="685800" y="152400"/>
              <a:chExt cx="318597" cy="4838699"/>
            </a:xfrm>
          </p:grpSpPr>
          <p:sp>
            <p:nvSpPr>
              <p:cNvPr id="98" name="Google Shape;98;p3"/>
              <p:cNvSpPr/>
              <p:nvPr/>
            </p:nvSpPr>
            <p:spPr>
              <a:xfrm>
                <a:off x="690143" y="158450"/>
                <a:ext cx="215896" cy="4770665"/>
              </a:xfrm>
              <a:custGeom>
                <a:avLst/>
                <a:gdLst/>
                <a:ahLst/>
                <a:cxnLst/>
                <a:rect l="l" t="t" r="r" b="b"/>
                <a:pathLst>
                  <a:path w="164806" h="3641729" extrusionOk="0">
                    <a:moveTo>
                      <a:pt x="164807" y="394989"/>
                    </a:moveTo>
                    <a:cubicBezTo>
                      <a:pt x="156185" y="351574"/>
                      <a:pt x="93171" y="32822"/>
                      <a:pt x="88053" y="7536"/>
                    </a:cubicBezTo>
                    <a:cubicBezTo>
                      <a:pt x="87620" y="5242"/>
                      <a:pt x="87006" y="2988"/>
                      <a:pt x="86219" y="798"/>
                    </a:cubicBezTo>
                    <a:cubicBezTo>
                      <a:pt x="85017" y="-2343"/>
                      <a:pt x="77441" y="4604"/>
                      <a:pt x="76836" y="7526"/>
                    </a:cubicBezTo>
                    <a:cubicBezTo>
                      <a:pt x="71773" y="32822"/>
                      <a:pt x="8686" y="347473"/>
                      <a:pt x="0" y="391002"/>
                    </a:cubicBezTo>
                    <a:cubicBezTo>
                      <a:pt x="0" y="400985"/>
                      <a:pt x="294" y="3614959"/>
                      <a:pt x="294" y="3614959"/>
                    </a:cubicBezTo>
                    <a:cubicBezTo>
                      <a:pt x="294" y="3628282"/>
                      <a:pt x="37358" y="3641729"/>
                      <a:pt x="82403" y="3641729"/>
                    </a:cubicBezTo>
                    <a:cubicBezTo>
                      <a:pt x="127448" y="3641729"/>
                      <a:pt x="164531" y="3628292"/>
                      <a:pt x="164531" y="3614959"/>
                    </a:cubicBezTo>
                    <a:lnTo>
                      <a:pt x="164742" y="3614959"/>
                    </a:lnTo>
                    <a:cubicBezTo>
                      <a:pt x="164742" y="3614959"/>
                      <a:pt x="164807" y="406076"/>
                      <a:pt x="164807" y="394989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pic>
            <p:nvPicPr>
              <p:cNvPr id="99" name="Google Shape;99;p3"/>
              <p:cNvPicPr preferRelativeResize="0"/>
              <p:nvPr/>
            </p:nvPicPr>
            <p:blipFill>
              <a:blip r:embed="rId2">
                <a:alphaModFix/>
              </a:blip>
              <a:stretch>
                <a:fillRect/>
              </a:stretch>
            </p:blipFill>
            <p:spPr>
              <a:xfrm>
                <a:off x="685800" y="152400"/>
                <a:ext cx="318597" cy="4838699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grpSp>
          <p:nvGrpSpPr>
            <p:cNvPr id="100" name="Google Shape;100;p3"/>
            <p:cNvGrpSpPr/>
            <p:nvPr/>
          </p:nvGrpSpPr>
          <p:grpSpPr>
            <a:xfrm>
              <a:off x="7365436" y="1882051"/>
              <a:ext cx="468816" cy="7120145"/>
              <a:chOff x="838200" y="152400"/>
              <a:chExt cx="318597" cy="4838699"/>
            </a:xfrm>
          </p:grpSpPr>
          <p:sp>
            <p:nvSpPr>
              <p:cNvPr id="101" name="Google Shape;101;p3"/>
              <p:cNvSpPr/>
              <p:nvPr/>
            </p:nvSpPr>
            <p:spPr>
              <a:xfrm>
                <a:off x="842543" y="158450"/>
                <a:ext cx="215896" cy="4770665"/>
              </a:xfrm>
              <a:custGeom>
                <a:avLst/>
                <a:gdLst/>
                <a:ahLst/>
                <a:cxnLst/>
                <a:rect l="l" t="t" r="r" b="b"/>
                <a:pathLst>
                  <a:path w="164806" h="3641729" extrusionOk="0">
                    <a:moveTo>
                      <a:pt x="164807" y="394989"/>
                    </a:moveTo>
                    <a:cubicBezTo>
                      <a:pt x="156185" y="351574"/>
                      <a:pt x="93171" y="32822"/>
                      <a:pt x="88053" y="7536"/>
                    </a:cubicBezTo>
                    <a:cubicBezTo>
                      <a:pt x="87620" y="5242"/>
                      <a:pt x="87006" y="2988"/>
                      <a:pt x="86219" y="798"/>
                    </a:cubicBezTo>
                    <a:cubicBezTo>
                      <a:pt x="85017" y="-2343"/>
                      <a:pt x="77441" y="4604"/>
                      <a:pt x="76836" y="7526"/>
                    </a:cubicBezTo>
                    <a:cubicBezTo>
                      <a:pt x="71773" y="32822"/>
                      <a:pt x="8686" y="347473"/>
                      <a:pt x="0" y="391002"/>
                    </a:cubicBezTo>
                    <a:cubicBezTo>
                      <a:pt x="0" y="400985"/>
                      <a:pt x="294" y="3614959"/>
                      <a:pt x="294" y="3614959"/>
                    </a:cubicBezTo>
                    <a:cubicBezTo>
                      <a:pt x="294" y="3628282"/>
                      <a:pt x="37358" y="3641729"/>
                      <a:pt x="82403" y="3641729"/>
                    </a:cubicBezTo>
                    <a:cubicBezTo>
                      <a:pt x="127448" y="3641729"/>
                      <a:pt x="164531" y="3628292"/>
                      <a:pt x="164531" y="3614959"/>
                    </a:cubicBezTo>
                    <a:lnTo>
                      <a:pt x="164742" y="3614959"/>
                    </a:lnTo>
                    <a:cubicBezTo>
                      <a:pt x="164742" y="3614959"/>
                      <a:pt x="164807" y="406076"/>
                      <a:pt x="164807" y="394989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pic>
            <p:nvPicPr>
              <p:cNvPr id="102" name="Google Shape;102;p3"/>
              <p:cNvPicPr preferRelativeResize="0"/>
              <p:nvPr/>
            </p:nvPicPr>
            <p:blipFill>
              <a:blip r:embed="rId2">
                <a:alphaModFix/>
              </a:blip>
              <a:stretch>
                <a:fillRect/>
              </a:stretch>
            </p:blipFill>
            <p:spPr>
              <a:xfrm>
                <a:off x="838200" y="152400"/>
                <a:ext cx="318597" cy="4838699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grpSp>
          <p:nvGrpSpPr>
            <p:cNvPr id="103" name="Google Shape;103;p3"/>
            <p:cNvGrpSpPr/>
            <p:nvPr/>
          </p:nvGrpSpPr>
          <p:grpSpPr>
            <a:xfrm>
              <a:off x="7688656" y="1424851"/>
              <a:ext cx="468816" cy="7120145"/>
              <a:chOff x="990600" y="152400"/>
              <a:chExt cx="318597" cy="4838699"/>
            </a:xfrm>
          </p:grpSpPr>
          <p:sp>
            <p:nvSpPr>
              <p:cNvPr id="104" name="Google Shape;104;p3"/>
              <p:cNvSpPr/>
              <p:nvPr/>
            </p:nvSpPr>
            <p:spPr>
              <a:xfrm>
                <a:off x="994943" y="158450"/>
                <a:ext cx="215896" cy="4770665"/>
              </a:xfrm>
              <a:custGeom>
                <a:avLst/>
                <a:gdLst/>
                <a:ahLst/>
                <a:cxnLst/>
                <a:rect l="l" t="t" r="r" b="b"/>
                <a:pathLst>
                  <a:path w="164806" h="3641729" extrusionOk="0">
                    <a:moveTo>
                      <a:pt x="164807" y="394989"/>
                    </a:moveTo>
                    <a:cubicBezTo>
                      <a:pt x="156185" y="351574"/>
                      <a:pt x="93171" y="32822"/>
                      <a:pt x="88053" y="7536"/>
                    </a:cubicBezTo>
                    <a:cubicBezTo>
                      <a:pt x="87620" y="5242"/>
                      <a:pt x="87006" y="2988"/>
                      <a:pt x="86219" y="798"/>
                    </a:cubicBezTo>
                    <a:cubicBezTo>
                      <a:pt x="85017" y="-2343"/>
                      <a:pt x="77441" y="4604"/>
                      <a:pt x="76836" y="7526"/>
                    </a:cubicBezTo>
                    <a:cubicBezTo>
                      <a:pt x="71773" y="32822"/>
                      <a:pt x="8686" y="347473"/>
                      <a:pt x="0" y="391002"/>
                    </a:cubicBezTo>
                    <a:cubicBezTo>
                      <a:pt x="0" y="400985"/>
                      <a:pt x="294" y="3614959"/>
                      <a:pt x="294" y="3614959"/>
                    </a:cubicBezTo>
                    <a:cubicBezTo>
                      <a:pt x="294" y="3628282"/>
                      <a:pt x="37358" y="3641729"/>
                      <a:pt x="82403" y="3641729"/>
                    </a:cubicBezTo>
                    <a:cubicBezTo>
                      <a:pt x="127448" y="3641729"/>
                      <a:pt x="164531" y="3628292"/>
                      <a:pt x="164531" y="3614959"/>
                    </a:cubicBezTo>
                    <a:lnTo>
                      <a:pt x="164742" y="3614959"/>
                    </a:lnTo>
                    <a:cubicBezTo>
                      <a:pt x="164742" y="3614959"/>
                      <a:pt x="164807" y="406076"/>
                      <a:pt x="164807" y="394989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pic>
            <p:nvPicPr>
              <p:cNvPr id="105" name="Google Shape;105;p3"/>
              <p:cNvPicPr preferRelativeResize="0"/>
              <p:nvPr/>
            </p:nvPicPr>
            <p:blipFill>
              <a:blip r:embed="rId2">
                <a:alphaModFix/>
              </a:blip>
              <a:stretch>
                <a:fillRect/>
              </a:stretch>
            </p:blipFill>
            <p:spPr>
              <a:xfrm>
                <a:off x="990600" y="152400"/>
                <a:ext cx="318597" cy="4838699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grpSp>
          <p:nvGrpSpPr>
            <p:cNvPr id="106" name="Google Shape;106;p3"/>
            <p:cNvGrpSpPr/>
            <p:nvPr/>
          </p:nvGrpSpPr>
          <p:grpSpPr>
            <a:xfrm>
              <a:off x="8011877" y="2186851"/>
              <a:ext cx="468816" cy="7120145"/>
              <a:chOff x="3663063" y="152400"/>
              <a:chExt cx="318597" cy="4838699"/>
            </a:xfrm>
          </p:grpSpPr>
          <p:sp>
            <p:nvSpPr>
              <p:cNvPr id="107" name="Google Shape;107;p3"/>
              <p:cNvSpPr/>
              <p:nvPr/>
            </p:nvSpPr>
            <p:spPr>
              <a:xfrm>
                <a:off x="3667406" y="158450"/>
                <a:ext cx="215896" cy="4770665"/>
              </a:xfrm>
              <a:custGeom>
                <a:avLst/>
                <a:gdLst/>
                <a:ahLst/>
                <a:cxnLst/>
                <a:rect l="l" t="t" r="r" b="b"/>
                <a:pathLst>
                  <a:path w="164806" h="3641729" extrusionOk="0">
                    <a:moveTo>
                      <a:pt x="164807" y="394989"/>
                    </a:moveTo>
                    <a:cubicBezTo>
                      <a:pt x="156185" y="351574"/>
                      <a:pt x="93171" y="32822"/>
                      <a:pt x="88053" y="7536"/>
                    </a:cubicBezTo>
                    <a:cubicBezTo>
                      <a:pt x="87620" y="5242"/>
                      <a:pt x="87006" y="2988"/>
                      <a:pt x="86219" y="798"/>
                    </a:cubicBezTo>
                    <a:cubicBezTo>
                      <a:pt x="85017" y="-2343"/>
                      <a:pt x="77441" y="4604"/>
                      <a:pt x="76836" y="7526"/>
                    </a:cubicBezTo>
                    <a:cubicBezTo>
                      <a:pt x="71773" y="32822"/>
                      <a:pt x="8686" y="347473"/>
                      <a:pt x="0" y="391002"/>
                    </a:cubicBezTo>
                    <a:cubicBezTo>
                      <a:pt x="0" y="400985"/>
                      <a:pt x="294" y="3614959"/>
                      <a:pt x="294" y="3614959"/>
                    </a:cubicBezTo>
                    <a:cubicBezTo>
                      <a:pt x="294" y="3628282"/>
                      <a:pt x="37358" y="3641729"/>
                      <a:pt x="82403" y="3641729"/>
                    </a:cubicBezTo>
                    <a:cubicBezTo>
                      <a:pt x="127448" y="3641729"/>
                      <a:pt x="164531" y="3628292"/>
                      <a:pt x="164531" y="3614959"/>
                    </a:cubicBezTo>
                    <a:lnTo>
                      <a:pt x="164742" y="3614959"/>
                    </a:lnTo>
                    <a:cubicBezTo>
                      <a:pt x="164742" y="3614959"/>
                      <a:pt x="164807" y="406076"/>
                      <a:pt x="164807" y="394989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pic>
            <p:nvPicPr>
              <p:cNvPr id="108" name="Google Shape;108;p3"/>
              <p:cNvPicPr preferRelativeResize="0"/>
              <p:nvPr/>
            </p:nvPicPr>
            <p:blipFill>
              <a:blip r:embed="rId2">
                <a:alphaModFix/>
              </a:blip>
              <a:stretch>
                <a:fillRect/>
              </a:stretch>
            </p:blipFill>
            <p:spPr>
              <a:xfrm>
                <a:off x="3663063" y="152400"/>
                <a:ext cx="318597" cy="4838699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grpSp>
          <p:nvGrpSpPr>
            <p:cNvPr id="109" name="Google Shape;109;p3"/>
            <p:cNvGrpSpPr/>
            <p:nvPr/>
          </p:nvGrpSpPr>
          <p:grpSpPr>
            <a:xfrm>
              <a:off x="8335098" y="1805851"/>
              <a:ext cx="468816" cy="7120145"/>
              <a:chOff x="1295400" y="152400"/>
              <a:chExt cx="318597" cy="4838699"/>
            </a:xfrm>
          </p:grpSpPr>
          <p:sp>
            <p:nvSpPr>
              <p:cNvPr id="110" name="Google Shape;110;p3"/>
              <p:cNvSpPr/>
              <p:nvPr/>
            </p:nvSpPr>
            <p:spPr>
              <a:xfrm>
                <a:off x="1299743" y="158450"/>
                <a:ext cx="215896" cy="4770665"/>
              </a:xfrm>
              <a:custGeom>
                <a:avLst/>
                <a:gdLst/>
                <a:ahLst/>
                <a:cxnLst/>
                <a:rect l="l" t="t" r="r" b="b"/>
                <a:pathLst>
                  <a:path w="164806" h="3641729" extrusionOk="0">
                    <a:moveTo>
                      <a:pt x="164807" y="394989"/>
                    </a:moveTo>
                    <a:cubicBezTo>
                      <a:pt x="156185" y="351574"/>
                      <a:pt x="93171" y="32822"/>
                      <a:pt x="88053" y="7536"/>
                    </a:cubicBezTo>
                    <a:cubicBezTo>
                      <a:pt x="87620" y="5242"/>
                      <a:pt x="87006" y="2988"/>
                      <a:pt x="86219" y="798"/>
                    </a:cubicBezTo>
                    <a:cubicBezTo>
                      <a:pt x="85017" y="-2343"/>
                      <a:pt x="77441" y="4604"/>
                      <a:pt x="76836" y="7526"/>
                    </a:cubicBezTo>
                    <a:cubicBezTo>
                      <a:pt x="71773" y="32822"/>
                      <a:pt x="8686" y="347473"/>
                      <a:pt x="0" y="391002"/>
                    </a:cubicBezTo>
                    <a:cubicBezTo>
                      <a:pt x="0" y="400985"/>
                      <a:pt x="294" y="3614959"/>
                      <a:pt x="294" y="3614959"/>
                    </a:cubicBezTo>
                    <a:cubicBezTo>
                      <a:pt x="294" y="3628282"/>
                      <a:pt x="37358" y="3641729"/>
                      <a:pt x="82403" y="3641729"/>
                    </a:cubicBezTo>
                    <a:cubicBezTo>
                      <a:pt x="127448" y="3641729"/>
                      <a:pt x="164531" y="3628292"/>
                      <a:pt x="164531" y="3614959"/>
                    </a:cubicBezTo>
                    <a:lnTo>
                      <a:pt x="164742" y="3614959"/>
                    </a:lnTo>
                    <a:cubicBezTo>
                      <a:pt x="164742" y="3614959"/>
                      <a:pt x="164807" y="406076"/>
                      <a:pt x="164807" y="394989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pic>
            <p:nvPicPr>
              <p:cNvPr id="111" name="Google Shape;111;p3"/>
              <p:cNvPicPr preferRelativeResize="0"/>
              <p:nvPr/>
            </p:nvPicPr>
            <p:blipFill>
              <a:blip r:embed="rId2">
                <a:alphaModFix/>
              </a:blip>
              <a:stretch>
                <a:fillRect/>
              </a:stretch>
            </p:blipFill>
            <p:spPr>
              <a:xfrm>
                <a:off x="1295400" y="152400"/>
                <a:ext cx="318597" cy="4838699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</p:grpSp>
    </p:spTree>
    <p:extLst>
      <p:ext uri="{BB962C8B-B14F-4D97-AF65-F5344CB8AC3E}">
        <p14:creationId xmlns:p14="http://schemas.microsoft.com/office/powerpoint/2010/main" val="35324250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Quote">
  <p:cSld name="Quote"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4"/>
          <p:cNvSpPr txBox="1">
            <a:spLocks noGrp="1"/>
          </p:cNvSpPr>
          <p:nvPr>
            <p:ph type="body" idx="1"/>
          </p:nvPr>
        </p:nvSpPr>
        <p:spPr>
          <a:xfrm>
            <a:off x="2203667" y="2882400"/>
            <a:ext cx="7784400" cy="10932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marL="609585" lvl="0" indent="-541853" algn="ctr" rtl="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SzPts val="2800"/>
              <a:buFont typeface="Mali"/>
              <a:buChar char="✘"/>
              <a:defRPr sz="3733">
                <a:latin typeface="Mali"/>
                <a:ea typeface="Mali"/>
                <a:cs typeface="Mali"/>
                <a:sym typeface="Mali"/>
              </a:defRPr>
            </a:lvl1pPr>
            <a:lvl2pPr marL="1219170" lvl="1" indent="-541853" algn="ctr" rtl="0">
              <a:lnSpc>
                <a:spcPct val="115000"/>
              </a:lnSpc>
              <a:spcBef>
                <a:spcPts val="1333"/>
              </a:spcBef>
              <a:spcAft>
                <a:spcPts val="0"/>
              </a:spcAft>
              <a:buSzPts val="2800"/>
              <a:buFont typeface="Mali"/>
              <a:buChar char="-"/>
              <a:defRPr sz="3733">
                <a:latin typeface="Mali"/>
                <a:ea typeface="Mali"/>
                <a:cs typeface="Mali"/>
                <a:sym typeface="Mali"/>
              </a:defRPr>
            </a:lvl2pPr>
            <a:lvl3pPr marL="1828754" lvl="2" indent="-541853" algn="ctr" rtl="0">
              <a:lnSpc>
                <a:spcPct val="115000"/>
              </a:lnSpc>
              <a:spcBef>
                <a:spcPts val="1333"/>
              </a:spcBef>
              <a:spcAft>
                <a:spcPts val="0"/>
              </a:spcAft>
              <a:buSzPts val="2800"/>
              <a:buFont typeface="Mali"/>
              <a:buChar char="-"/>
              <a:defRPr sz="3733">
                <a:latin typeface="Mali"/>
                <a:ea typeface="Mali"/>
                <a:cs typeface="Mali"/>
                <a:sym typeface="Mali"/>
              </a:defRPr>
            </a:lvl3pPr>
            <a:lvl4pPr marL="2438339" lvl="3" indent="-541853" algn="ctr" rtl="0">
              <a:lnSpc>
                <a:spcPct val="115000"/>
              </a:lnSpc>
              <a:spcBef>
                <a:spcPts val="1333"/>
              </a:spcBef>
              <a:spcAft>
                <a:spcPts val="0"/>
              </a:spcAft>
              <a:buSzPts val="2800"/>
              <a:buFont typeface="Mali"/>
              <a:buChar char="●"/>
              <a:defRPr sz="3733">
                <a:latin typeface="Mali"/>
                <a:ea typeface="Mali"/>
                <a:cs typeface="Mali"/>
                <a:sym typeface="Mali"/>
              </a:defRPr>
            </a:lvl4pPr>
            <a:lvl5pPr marL="3047924" lvl="4" indent="-541853" algn="ctr" rtl="0">
              <a:lnSpc>
                <a:spcPct val="115000"/>
              </a:lnSpc>
              <a:spcBef>
                <a:spcPts val="1333"/>
              </a:spcBef>
              <a:spcAft>
                <a:spcPts val="0"/>
              </a:spcAft>
              <a:buSzPts val="2800"/>
              <a:buFont typeface="Mali"/>
              <a:buChar char="○"/>
              <a:defRPr sz="3733">
                <a:latin typeface="Mali"/>
                <a:ea typeface="Mali"/>
                <a:cs typeface="Mali"/>
                <a:sym typeface="Mali"/>
              </a:defRPr>
            </a:lvl5pPr>
            <a:lvl6pPr marL="3657509" lvl="5" indent="-541853" algn="ctr" rtl="0">
              <a:lnSpc>
                <a:spcPct val="115000"/>
              </a:lnSpc>
              <a:spcBef>
                <a:spcPts val="1333"/>
              </a:spcBef>
              <a:spcAft>
                <a:spcPts val="0"/>
              </a:spcAft>
              <a:buSzPts val="2800"/>
              <a:buFont typeface="Mali"/>
              <a:buChar char="■"/>
              <a:defRPr sz="3733">
                <a:latin typeface="Mali"/>
                <a:ea typeface="Mali"/>
                <a:cs typeface="Mali"/>
                <a:sym typeface="Mali"/>
              </a:defRPr>
            </a:lvl6pPr>
            <a:lvl7pPr marL="4267093" lvl="6" indent="-541853" algn="ctr" rtl="0">
              <a:lnSpc>
                <a:spcPct val="115000"/>
              </a:lnSpc>
              <a:spcBef>
                <a:spcPts val="1333"/>
              </a:spcBef>
              <a:spcAft>
                <a:spcPts val="0"/>
              </a:spcAft>
              <a:buSzPts val="2800"/>
              <a:buFont typeface="Mali"/>
              <a:buChar char="●"/>
              <a:defRPr sz="3733">
                <a:latin typeface="Mali"/>
                <a:ea typeface="Mali"/>
                <a:cs typeface="Mali"/>
                <a:sym typeface="Mali"/>
              </a:defRPr>
            </a:lvl7pPr>
            <a:lvl8pPr marL="4876678" lvl="7" indent="-541853" algn="ctr" rtl="0">
              <a:lnSpc>
                <a:spcPct val="115000"/>
              </a:lnSpc>
              <a:spcBef>
                <a:spcPts val="1333"/>
              </a:spcBef>
              <a:spcAft>
                <a:spcPts val="0"/>
              </a:spcAft>
              <a:buSzPts val="2800"/>
              <a:buFont typeface="Mali"/>
              <a:buChar char="○"/>
              <a:defRPr sz="3733">
                <a:latin typeface="Mali"/>
                <a:ea typeface="Mali"/>
                <a:cs typeface="Mali"/>
                <a:sym typeface="Mali"/>
              </a:defRPr>
            </a:lvl8pPr>
            <a:lvl9pPr marL="5486263" lvl="8" indent="-541853" algn="ctr">
              <a:lnSpc>
                <a:spcPct val="115000"/>
              </a:lnSpc>
              <a:spcBef>
                <a:spcPts val="1333"/>
              </a:spcBef>
              <a:spcAft>
                <a:spcPts val="1333"/>
              </a:spcAft>
              <a:buSzPts val="2800"/>
              <a:buFont typeface="Mali"/>
              <a:buChar char="■"/>
              <a:defRPr sz="3733">
                <a:latin typeface="Mali"/>
                <a:ea typeface="Mali"/>
                <a:cs typeface="Mali"/>
                <a:sym typeface="Mali"/>
              </a:defRPr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114" name="Google Shape;114;p4"/>
          <p:cNvSpPr txBox="1">
            <a:spLocks noGrp="1"/>
          </p:cNvSpPr>
          <p:nvPr>
            <p:ph type="sldNum" idx="12"/>
          </p:nvPr>
        </p:nvSpPr>
        <p:spPr>
          <a:xfrm>
            <a:off x="11553372" y="169705"/>
            <a:ext cx="435600" cy="3636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5902B60E-CED1-4B9B-9CD9-812CF1DA0D61}" type="slidenum">
              <a:rPr lang="en-US" smtClean="0"/>
              <a:t>‹Nº›</a:t>
            </a:fld>
            <a:endParaRPr lang="en-US"/>
          </a:p>
        </p:txBody>
      </p:sp>
      <p:grpSp>
        <p:nvGrpSpPr>
          <p:cNvPr id="115" name="Google Shape;115;p4"/>
          <p:cNvGrpSpPr/>
          <p:nvPr/>
        </p:nvGrpSpPr>
        <p:grpSpPr>
          <a:xfrm rot="599924">
            <a:off x="4695302" y="5396850"/>
            <a:ext cx="625109" cy="9493852"/>
            <a:chOff x="1447800" y="152400"/>
            <a:chExt cx="318597" cy="4838699"/>
          </a:xfrm>
        </p:grpSpPr>
        <p:sp>
          <p:nvSpPr>
            <p:cNvPr id="116" name="Google Shape;116;p4"/>
            <p:cNvSpPr/>
            <p:nvPr/>
          </p:nvSpPr>
          <p:spPr>
            <a:xfrm>
              <a:off x="1452143" y="158450"/>
              <a:ext cx="215896" cy="4770665"/>
            </a:xfrm>
            <a:custGeom>
              <a:avLst/>
              <a:gdLst/>
              <a:ahLst/>
              <a:cxnLst/>
              <a:rect l="l" t="t" r="r" b="b"/>
              <a:pathLst>
                <a:path w="164806" h="3641729" extrusionOk="0">
                  <a:moveTo>
                    <a:pt x="164807" y="394989"/>
                  </a:moveTo>
                  <a:cubicBezTo>
                    <a:pt x="156185" y="351574"/>
                    <a:pt x="93171" y="32822"/>
                    <a:pt x="88053" y="7536"/>
                  </a:cubicBezTo>
                  <a:cubicBezTo>
                    <a:pt x="87620" y="5242"/>
                    <a:pt x="87006" y="2988"/>
                    <a:pt x="86219" y="798"/>
                  </a:cubicBezTo>
                  <a:cubicBezTo>
                    <a:pt x="85017" y="-2343"/>
                    <a:pt x="77441" y="4604"/>
                    <a:pt x="76836" y="7526"/>
                  </a:cubicBezTo>
                  <a:cubicBezTo>
                    <a:pt x="71773" y="32822"/>
                    <a:pt x="8686" y="347473"/>
                    <a:pt x="0" y="391002"/>
                  </a:cubicBezTo>
                  <a:cubicBezTo>
                    <a:pt x="0" y="400985"/>
                    <a:pt x="294" y="3614959"/>
                    <a:pt x="294" y="3614959"/>
                  </a:cubicBezTo>
                  <a:cubicBezTo>
                    <a:pt x="294" y="3628282"/>
                    <a:pt x="37358" y="3641729"/>
                    <a:pt x="82403" y="3641729"/>
                  </a:cubicBezTo>
                  <a:cubicBezTo>
                    <a:pt x="127448" y="3641729"/>
                    <a:pt x="164531" y="3628292"/>
                    <a:pt x="164531" y="3614959"/>
                  </a:cubicBezTo>
                  <a:lnTo>
                    <a:pt x="164742" y="3614959"/>
                  </a:lnTo>
                  <a:cubicBezTo>
                    <a:pt x="164742" y="3614959"/>
                    <a:pt x="164807" y="406076"/>
                    <a:pt x="164807" y="394989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pic>
          <p:nvPicPr>
            <p:cNvPr id="117" name="Google Shape;117;p4"/>
            <p:cNvPicPr preferRelativeResize="0"/>
            <p:nvPr/>
          </p:nvPicPr>
          <p:blipFill>
            <a:blip r:embed="rId2">
              <a:alphaModFix/>
            </a:blip>
            <a:stretch>
              <a:fillRect/>
            </a:stretch>
          </p:blipFill>
          <p:spPr>
            <a:xfrm>
              <a:off x="1447800" y="152400"/>
              <a:ext cx="318597" cy="4838699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118" name="Google Shape;118;p4"/>
          <p:cNvGrpSpPr/>
          <p:nvPr/>
        </p:nvGrpSpPr>
        <p:grpSpPr>
          <a:xfrm rot="1200084">
            <a:off x="1604693" y="4809790"/>
            <a:ext cx="625068" cy="9493215"/>
            <a:chOff x="1600200" y="152400"/>
            <a:chExt cx="318597" cy="4838699"/>
          </a:xfrm>
        </p:grpSpPr>
        <p:sp>
          <p:nvSpPr>
            <p:cNvPr id="119" name="Google Shape;119;p4"/>
            <p:cNvSpPr/>
            <p:nvPr/>
          </p:nvSpPr>
          <p:spPr>
            <a:xfrm>
              <a:off x="1604543" y="158450"/>
              <a:ext cx="215896" cy="4770665"/>
            </a:xfrm>
            <a:custGeom>
              <a:avLst/>
              <a:gdLst/>
              <a:ahLst/>
              <a:cxnLst/>
              <a:rect l="l" t="t" r="r" b="b"/>
              <a:pathLst>
                <a:path w="164806" h="3641729" extrusionOk="0">
                  <a:moveTo>
                    <a:pt x="164807" y="394989"/>
                  </a:moveTo>
                  <a:cubicBezTo>
                    <a:pt x="156185" y="351574"/>
                    <a:pt x="93171" y="32822"/>
                    <a:pt x="88053" y="7536"/>
                  </a:cubicBezTo>
                  <a:cubicBezTo>
                    <a:pt x="87620" y="5242"/>
                    <a:pt x="87006" y="2988"/>
                    <a:pt x="86219" y="798"/>
                  </a:cubicBezTo>
                  <a:cubicBezTo>
                    <a:pt x="85017" y="-2343"/>
                    <a:pt x="77441" y="4604"/>
                    <a:pt x="76836" y="7526"/>
                  </a:cubicBezTo>
                  <a:cubicBezTo>
                    <a:pt x="71773" y="32822"/>
                    <a:pt x="8686" y="347473"/>
                    <a:pt x="0" y="391002"/>
                  </a:cubicBezTo>
                  <a:cubicBezTo>
                    <a:pt x="0" y="400985"/>
                    <a:pt x="294" y="3614959"/>
                    <a:pt x="294" y="3614959"/>
                  </a:cubicBezTo>
                  <a:cubicBezTo>
                    <a:pt x="294" y="3628282"/>
                    <a:pt x="37358" y="3641729"/>
                    <a:pt x="82403" y="3641729"/>
                  </a:cubicBezTo>
                  <a:cubicBezTo>
                    <a:pt x="127448" y="3641729"/>
                    <a:pt x="164531" y="3628292"/>
                    <a:pt x="164531" y="3614959"/>
                  </a:cubicBezTo>
                  <a:lnTo>
                    <a:pt x="164742" y="3614959"/>
                  </a:lnTo>
                  <a:cubicBezTo>
                    <a:pt x="164742" y="3614959"/>
                    <a:pt x="164807" y="406076"/>
                    <a:pt x="164807" y="394989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pic>
          <p:nvPicPr>
            <p:cNvPr id="120" name="Google Shape;120;p4"/>
            <p:cNvPicPr preferRelativeResize="0"/>
            <p:nvPr/>
          </p:nvPicPr>
          <p:blipFill>
            <a:blip r:embed="rId2">
              <a:alphaModFix/>
            </a:blip>
            <a:stretch>
              <a:fillRect/>
            </a:stretch>
          </p:blipFill>
          <p:spPr>
            <a:xfrm>
              <a:off x="1600200" y="152400"/>
              <a:ext cx="318597" cy="4838699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121" name="Google Shape;121;p4"/>
          <p:cNvGrpSpPr/>
          <p:nvPr/>
        </p:nvGrpSpPr>
        <p:grpSpPr>
          <a:xfrm rot="1799848">
            <a:off x="45886" y="4935077"/>
            <a:ext cx="625093" cy="9493609"/>
            <a:chOff x="533400" y="152400"/>
            <a:chExt cx="318597" cy="4838699"/>
          </a:xfrm>
        </p:grpSpPr>
        <p:sp>
          <p:nvSpPr>
            <p:cNvPr id="122" name="Google Shape;122;p4"/>
            <p:cNvSpPr/>
            <p:nvPr/>
          </p:nvSpPr>
          <p:spPr>
            <a:xfrm>
              <a:off x="537743" y="158450"/>
              <a:ext cx="215896" cy="4770665"/>
            </a:xfrm>
            <a:custGeom>
              <a:avLst/>
              <a:gdLst/>
              <a:ahLst/>
              <a:cxnLst/>
              <a:rect l="l" t="t" r="r" b="b"/>
              <a:pathLst>
                <a:path w="164806" h="3641729" extrusionOk="0">
                  <a:moveTo>
                    <a:pt x="164807" y="394989"/>
                  </a:moveTo>
                  <a:cubicBezTo>
                    <a:pt x="156185" y="351574"/>
                    <a:pt x="93171" y="32822"/>
                    <a:pt x="88053" y="7536"/>
                  </a:cubicBezTo>
                  <a:cubicBezTo>
                    <a:pt x="87620" y="5242"/>
                    <a:pt x="87006" y="2988"/>
                    <a:pt x="86219" y="798"/>
                  </a:cubicBezTo>
                  <a:cubicBezTo>
                    <a:pt x="85017" y="-2343"/>
                    <a:pt x="77441" y="4604"/>
                    <a:pt x="76836" y="7526"/>
                  </a:cubicBezTo>
                  <a:cubicBezTo>
                    <a:pt x="71773" y="32822"/>
                    <a:pt x="8686" y="347473"/>
                    <a:pt x="0" y="391002"/>
                  </a:cubicBezTo>
                  <a:cubicBezTo>
                    <a:pt x="0" y="400985"/>
                    <a:pt x="294" y="3614959"/>
                    <a:pt x="294" y="3614959"/>
                  </a:cubicBezTo>
                  <a:cubicBezTo>
                    <a:pt x="294" y="3628282"/>
                    <a:pt x="37358" y="3641729"/>
                    <a:pt x="82403" y="3641729"/>
                  </a:cubicBezTo>
                  <a:cubicBezTo>
                    <a:pt x="127448" y="3641729"/>
                    <a:pt x="164531" y="3628292"/>
                    <a:pt x="164531" y="3614959"/>
                  </a:cubicBezTo>
                  <a:lnTo>
                    <a:pt x="164742" y="3614959"/>
                  </a:lnTo>
                  <a:cubicBezTo>
                    <a:pt x="164742" y="3614959"/>
                    <a:pt x="164807" y="406076"/>
                    <a:pt x="164807" y="394989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pic>
          <p:nvPicPr>
            <p:cNvPr id="123" name="Google Shape;123;p4"/>
            <p:cNvPicPr preferRelativeResize="0"/>
            <p:nvPr/>
          </p:nvPicPr>
          <p:blipFill>
            <a:blip r:embed="rId2">
              <a:alphaModFix/>
            </a:blip>
            <a:stretch>
              <a:fillRect/>
            </a:stretch>
          </p:blipFill>
          <p:spPr>
            <a:xfrm>
              <a:off x="533400" y="152400"/>
              <a:ext cx="318597" cy="4838699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124" name="Google Shape;124;p4"/>
          <p:cNvGrpSpPr/>
          <p:nvPr/>
        </p:nvGrpSpPr>
        <p:grpSpPr>
          <a:xfrm rot="2399941">
            <a:off x="-1399235" y="3544290"/>
            <a:ext cx="625060" cy="9493100"/>
            <a:chOff x="685800" y="152400"/>
            <a:chExt cx="318597" cy="4838699"/>
          </a:xfrm>
        </p:grpSpPr>
        <p:sp>
          <p:nvSpPr>
            <p:cNvPr id="125" name="Google Shape;125;p4"/>
            <p:cNvSpPr/>
            <p:nvPr/>
          </p:nvSpPr>
          <p:spPr>
            <a:xfrm>
              <a:off x="690143" y="158450"/>
              <a:ext cx="215896" cy="4770665"/>
            </a:xfrm>
            <a:custGeom>
              <a:avLst/>
              <a:gdLst/>
              <a:ahLst/>
              <a:cxnLst/>
              <a:rect l="l" t="t" r="r" b="b"/>
              <a:pathLst>
                <a:path w="164806" h="3641729" extrusionOk="0">
                  <a:moveTo>
                    <a:pt x="164807" y="394989"/>
                  </a:moveTo>
                  <a:cubicBezTo>
                    <a:pt x="156185" y="351574"/>
                    <a:pt x="93171" y="32822"/>
                    <a:pt x="88053" y="7536"/>
                  </a:cubicBezTo>
                  <a:cubicBezTo>
                    <a:pt x="87620" y="5242"/>
                    <a:pt x="87006" y="2988"/>
                    <a:pt x="86219" y="798"/>
                  </a:cubicBezTo>
                  <a:cubicBezTo>
                    <a:pt x="85017" y="-2343"/>
                    <a:pt x="77441" y="4604"/>
                    <a:pt x="76836" y="7526"/>
                  </a:cubicBezTo>
                  <a:cubicBezTo>
                    <a:pt x="71773" y="32822"/>
                    <a:pt x="8686" y="347473"/>
                    <a:pt x="0" y="391002"/>
                  </a:cubicBezTo>
                  <a:cubicBezTo>
                    <a:pt x="0" y="400985"/>
                    <a:pt x="294" y="3614959"/>
                    <a:pt x="294" y="3614959"/>
                  </a:cubicBezTo>
                  <a:cubicBezTo>
                    <a:pt x="294" y="3628282"/>
                    <a:pt x="37358" y="3641729"/>
                    <a:pt x="82403" y="3641729"/>
                  </a:cubicBezTo>
                  <a:cubicBezTo>
                    <a:pt x="127448" y="3641729"/>
                    <a:pt x="164531" y="3628292"/>
                    <a:pt x="164531" y="3614959"/>
                  </a:cubicBezTo>
                  <a:lnTo>
                    <a:pt x="164742" y="3614959"/>
                  </a:lnTo>
                  <a:cubicBezTo>
                    <a:pt x="164742" y="3614959"/>
                    <a:pt x="164807" y="406076"/>
                    <a:pt x="164807" y="394989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pic>
          <p:nvPicPr>
            <p:cNvPr id="126" name="Google Shape;126;p4"/>
            <p:cNvPicPr preferRelativeResize="0"/>
            <p:nvPr/>
          </p:nvPicPr>
          <p:blipFill>
            <a:blip r:embed="rId2">
              <a:alphaModFix/>
            </a:blip>
            <a:stretch>
              <a:fillRect/>
            </a:stretch>
          </p:blipFill>
          <p:spPr>
            <a:xfrm>
              <a:off x="685800" y="152400"/>
              <a:ext cx="318597" cy="4838699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127" name="Google Shape;127;p4"/>
          <p:cNvGrpSpPr/>
          <p:nvPr/>
        </p:nvGrpSpPr>
        <p:grpSpPr>
          <a:xfrm rot="2999880">
            <a:off x="-2275976" y="1223125"/>
            <a:ext cx="625088" cy="9493515"/>
            <a:chOff x="838200" y="152400"/>
            <a:chExt cx="318597" cy="4838699"/>
          </a:xfrm>
        </p:grpSpPr>
        <p:sp>
          <p:nvSpPr>
            <p:cNvPr id="128" name="Google Shape;128;p4"/>
            <p:cNvSpPr/>
            <p:nvPr/>
          </p:nvSpPr>
          <p:spPr>
            <a:xfrm>
              <a:off x="842543" y="158450"/>
              <a:ext cx="215896" cy="4770665"/>
            </a:xfrm>
            <a:custGeom>
              <a:avLst/>
              <a:gdLst/>
              <a:ahLst/>
              <a:cxnLst/>
              <a:rect l="l" t="t" r="r" b="b"/>
              <a:pathLst>
                <a:path w="164806" h="3641729" extrusionOk="0">
                  <a:moveTo>
                    <a:pt x="164807" y="394989"/>
                  </a:moveTo>
                  <a:cubicBezTo>
                    <a:pt x="156185" y="351574"/>
                    <a:pt x="93171" y="32822"/>
                    <a:pt x="88053" y="7536"/>
                  </a:cubicBezTo>
                  <a:cubicBezTo>
                    <a:pt x="87620" y="5242"/>
                    <a:pt x="87006" y="2988"/>
                    <a:pt x="86219" y="798"/>
                  </a:cubicBezTo>
                  <a:cubicBezTo>
                    <a:pt x="85017" y="-2343"/>
                    <a:pt x="77441" y="4604"/>
                    <a:pt x="76836" y="7526"/>
                  </a:cubicBezTo>
                  <a:cubicBezTo>
                    <a:pt x="71773" y="32822"/>
                    <a:pt x="8686" y="347473"/>
                    <a:pt x="0" y="391002"/>
                  </a:cubicBezTo>
                  <a:cubicBezTo>
                    <a:pt x="0" y="400985"/>
                    <a:pt x="294" y="3614959"/>
                    <a:pt x="294" y="3614959"/>
                  </a:cubicBezTo>
                  <a:cubicBezTo>
                    <a:pt x="294" y="3628282"/>
                    <a:pt x="37358" y="3641729"/>
                    <a:pt x="82403" y="3641729"/>
                  </a:cubicBezTo>
                  <a:cubicBezTo>
                    <a:pt x="127448" y="3641729"/>
                    <a:pt x="164531" y="3628292"/>
                    <a:pt x="164531" y="3614959"/>
                  </a:cubicBezTo>
                  <a:lnTo>
                    <a:pt x="164742" y="3614959"/>
                  </a:lnTo>
                  <a:cubicBezTo>
                    <a:pt x="164742" y="3614959"/>
                    <a:pt x="164807" y="406076"/>
                    <a:pt x="164807" y="39498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pic>
          <p:nvPicPr>
            <p:cNvPr id="129" name="Google Shape;129;p4"/>
            <p:cNvPicPr preferRelativeResize="0"/>
            <p:nvPr/>
          </p:nvPicPr>
          <p:blipFill>
            <a:blip r:embed="rId2">
              <a:alphaModFix/>
            </a:blip>
            <a:stretch>
              <a:fillRect/>
            </a:stretch>
          </p:blipFill>
          <p:spPr>
            <a:xfrm>
              <a:off x="838200" y="152400"/>
              <a:ext cx="318597" cy="4838699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130" name="Google Shape;130;p4"/>
          <p:cNvGrpSpPr/>
          <p:nvPr/>
        </p:nvGrpSpPr>
        <p:grpSpPr>
          <a:xfrm rot="3600035">
            <a:off x="-3006149" y="107061"/>
            <a:ext cx="625057" cy="9493051"/>
            <a:chOff x="990600" y="152400"/>
            <a:chExt cx="318597" cy="4838699"/>
          </a:xfrm>
        </p:grpSpPr>
        <p:sp>
          <p:nvSpPr>
            <p:cNvPr id="131" name="Google Shape;131;p4"/>
            <p:cNvSpPr/>
            <p:nvPr/>
          </p:nvSpPr>
          <p:spPr>
            <a:xfrm>
              <a:off x="994943" y="158450"/>
              <a:ext cx="215896" cy="4770665"/>
            </a:xfrm>
            <a:custGeom>
              <a:avLst/>
              <a:gdLst/>
              <a:ahLst/>
              <a:cxnLst/>
              <a:rect l="l" t="t" r="r" b="b"/>
              <a:pathLst>
                <a:path w="164806" h="3641729" extrusionOk="0">
                  <a:moveTo>
                    <a:pt x="164807" y="394989"/>
                  </a:moveTo>
                  <a:cubicBezTo>
                    <a:pt x="156185" y="351574"/>
                    <a:pt x="93171" y="32822"/>
                    <a:pt x="88053" y="7536"/>
                  </a:cubicBezTo>
                  <a:cubicBezTo>
                    <a:pt x="87620" y="5242"/>
                    <a:pt x="87006" y="2988"/>
                    <a:pt x="86219" y="798"/>
                  </a:cubicBezTo>
                  <a:cubicBezTo>
                    <a:pt x="85017" y="-2343"/>
                    <a:pt x="77441" y="4604"/>
                    <a:pt x="76836" y="7526"/>
                  </a:cubicBezTo>
                  <a:cubicBezTo>
                    <a:pt x="71773" y="32822"/>
                    <a:pt x="8686" y="347473"/>
                    <a:pt x="0" y="391002"/>
                  </a:cubicBezTo>
                  <a:cubicBezTo>
                    <a:pt x="0" y="400985"/>
                    <a:pt x="294" y="3614959"/>
                    <a:pt x="294" y="3614959"/>
                  </a:cubicBezTo>
                  <a:cubicBezTo>
                    <a:pt x="294" y="3628282"/>
                    <a:pt x="37358" y="3641729"/>
                    <a:pt x="82403" y="3641729"/>
                  </a:cubicBezTo>
                  <a:cubicBezTo>
                    <a:pt x="127448" y="3641729"/>
                    <a:pt x="164531" y="3628292"/>
                    <a:pt x="164531" y="3614959"/>
                  </a:cubicBezTo>
                  <a:lnTo>
                    <a:pt x="164742" y="3614959"/>
                  </a:lnTo>
                  <a:cubicBezTo>
                    <a:pt x="164742" y="3614959"/>
                    <a:pt x="164807" y="406076"/>
                    <a:pt x="164807" y="39498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pic>
          <p:nvPicPr>
            <p:cNvPr id="132" name="Google Shape;132;p4"/>
            <p:cNvPicPr preferRelativeResize="0"/>
            <p:nvPr/>
          </p:nvPicPr>
          <p:blipFill>
            <a:blip r:embed="rId2">
              <a:alphaModFix/>
            </a:blip>
            <a:stretch>
              <a:fillRect/>
            </a:stretch>
          </p:blipFill>
          <p:spPr>
            <a:xfrm>
              <a:off x="990600" y="152400"/>
              <a:ext cx="318597" cy="4838699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133" name="Google Shape;133;p4"/>
          <p:cNvGrpSpPr/>
          <p:nvPr/>
        </p:nvGrpSpPr>
        <p:grpSpPr>
          <a:xfrm rot="5400000">
            <a:off x="-3006149" y="-3071549"/>
            <a:ext cx="625045" cy="9492881"/>
            <a:chOff x="3663063" y="152400"/>
            <a:chExt cx="318597" cy="4838699"/>
          </a:xfrm>
        </p:grpSpPr>
        <p:sp>
          <p:nvSpPr>
            <p:cNvPr id="134" name="Google Shape;134;p4"/>
            <p:cNvSpPr/>
            <p:nvPr/>
          </p:nvSpPr>
          <p:spPr>
            <a:xfrm>
              <a:off x="3667406" y="158450"/>
              <a:ext cx="215896" cy="4770665"/>
            </a:xfrm>
            <a:custGeom>
              <a:avLst/>
              <a:gdLst/>
              <a:ahLst/>
              <a:cxnLst/>
              <a:rect l="l" t="t" r="r" b="b"/>
              <a:pathLst>
                <a:path w="164806" h="3641729" extrusionOk="0">
                  <a:moveTo>
                    <a:pt x="164807" y="394989"/>
                  </a:moveTo>
                  <a:cubicBezTo>
                    <a:pt x="156185" y="351574"/>
                    <a:pt x="93171" y="32822"/>
                    <a:pt x="88053" y="7536"/>
                  </a:cubicBezTo>
                  <a:cubicBezTo>
                    <a:pt x="87620" y="5242"/>
                    <a:pt x="87006" y="2988"/>
                    <a:pt x="86219" y="798"/>
                  </a:cubicBezTo>
                  <a:cubicBezTo>
                    <a:pt x="85017" y="-2343"/>
                    <a:pt x="77441" y="4604"/>
                    <a:pt x="76836" y="7526"/>
                  </a:cubicBezTo>
                  <a:cubicBezTo>
                    <a:pt x="71773" y="32822"/>
                    <a:pt x="8686" y="347473"/>
                    <a:pt x="0" y="391002"/>
                  </a:cubicBezTo>
                  <a:cubicBezTo>
                    <a:pt x="0" y="400985"/>
                    <a:pt x="294" y="3614959"/>
                    <a:pt x="294" y="3614959"/>
                  </a:cubicBezTo>
                  <a:cubicBezTo>
                    <a:pt x="294" y="3628282"/>
                    <a:pt x="37358" y="3641729"/>
                    <a:pt x="82403" y="3641729"/>
                  </a:cubicBezTo>
                  <a:cubicBezTo>
                    <a:pt x="127448" y="3641729"/>
                    <a:pt x="164531" y="3628292"/>
                    <a:pt x="164531" y="3614959"/>
                  </a:cubicBezTo>
                  <a:lnTo>
                    <a:pt x="164742" y="3614959"/>
                  </a:lnTo>
                  <a:cubicBezTo>
                    <a:pt x="164742" y="3614959"/>
                    <a:pt x="164807" y="406076"/>
                    <a:pt x="164807" y="394989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pic>
          <p:nvPicPr>
            <p:cNvPr id="135" name="Google Shape;135;p4"/>
            <p:cNvPicPr preferRelativeResize="0"/>
            <p:nvPr/>
          </p:nvPicPr>
          <p:blipFill>
            <a:blip r:embed="rId2">
              <a:alphaModFix/>
            </a:blip>
            <a:stretch>
              <a:fillRect/>
            </a:stretch>
          </p:blipFill>
          <p:spPr>
            <a:xfrm>
              <a:off x="3663063" y="152400"/>
              <a:ext cx="318597" cy="4838699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136" name="Google Shape;136;p4"/>
          <p:cNvGrpSpPr/>
          <p:nvPr/>
        </p:nvGrpSpPr>
        <p:grpSpPr>
          <a:xfrm rot="4800076">
            <a:off x="-2378733" y="-3445225"/>
            <a:ext cx="625109" cy="9493852"/>
            <a:chOff x="1295400" y="152400"/>
            <a:chExt cx="318597" cy="4838699"/>
          </a:xfrm>
        </p:grpSpPr>
        <p:sp>
          <p:nvSpPr>
            <p:cNvPr id="137" name="Google Shape;137;p4"/>
            <p:cNvSpPr/>
            <p:nvPr/>
          </p:nvSpPr>
          <p:spPr>
            <a:xfrm>
              <a:off x="1299743" y="158450"/>
              <a:ext cx="215896" cy="4770665"/>
            </a:xfrm>
            <a:custGeom>
              <a:avLst/>
              <a:gdLst/>
              <a:ahLst/>
              <a:cxnLst/>
              <a:rect l="l" t="t" r="r" b="b"/>
              <a:pathLst>
                <a:path w="164806" h="3641729" extrusionOk="0">
                  <a:moveTo>
                    <a:pt x="164807" y="394989"/>
                  </a:moveTo>
                  <a:cubicBezTo>
                    <a:pt x="156185" y="351574"/>
                    <a:pt x="93171" y="32822"/>
                    <a:pt x="88053" y="7536"/>
                  </a:cubicBezTo>
                  <a:cubicBezTo>
                    <a:pt x="87620" y="5242"/>
                    <a:pt x="87006" y="2988"/>
                    <a:pt x="86219" y="798"/>
                  </a:cubicBezTo>
                  <a:cubicBezTo>
                    <a:pt x="85017" y="-2343"/>
                    <a:pt x="77441" y="4604"/>
                    <a:pt x="76836" y="7526"/>
                  </a:cubicBezTo>
                  <a:cubicBezTo>
                    <a:pt x="71773" y="32822"/>
                    <a:pt x="8686" y="347473"/>
                    <a:pt x="0" y="391002"/>
                  </a:cubicBezTo>
                  <a:cubicBezTo>
                    <a:pt x="0" y="400985"/>
                    <a:pt x="294" y="3614959"/>
                    <a:pt x="294" y="3614959"/>
                  </a:cubicBezTo>
                  <a:cubicBezTo>
                    <a:pt x="294" y="3628282"/>
                    <a:pt x="37358" y="3641729"/>
                    <a:pt x="82403" y="3641729"/>
                  </a:cubicBezTo>
                  <a:cubicBezTo>
                    <a:pt x="127448" y="3641729"/>
                    <a:pt x="164531" y="3628292"/>
                    <a:pt x="164531" y="3614959"/>
                  </a:cubicBezTo>
                  <a:lnTo>
                    <a:pt x="164742" y="3614959"/>
                  </a:lnTo>
                  <a:cubicBezTo>
                    <a:pt x="164742" y="3614959"/>
                    <a:pt x="164807" y="406076"/>
                    <a:pt x="164807" y="394989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pic>
          <p:nvPicPr>
            <p:cNvPr id="138" name="Google Shape;138;p4"/>
            <p:cNvPicPr preferRelativeResize="0"/>
            <p:nvPr/>
          </p:nvPicPr>
          <p:blipFill>
            <a:blip r:embed="rId2">
              <a:alphaModFix/>
            </a:blip>
            <a:stretch>
              <a:fillRect/>
            </a:stretch>
          </p:blipFill>
          <p:spPr>
            <a:xfrm>
              <a:off x="1295400" y="152400"/>
              <a:ext cx="318597" cy="4838699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139" name="Google Shape;139;p4"/>
          <p:cNvGrpSpPr/>
          <p:nvPr/>
        </p:nvGrpSpPr>
        <p:grpSpPr>
          <a:xfrm rot="-10579780">
            <a:off x="8390485" y="-8294510"/>
            <a:ext cx="625096" cy="9493644"/>
            <a:chOff x="1447800" y="152400"/>
            <a:chExt cx="318597" cy="4838699"/>
          </a:xfrm>
        </p:grpSpPr>
        <p:sp>
          <p:nvSpPr>
            <p:cNvPr id="140" name="Google Shape;140;p4"/>
            <p:cNvSpPr/>
            <p:nvPr/>
          </p:nvSpPr>
          <p:spPr>
            <a:xfrm>
              <a:off x="1452143" y="158450"/>
              <a:ext cx="215896" cy="4770665"/>
            </a:xfrm>
            <a:custGeom>
              <a:avLst/>
              <a:gdLst/>
              <a:ahLst/>
              <a:cxnLst/>
              <a:rect l="l" t="t" r="r" b="b"/>
              <a:pathLst>
                <a:path w="164806" h="3641729" extrusionOk="0">
                  <a:moveTo>
                    <a:pt x="164807" y="394989"/>
                  </a:moveTo>
                  <a:cubicBezTo>
                    <a:pt x="156185" y="351574"/>
                    <a:pt x="93171" y="32822"/>
                    <a:pt x="88053" y="7536"/>
                  </a:cubicBezTo>
                  <a:cubicBezTo>
                    <a:pt x="87620" y="5242"/>
                    <a:pt x="87006" y="2988"/>
                    <a:pt x="86219" y="798"/>
                  </a:cubicBezTo>
                  <a:cubicBezTo>
                    <a:pt x="85017" y="-2343"/>
                    <a:pt x="77441" y="4604"/>
                    <a:pt x="76836" y="7526"/>
                  </a:cubicBezTo>
                  <a:cubicBezTo>
                    <a:pt x="71773" y="32822"/>
                    <a:pt x="8686" y="347473"/>
                    <a:pt x="0" y="391002"/>
                  </a:cubicBezTo>
                  <a:cubicBezTo>
                    <a:pt x="0" y="400985"/>
                    <a:pt x="294" y="3614959"/>
                    <a:pt x="294" y="3614959"/>
                  </a:cubicBezTo>
                  <a:cubicBezTo>
                    <a:pt x="294" y="3628282"/>
                    <a:pt x="37358" y="3641729"/>
                    <a:pt x="82403" y="3641729"/>
                  </a:cubicBezTo>
                  <a:cubicBezTo>
                    <a:pt x="127448" y="3641729"/>
                    <a:pt x="164531" y="3628292"/>
                    <a:pt x="164531" y="3614959"/>
                  </a:cubicBezTo>
                  <a:lnTo>
                    <a:pt x="164742" y="3614959"/>
                  </a:lnTo>
                  <a:cubicBezTo>
                    <a:pt x="164742" y="3614959"/>
                    <a:pt x="164807" y="406076"/>
                    <a:pt x="164807" y="394989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pic>
          <p:nvPicPr>
            <p:cNvPr id="141" name="Google Shape;141;p4"/>
            <p:cNvPicPr preferRelativeResize="0"/>
            <p:nvPr/>
          </p:nvPicPr>
          <p:blipFill>
            <a:blip r:embed="rId2">
              <a:alphaModFix/>
            </a:blip>
            <a:stretch>
              <a:fillRect/>
            </a:stretch>
          </p:blipFill>
          <p:spPr>
            <a:xfrm>
              <a:off x="1447800" y="152400"/>
              <a:ext cx="318597" cy="4838699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142" name="Google Shape;142;p4"/>
          <p:cNvGrpSpPr/>
          <p:nvPr/>
        </p:nvGrpSpPr>
        <p:grpSpPr>
          <a:xfrm rot="-9950062">
            <a:off x="9802796" y="-7400767"/>
            <a:ext cx="625064" cy="9493160"/>
            <a:chOff x="1600200" y="152400"/>
            <a:chExt cx="318597" cy="4838699"/>
          </a:xfrm>
        </p:grpSpPr>
        <p:sp>
          <p:nvSpPr>
            <p:cNvPr id="143" name="Google Shape;143;p4"/>
            <p:cNvSpPr/>
            <p:nvPr/>
          </p:nvSpPr>
          <p:spPr>
            <a:xfrm>
              <a:off x="1604543" y="158450"/>
              <a:ext cx="215896" cy="4770665"/>
            </a:xfrm>
            <a:custGeom>
              <a:avLst/>
              <a:gdLst/>
              <a:ahLst/>
              <a:cxnLst/>
              <a:rect l="l" t="t" r="r" b="b"/>
              <a:pathLst>
                <a:path w="164806" h="3641729" extrusionOk="0">
                  <a:moveTo>
                    <a:pt x="164807" y="394989"/>
                  </a:moveTo>
                  <a:cubicBezTo>
                    <a:pt x="156185" y="351574"/>
                    <a:pt x="93171" y="32822"/>
                    <a:pt x="88053" y="7536"/>
                  </a:cubicBezTo>
                  <a:cubicBezTo>
                    <a:pt x="87620" y="5242"/>
                    <a:pt x="87006" y="2988"/>
                    <a:pt x="86219" y="798"/>
                  </a:cubicBezTo>
                  <a:cubicBezTo>
                    <a:pt x="85017" y="-2343"/>
                    <a:pt x="77441" y="4604"/>
                    <a:pt x="76836" y="7526"/>
                  </a:cubicBezTo>
                  <a:cubicBezTo>
                    <a:pt x="71773" y="32822"/>
                    <a:pt x="8686" y="347473"/>
                    <a:pt x="0" y="391002"/>
                  </a:cubicBezTo>
                  <a:cubicBezTo>
                    <a:pt x="0" y="400985"/>
                    <a:pt x="294" y="3614959"/>
                    <a:pt x="294" y="3614959"/>
                  </a:cubicBezTo>
                  <a:cubicBezTo>
                    <a:pt x="294" y="3628282"/>
                    <a:pt x="37358" y="3641729"/>
                    <a:pt x="82403" y="3641729"/>
                  </a:cubicBezTo>
                  <a:cubicBezTo>
                    <a:pt x="127448" y="3641729"/>
                    <a:pt x="164531" y="3628292"/>
                    <a:pt x="164531" y="3614959"/>
                  </a:cubicBezTo>
                  <a:lnTo>
                    <a:pt x="164742" y="3614959"/>
                  </a:lnTo>
                  <a:cubicBezTo>
                    <a:pt x="164742" y="3614959"/>
                    <a:pt x="164807" y="406076"/>
                    <a:pt x="164807" y="394989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pic>
          <p:nvPicPr>
            <p:cNvPr id="144" name="Google Shape;144;p4"/>
            <p:cNvPicPr preferRelativeResize="0"/>
            <p:nvPr/>
          </p:nvPicPr>
          <p:blipFill>
            <a:blip r:embed="rId2">
              <a:alphaModFix/>
            </a:blip>
            <a:stretch>
              <a:fillRect/>
            </a:stretch>
          </p:blipFill>
          <p:spPr>
            <a:xfrm>
              <a:off x="1600200" y="152400"/>
              <a:ext cx="318597" cy="4838699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145" name="Google Shape;145;p4"/>
          <p:cNvGrpSpPr/>
          <p:nvPr/>
        </p:nvGrpSpPr>
        <p:grpSpPr>
          <a:xfrm rot="-8674393">
            <a:off x="12681805" y="-6994843"/>
            <a:ext cx="625108" cy="9493828"/>
            <a:chOff x="533400" y="152400"/>
            <a:chExt cx="318597" cy="4838699"/>
          </a:xfrm>
        </p:grpSpPr>
        <p:sp>
          <p:nvSpPr>
            <p:cNvPr id="146" name="Google Shape;146;p4"/>
            <p:cNvSpPr/>
            <p:nvPr/>
          </p:nvSpPr>
          <p:spPr>
            <a:xfrm>
              <a:off x="537743" y="158450"/>
              <a:ext cx="215896" cy="4770665"/>
            </a:xfrm>
            <a:custGeom>
              <a:avLst/>
              <a:gdLst/>
              <a:ahLst/>
              <a:cxnLst/>
              <a:rect l="l" t="t" r="r" b="b"/>
              <a:pathLst>
                <a:path w="164806" h="3641729" extrusionOk="0">
                  <a:moveTo>
                    <a:pt x="164807" y="394989"/>
                  </a:moveTo>
                  <a:cubicBezTo>
                    <a:pt x="156185" y="351574"/>
                    <a:pt x="93171" y="32822"/>
                    <a:pt x="88053" y="7536"/>
                  </a:cubicBezTo>
                  <a:cubicBezTo>
                    <a:pt x="87620" y="5242"/>
                    <a:pt x="87006" y="2988"/>
                    <a:pt x="86219" y="798"/>
                  </a:cubicBezTo>
                  <a:cubicBezTo>
                    <a:pt x="85017" y="-2343"/>
                    <a:pt x="77441" y="4604"/>
                    <a:pt x="76836" y="7526"/>
                  </a:cubicBezTo>
                  <a:cubicBezTo>
                    <a:pt x="71773" y="32822"/>
                    <a:pt x="8686" y="347473"/>
                    <a:pt x="0" y="391002"/>
                  </a:cubicBezTo>
                  <a:cubicBezTo>
                    <a:pt x="0" y="400985"/>
                    <a:pt x="294" y="3614959"/>
                    <a:pt x="294" y="3614959"/>
                  </a:cubicBezTo>
                  <a:cubicBezTo>
                    <a:pt x="294" y="3628282"/>
                    <a:pt x="37358" y="3641729"/>
                    <a:pt x="82403" y="3641729"/>
                  </a:cubicBezTo>
                  <a:cubicBezTo>
                    <a:pt x="127448" y="3641729"/>
                    <a:pt x="164531" y="3628292"/>
                    <a:pt x="164531" y="3614959"/>
                  </a:cubicBezTo>
                  <a:lnTo>
                    <a:pt x="164742" y="3614959"/>
                  </a:lnTo>
                  <a:cubicBezTo>
                    <a:pt x="164742" y="3614959"/>
                    <a:pt x="164807" y="406076"/>
                    <a:pt x="164807" y="394989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pic>
          <p:nvPicPr>
            <p:cNvPr id="147" name="Google Shape;147;p4"/>
            <p:cNvPicPr preferRelativeResize="0"/>
            <p:nvPr/>
          </p:nvPicPr>
          <p:blipFill>
            <a:blip r:embed="rId2">
              <a:alphaModFix/>
            </a:blip>
            <a:stretch>
              <a:fillRect/>
            </a:stretch>
          </p:blipFill>
          <p:spPr>
            <a:xfrm>
              <a:off x="533400" y="152400"/>
              <a:ext cx="318597" cy="4838699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148" name="Google Shape;148;p4"/>
          <p:cNvGrpSpPr/>
          <p:nvPr/>
        </p:nvGrpSpPr>
        <p:grpSpPr>
          <a:xfrm rot="-7873507">
            <a:off x="14081881" y="-4765101"/>
            <a:ext cx="625057" cy="9493068"/>
            <a:chOff x="685800" y="152400"/>
            <a:chExt cx="318597" cy="4838699"/>
          </a:xfrm>
        </p:grpSpPr>
        <p:sp>
          <p:nvSpPr>
            <p:cNvPr id="149" name="Google Shape;149;p4"/>
            <p:cNvSpPr/>
            <p:nvPr/>
          </p:nvSpPr>
          <p:spPr>
            <a:xfrm>
              <a:off x="690143" y="158450"/>
              <a:ext cx="215896" cy="4770665"/>
            </a:xfrm>
            <a:custGeom>
              <a:avLst/>
              <a:gdLst/>
              <a:ahLst/>
              <a:cxnLst/>
              <a:rect l="l" t="t" r="r" b="b"/>
              <a:pathLst>
                <a:path w="164806" h="3641729" extrusionOk="0">
                  <a:moveTo>
                    <a:pt x="164807" y="394989"/>
                  </a:moveTo>
                  <a:cubicBezTo>
                    <a:pt x="156185" y="351574"/>
                    <a:pt x="93171" y="32822"/>
                    <a:pt x="88053" y="7536"/>
                  </a:cubicBezTo>
                  <a:cubicBezTo>
                    <a:pt x="87620" y="5242"/>
                    <a:pt x="87006" y="2988"/>
                    <a:pt x="86219" y="798"/>
                  </a:cubicBezTo>
                  <a:cubicBezTo>
                    <a:pt x="85017" y="-2343"/>
                    <a:pt x="77441" y="4604"/>
                    <a:pt x="76836" y="7526"/>
                  </a:cubicBezTo>
                  <a:cubicBezTo>
                    <a:pt x="71773" y="32822"/>
                    <a:pt x="8686" y="347473"/>
                    <a:pt x="0" y="391002"/>
                  </a:cubicBezTo>
                  <a:cubicBezTo>
                    <a:pt x="0" y="400985"/>
                    <a:pt x="294" y="3614959"/>
                    <a:pt x="294" y="3614959"/>
                  </a:cubicBezTo>
                  <a:cubicBezTo>
                    <a:pt x="294" y="3628282"/>
                    <a:pt x="37358" y="3641729"/>
                    <a:pt x="82403" y="3641729"/>
                  </a:cubicBezTo>
                  <a:cubicBezTo>
                    <a:pt x="127448" y="3641729"/>
                    <a:pt x="164531" y="3628292"/>
                    <a:pt x="164531" y="3614959"/>
                  </a:cubicBezTo>
                  <a:lnTo>
                    <a:pt x="164742" y="3614959"/>
                  </a:lnTo>
                  <a:cubicBezTo>
                    <a:pt x="164742" y="3614959"/>
                    <a:pt x="164807" y="406076"/>
                    <a:pt x="164807" y="394989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pic>
          <p:nvPicPr>
            <p:cNvPr id="150" name="Google Shape;150;p4"/>
            <p:cNvPicPr preferRelativeResize="0"/>
            <p:nvPr/>
          </p:nvPicPr>
          <p:blipFill>
            <a:blip r:embed="rId2">
              <a:alphaModFix/>
            </a:blip>
            <a:stretch>
              <a:fillRect/>
            </a:stretch>
          </p:blipFill>
          <p:spPr>
            <a:xfrm>
              <a:off x="685800" y="152400"/>
              <a:ext cx="318597" cy="4838699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151" name="Google Shape;151;p4"/>
          <p:cNvGrpSpPr/>
          <p:nvPr/>
        </p:nvGrpSpPr>
        <p:grpSpPr>
          <a:xfrm rot="-7606867">
            <a:off x="13994668" y="-3445205"/>
            <a:ext cx="625105" cy="9493796"/>
            <a:chOff x="838200" y="152400"/>
            <a:chExt cx="318597" cy="4838699"/>
          </a:xfrm>
        </p:grpSpPr>
        <p:sp>
          <p:nvSpPr>
            <p:cNvPr id="152" name="Google Shape;152;p4"/>
            <p:cNvSpPr/>
            <p:nvPr/>
          </p:nvSpPr>
          <p:spPr>
            <a:xfrm>
              <a:off x="842543" y="158450"/>
              <a:ext cx="215896" cy="4770665"/>
            </a:xfrm>
            <a:custGeom>
              <a:avLst/>
              <a:gdLst/>
              <a:ahLst/>
              <a:cxnLst/>
              <a:rect l="l" t="t" r="r" b="b"/>
              <a:pathLst>
                <a:path w="164806" h="3641729" extrusionOk="0">
                  <a:moveTo>
                    <a:pt x="164807" y="394989"/>
                  </a:moveTo>
                  <a:cubicBezTo>
                    <a:pt x="156185" y="351574"/>
                    <a:pt x="93171" y="32822"/>
                    <a:pt x="88053" y="7536"/>
                  </a:cubicBezTo>
                  <a:cubicBezTo>
                    <a:pt x="87620" y="5242"/>
                    <a:pt x="87006" y="2988"/>
                    <a:pt x="86219" y="798"/>
                  </a:cubicBezTo>
                  <a:cubicBezTo>
                    <a:pt x="85017" y="-2343"/>
                    <a:pt x="77441" y="4604"/>
                    <a:pt x="76836" y="7526"/>
                  </a:cubicBezTo>
                  <a:cubicBezTo>
                    <a:pt x="71773" y="32822"/>
                    <a:pt x="8686" y="347473"/>
                    <a:pt x="0" y="391002"/>
                  </a:cubicBezTo>
                  <a:cubicBezTo>
                    <a:pt x="0" y="400985"/>
                    <a:pt x="294" y="3614959"/>
                    <a:pt x="294" y="3614959"/>
                  </a:cubicBezTo>
                  <a:cubicBezTo>
                    <a:pt x="294" y="3628282"/>
                    <a:pt x="37358" y="3641729"/>
                    <a:pt x="82403" y="3641729"/>
                  </a:cubicBezTo>
                  <a:cubicBezTo>
                    <a:pt x="127448" y="3641729"/>
                    <a:pt x="164531" y="3628292"/>
                    <a:pt x="164531" y="3614959"/>
                  </a:cubicBezTo>
                  <a:lnTo>
                    <a:pt x="164742" y="3614959"/>
                  </a:lnTo>
                  <a:cubicBezTo>
                    <a:pt x="164742" y="3614959"/>
                    <a:pt x="164807" y="406076"/>
                    <a:pt x="164807" y="39498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pic>
          <p:nvPicPr>
            <p:cNvPr id="153" name="Google Shape;153;p4"/>
            <p:cNvPicPr preferRelativeResize="0"/>
            <p:nvPr/>
          </p:nvPicPr>
          <p:blipFill>
            <a:blip r:embed="rId2">
              <a:alphaModFix/>
            </a:blip>
            <a:stretch>
              <a:fillRect/>
            </a:stretch>
          </p:blipFill>
          <p:spPr>
            <a:xfrm>
              <a:off x="838200" y="152400"/>
              <a:ext cx="318597" cy="4838699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154" name="Google Shape;154;p4"/>
          <p:cNvGrpSpPr/>
          <p:nvPr/>
        </p:nvGrpSpPr>
        <p:grpSpPr>
          <a:xfrm rot="-5400000">
            <a:off x="14924763" y="107149"/>
            <a:ext cx="625045" cy="9492881"/>
            <a:chOff x="990600" y="152400"/>
            <a:chExt cx="318597" cy="4838699"/>
          </a:xfrm>
        </p:grpSpPr>
        <p:sp>
          <p:nvSpPr>
            <p:cNvPr id="155" name="Google Shape;155;p4"/>
            <p:cNvSpPr/>
            <p:nvPr/>
          </p:nvSpPr>
          <p:spPr>
            <a:xfrm>
              <a:off x="994943" y="158450"/>
              <a:ext cx="215896" cy="4770665"/>
            </a:xfrm>
            <a:custGeom>
              <a:avLst/>
              <a:gdLst/>
              <a:ahLst/>
              <a:cxnLst/>
              <a:rect l="l" t="t" r="r" b="b"/>
              <a:pathLst>
                <a:path w="164806" h="3641729" extrusionOk="0">
                  <a:moveTo>
                    <a:pt x="164807" y="394989"/>
                  </a:moveTo>
                  <a:cubicBezTo>
                    <a:pt x="156185" y="351574"/>
                    <a:pt x="93171" y="32822"/>
                    <a:pt x="88053" y="7536"/>
                  </a:cubicBezTo>
                  <a:cubicBezTo>
                    <a:pt x="87620" y="5242"/>
                    <a:pt x="87006" y="2988"/>
                    <a:pt x="86219" y="798"/>
                  </a:cubicBezTo>
                  <a:cubicBezTo>
                    <a:pt x="85017" y="-2343"/>
                    <a:pt x="77441" y="4604"/>
                    <a:pt x="76836" y="7526"/>
                  </a:cubicBezTo>
                  <a:cubicBezTo>
                    <a:pt x="71773" y="32822"/>
                    <a:pt x="8686" y="347473"/>
                    <a:pt x="0" y="391002"/>
                  </a:cubicBezTo>
                  <a:cubicBezTo>
                    <a:pt x="0" y="400985"/>
                    <a:pt x="294" y="3614959"/>
                    <a:pt x="294" y="3614959"/>
                  </a:cubicBezTo>
                  <a:cubicBezTo>
                    <a:pt x="294" y="3628282"/>
                    <a:pt x="37358" y="3641729"/>
                    <a:pt x="82403" y="3641729"/>
                  </a:cubicBezTo>
                  <a:cubicBezTo>
                    <a:pt x="127448" y="3641729"/>
                    <a:pt x="164531" y="3628292"/>
                    <a:pt x="164531" y="3614959"/>
                  </a:cubicBezTo>
                  <a:lnTo>
                    <a:pt x="164742" y="3614959"/>
                  </a:lnTo>
                  <a:cubicBezTo>
                    <a:pt x="164742" y="3614959"/>
                    <a:pt x="164807" y="406076"/>
                    <a:pt x="164807" y="39498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pic>
          <p:nvPicPr>
            <p:cNvPr id="156" name="Google Shape;156;p4"/>
            <p:cNvPicPr preferRelativeResize="0"/>
            <p:nvPr/>
          </p:nvPicPr>
          <p:blipFill>
            <a:blip r:embed="rId2">
              <a:alphaModFix/>
            </a:blip>
            <a:stretch>
              <a:fillRect/>
            </a:stretch>
          </p:blipFill>
          <p:spPr>
            <a:xfrm>
              <a:off x="990600" y="152400"/>
              <a:ext cx="318597" cy="4838699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157" name="Google Shape;157;p4"/>
          <p:cNvGrpSpPr/>
          <p:nvPr/>
        </p:nvGrpSpPr>
        <p:grpSpPr>
          <a:xfrm rot="-5400000">
            <a:off x="15534359" y="606372"/>
            <a:ext cx="625045" cy="9492881"/>
            <a:chOff x="3663063" y="152400"/>
            <a:chExt cx="318597" cy="4838699"/>
          </a:xfrm>
        </p:grpSpPr>
        <p:sp>
          <p:nvSpPr>
            <p:cNvPr id="158" name="Google Shape;158;p4"/>
            <p:cNvSpPr/>
            <p:nvPr/>
          </p:nvSpPr>
          <p:spPr>
            <a:xfrm>
              <a:off x="3667406" y="158450"/>
              <a:ext cx="215896" cy="4770665"/>
            </a:xfrm>
            <a:custGeom>
              <a:avLst/>
              <a:gdLst/>
              <a:ahLst/>
              <a:cxnLst/>
              <a:rect l="l" t="t" r="r" b="b"/>
              <a:pathLst>
                <a:path w="164806" h="3641729" extrusionOk="0">
                  <a:moveTo>
                    <a:pt x="164807" y="394989"/>
                  </a:moveTo>
                  <a:cubicBezTo>
                    <a:pt x="156185" y="351574"/>
                    <a:pt x="93171" y="32822"/>
                    <a:pt x="88053" y="7536"/>
                  </a:cubicBezTo>
                  <a:cubicBezTo>
                    <a:pt x="87620" y="5242"/>
                    <a:pt x="87006" y="2988"/>
                    <a:pt x="86219" y="798"/>
                  </a:cubicBezTo>
                  <a:cubicBezTo>
                    <a:pt x="85017" y="-2343"/>
                    <a:pt x="77441" y="4604"/>
                    <a:pt x="76836" y="7526"/>
                  </a:cubicBezTo>
                  <a:cubicBezTo>
                    <a:pt x="71773" y="32822"/>
                    <a:pt x="8686" y="347473"/>
                    <a:pt x="0" y="391002"/>
                  </a:cubicBezTo>
                  <a:cubicBezTo>
                    <a:pt x="0" y="400985"/>
                    <a:pt x="294" y="3614959"/>
                    <a:pt x="294" y="3614959"/>
                  </a:cubicBezTo>
                  <a:cubicBezTo>
                    <a:pt x="294" y="3628282"/>
                    <a:pt x="37358" y="3641729"/>
                    <a:pt x="82403" y="3641729"/>
                  </a:cubicBezTo>
                  <a:cubicBezTo>
                    <a:pt x="127448" y="3641729"/>
                    <a:pt x="164531" y="3628292"/>
                    <a:pt x="164531" y="3614959"/>
                  </a:cubicBezTo>
                  <a:lnTo>
                    <a:pt x="164742" y="3614959"/>
                  </a:lnTo>
                  <a:cubicBezTo>
                    <a:pt x="164742" y="3614959"/>
                    <a:pt x="164807" y="406076"/>
                    <a:pt x="164807" y="394989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pic>
          <p:nvPicPr>
            <p:cNvPr id="159" name="Google Shape;159;p4"/>
            <p:cNvPicPr preferRelativeResize="0"/>
            <p:nvPr/>
          </p:nvPicPr>
          <p:blipFill>
            <a:blip r:embed="rId2">
              <a:alphaModFix/>
            </a:blip>
            <a:stretch>
              <a:fillRect/>
            </a:stretch>
          </p:blipFill>
          <p:spPr>
            <a:xfrm>
              <a:off x="3663063" y="152400"/>
              <a:ext cx="318597" cy="4838699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160" name="Google Shape;160;p4"/>
          <p:cNvGrpSpPr/>
          <p:nvPr/>
        </p:nvGrpSpPr>
        <p:grpSpPr>
          <a:xfrm rot="-3998544">
            <a:off x="14487222" y="3214444"/>
            <a:ext cx="625084" cy="9493469"/>
            <a:chOff x="1295400" y="152400"/>
            <a:chExt cx="318597" cy="4838699"/>
          </a:xfrm>
        </p:grpSpPr>
        <p:sp>
          <p:nvSpPr>
            <p:cNvPr id="161" name="Google Shape;161;p4"/>
            <p:cNvSpPr/>
            <p:nvPr/>
          </p:nvSpPr>
          <p:spPr>
            <a:xfrm>
              <a:off x="1299743" y="158450"/>
              <a:ext cx="215896" cy="4770665"/>
            </a:xfrm>
            <a:custGeom>
              <a:avLst/>
              <a:gdLst/>
              <a:ahLst/>
              <a:cxnLst/>
              <a:rect l="l" t="t" r="r" b="b"/>
              <a:pathLst>
                <a:path w="164806" h="3641729" extrusionOk="0">
                  <a:moveTo>
                    <a:pt x="164807" y="394989"/>
                  </a:moveTo>
                  <a:cubicBezTo>
                    <a:pt x="156185" y="351574"/>
                    <a:pt x="93171" y="32822"/>
                    <a:pt x="88053" y="7536"/>
                  </a:cubicBezTo>
                  <a:cubicBezTo>
                    <a:pt x="87620" y="5242"/>
                    <a:pt x="87006" y="2988"/>
                    <a:pt x="86219" y="798"/>
                  </a:cubicBezTo>
                  <a:cubicBezTo>
                    <a:pt x="85017" y="-2343"/>
                    <a:pt x="77441" y="4604"/>
                    <a:pt x="76836" y="7526"/>
                  </a:cubicBezTo>
                  <a:cubicBezTo>
                    <a:pt x="71773" y="32822"/>
                    <a:pt x="8686" y="347473"/>
                    <a:pt x="0" y="391002"/>
                  </a:cubicBezTo>
                  <a:cubicBezTo>
                    <a:pt x="0" y="400985"/>
                    <a:pt x="294" y="3614959"/>
                    <a:pt x="294" y="3614959"/>
                  </a:cubicBezTo>
                  <a:cubicBezTo>
                    <a:pt x="294" y="3628282"/>
                    <a:pt x="37358" y="3641729"/>
                    <a:pt x="82403" y="3641729"/>
                  </a:cubicBezTo>
                  <a:cubicBezTo>
                    <a:pt x="127448" y="3641729"/>
                    <a:pt x="164531" y="3628292"/>
                    <a:pt x="164531" y="3614959"/>
                  </a:cubicBezTo>
                  <a:lnTo>
                    <a:pt x="164742" y="3614959"/>
                  </a:lnTo>
                  <a:cubicBezTo>
                    <a:pt x="164742" y="3614959"/>
                    <a:pt x="164807" y="406076"/>
                    <a:pt x="164807" y="394989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pic>
          <p:nvPicPr>
            <p:cNvPr id="162" name="Google Shape;162;p4"/>
            <p:cNvPicPr preferRelativeResize="0"/>
            <p:nvPr/>
          </p:nvPicPr>
          <p:blipFill>
            <a:blip r:embed="rId2">
              <a:alphaModFix/>
            </a:blip>
            <a:stretch>
              <a:fillRect/>
            </a:stretch>
          </p:blipFill>
          <p:spPr>
            <a:xfrm>
              <a:off x="1295400" y="152400"/>
              <a:ext cx="318597" cy="4838699"/>
            </a:xfrm>
            <a:prstGeom prst="rect">
              <a:avLst/>
            </a:prstGeom>
            <a:noFill/>
            <a:ln>
              <a:noFill/>
            </a:ln>
          </p:spPr>
        </p:pic>
      </p:grpSp>
    </p:spTree>
    <p:extLst>
      <p:ext uri="{BB962C8B-B14F-4D97-AF65-F5344CB8AC3E}">
        <p14:creationId xmlns:p14="http://schemas.microsoft.com/office/powerpoint/2010/main" val="533948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1 column" type="tx">
  <p:cSld name="Title + 1 column">
    <p:spTree>
      <p:nvGrpSpPr>
        <p:cNvPr id="1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p5"/>
          <p:cNvSpPr/>
          <p:nvPr/>
        </p:nvSpPr>
        <p:spPr>
          <a:xfrm rot="197195">
            <a:off x="763649" y="1325389"/>
            <a:ext cx="3253531" cy="183060"/>
          </a:xfrm>
          <a:custGeom>
            <a:avLst/>
            <a:gdLst/>
            <a:ahLst/>
            <a:cxnLst/>
            <a:rect l="l" t="t" r="r" b="b"/>
            <a:pathLst>
              <a:path w="82170" h="8963" extrusionOk="0">
                <a:moveTo>
                  <a:pt x="60471" y="1"/>
                </a:moveTo>
                <a:lnTo>
                  <a:pt x="60547" y="39"/>
                </a:lnTo>
                <a:lnTo>
                  <a:pt x="60660" y="1"/>
                </a:lnTo>
                <a:close/>
                <a:moveTo>
                  <a:pt x="63019" y="95"/>
                </a:moveTo>
                <a:lnTo>
                  <a:pt x="62924" y="190"/>
                </a:lnTo>
                <a:lnTo>
                  <a:pt x="63019" y="190"/>
                </a:lnTo>
                <a:lnTo>
                  <a:pt x="63019" y="95"/>
                </a:lnTo>
                <a:close/>
                <a:moveTo>
                  <a:pt x="82075" y="944"/>
                </a:moveTo>
                <a:lnTo>
                  <a:pt x="82075" y="1039"/>
                </a:lnTo>
                <a:lnTo>
                  <a:pt x="81980" y="1133"/>
                </a:lnTo>
                <a:lnTo>
                  <a:pt x="81792" y="1133"/>
                </a:lnTo>
                <a:lnTo>
                  <a:pt x="81697" y="1039"/>
                </a:lnTo>
                <a:lnTo>
                  <a:pt x="81509" y="1227"/>
                </a:lnTo>
                <a:lnTo>
                  <a:pt x="81886" y="1227"/>
                </a:lnTo>
                <a:lnTo>
                  <a:pt x="82169" y="1039"/>
                </a:lnTo>
                <a:lnTo>
                  <a:pt x="82075" y="944"/>
                </a:lnTo>
                <a:close/>
                <a:moveTo>
                  <a:pt x="44151" y="1510"/>
                </a:moveTo>
                <a:lnTo>
                  <a:pt x="43962" y="1605"/>
                </a:lnTo>
                <a:lnTo>
                  <a:pt x="44245" y="1605"/>
                </a:lnTo>
                <a:lnTo>
                  <a:pt x="44151" y="1510"/>
                </a:lnTo>
                <a:close/>
                <a:moveTo>
                  <a:pt x="43019" y="1699"/>
                </a:moveTo>
                <a:lnTo>
                  <a:pt x="42830" y="1793"/>
                </a:lnTo>
                <a:lnTo>
                  <a:pt x="42956" y="1762"/>
                </a:lnTo>
                <a:lnTo>
                  <a:pt x="43019" y="1699"/>
                </a:lnTo>
                <a:close/>
                <a:moveTo>
                  <a:pt x="13585" y="5472"/>
                </a:moveTo>
                <a:lnTo>
                  <a:pt x="13585" y="5504"/>
                </a:lnTo>
                <a:lnTo>
                  <a:pt x="13585" y="5504"/>
                </a:lnTo>
                <a:lnTo>
                  <a:pt x="13680" y="5472"/>
                </a:lnTo>
                <a:close/>
                <a:moveTo>
                  <a:pt x="15095" y="6321"/>
                </a:moveTo>
                <a:lnTo>
                  <a:pt x="14812" y="6416"/>
                </a:lnTo>
                <a:lnTo>
                  <a:pt x="14812" y="6321"/>
                </a:lnTo>
                <a:close/>
                <a:moveTo>
                  <a:pt x="60547" y="39"/>
                </a:moveTo>
                <a:lnTo>
                  <a:pt x="60377" y="95"/>
                </a:lnTo>
                <a:lnTo>
                  <a:pt x="60471" y="190"/>
                </a:lnTo>
                <a:lnTo>
                  <a:pt x="60094" y="378"/>
                </a:lnTo>
                <a:lnTo>
                  <a:pt x="59811" y="473"/>
                </a:lnTo>
                <a:lnTo>
                  <a:pt x="59717" y="473"/>
                </a:lnTo>
                <a:lnTo>
                  <a:pt x="59622" y="378"/>
                </a:lnTo>
                <a:lnTo>
                  <a:pt x="59811" y="378"/>
                </a:lnTo>
                <a:lnTo>
                  <a:pt x="59811" y="284"/>
                </a:lnTo>
                <a:lnTo>
                  <a:pt x="59811" y="190"/>
                </a:lnTo>
                <a:lnTo>
                  <a:pt x="58962" y="190"/>
                </a:lnTo>
                <a:lnTo>
                  <a:pt x="58773" y="284"/>
                </a:lnTo>
                <a:lnTo>
                  <a:pt x="58396" y="473"/>
                </a:lnTo>
                <a:lnTo>
                  <a:pt x="58585" y="473"/>
                </a:lnTo>
                <a:lnTo>
                  <a:pt x="58396" y="661"/>
                </a:lnTo>
                <a:lnTo>
                  <a:pt x="58207" y="661"/>
                </a:lnTo>
                <a:lnTo>
                  <a:pt x="58302" y="567"/>
                </a:lnTo>
                <a:lnTo>
                  <a:pt x="58113" y="661"/>
                </a:lnTo>
                <a:lnTo>
                  <a:pt x="57924" y="661"/>
                </a:lnTo>
                <a:lnTo>
                  <a:pt x="57453" y="473"/>
                </a:lnTo>
                <a:lnTo>
                  <a:pt x="56981" y="284"/>
                </a:lnTo>
                <a:lnTo>
                  <a:pt x="56604" y="284"/>
                </a:lnTo>
                <a:lnTo>
                  <a:pt x="56604" y="473"/>
                </a:lnTo>
                <a:lnTo>
                  <a:pt x="56415" y="567"/>
                </a:lnTo>
                <a:lnTo>
                  <a:pt x="57075" y="473"/>
                </a:lnTo>
                <a:lnTo>
                  <a:pt x="56698" y="661"/>
                </a:lnTo>
                <a:lnTo>
                  <a:pt x="57170" y="567"/>
                </a:lnTo>
                <a:lnTo>
                  <a:pt x="57075" y="661"/>
                </a:lnTo>
                <a:lnTo>
                  <a:pt x="57075" y="756"/>
                </a:lnTo>
                <a:lnTo>
                  <a:pt x="56321" y="756"/>
                </a:lnTo>
                <a:lnTo>
                  <a:pt x="56226" y="567"/>
                </a:lnTo>
                <a:lnTo>
                  <a:pt x="56132" y="473"/>
                </a:lnTo>
                <a:lnTo>
                  <a:pt x="55849" y="473"/>
                </a:lnTo>
                <a:lnTo>
                  <a:pt x="55471" y="567"/>
                </a:lnTo>
                <a:lnTo>
                  <a:pt x="55000" y="661"/>
                </a:lnTo>
                <a:lnTo>
                  <a:pt x="55094" y="661"/>
                </a:lnTo>
                <a:lnTo>
                  <a:pt x="53868" y="850"/>
                </a:lnTo>
                <a:lnTo>
                  <a:pt x="52830" y="1039"/>
                </a:lnTo>
                <a:lnTo>
                  <a:pt x="52830" y="1039"/>
                </a:lnTo>
                <a:lnTo>
                  <a:pt x="52924" y="850"/>
                </a:lnTo>
                <a:lnTo>
                  <a:pt x="53019" y="756"/>
                </a:lnTo>
                <a:lnTo>
                  <a:pt x="53019" y="756"/>
                </a:lnTo>
                <a:lnTo>
                  <a:pt x="52358" y="944"/>
                </a:lnTo>
                <a:lnTo>
                  <a:pt x="51981" y="1039"/>
                </a:lnTo>
                <a:lnTo>
                  <a:pt x="51887" y="1133"/>
                </a:lnTo>
                <a:lnTo>
                  <a:pt x="51887" y="1227"/>
                </a:lnTo>
                <a:lnTo>
                  <a:pt x="51604" y="1039"/>
                </a:lnTo>
                <a:lnTo>
                  <a:pt x="50755" y="1039"/>
                </a:lnTo>
                <a:lnTo>
                  <a:pt x="50755" y="944"/>
                </a:lnTo>
                <a:lnTo>
                  <a:pt x="50755" y="850"/>
                </a:lnTo>
                <a:lnTo>
                  <a:pt x="50660" y="850"/>
                </a:lnTo>
                <a:lnTo>
                  <a:pt x="50660" y="1039"/>
                </a:lnTo>
                <a:lnTo>
                  <a:pt x="49623" y="1322"/>
                </a:lnTo>
                <a:lnTo>
                  <a:pt x="49151" y="1416"/>
                </a:lnTo>
                <a:lnTo>
                  <a:pt x="48679" y="1416"/>
                </a:lnTo>
                <a:lnTo>
                  <a:pt x="48679" y="1322"/>
                </a:lnTo>
                <a:lnTo>
                  <a:pt x="48773" y="1322"/>
                </a:lnTo>
                <a:lnTo>
                  <a:pt x="48585" y="1133"/>
                </a:lnTo>
                <a:lnTo>
                  <a:pt x="47547" y="1133"/>
                </a:lnTo>
                <a:lnTo>
                  <a:pt x="46981" y="1322"/>
                </a:lnTo>
                <a:lnTo>
                  <a:pt x="46038" y="1699"/>
                </a:lnTo>
                <a:lnTo>
                  <a:pt x="46038" y="1699"/>
                </a:lnTo>
                <a:lnTo>
                  <a:pt x="46132" y="1605"/>
                </a:lnTo>
                <a:lnTo>
                  <a:pt x="46038" y="1510"/>
                </a:lnTo>
                <a:lnTo>
                  <a:pt x="45755" y="1699"/>
                </a:lnTo>
                <a:lnTo>
                  <a:pt x="45660" y="1793"/>
                </a:lnTo>
                <a:lnTo>
                  <a:pt x="45566" y="1793"/>
                </a:lnTo>
                <a:lnTo>
                  <a:pt x="45472" y="1699"/>
                </a:lnTo>
                <a:lnTo>
                  <a:pt x="45472" y="1510"/>
                </a:lnTo>
                <a:lnTo>
                  <a:pt x="45755" y="1510"/>
                </a:lnTo>
                <a:lnTo>
                  <a:pt x="45566" y="1416"/>
                </a:lnTo>
                <a:lnTo>
                  <a:pt x="45189" y="1416"/>
                </a:lnTo>
                <a:lnTo>
                  <a:pt x="44245" y="1605"/>
                </a:lnTo>
                <a:lnTo>
                  <a:pt x="42736" y="2076"/>
                </a:lnTo>
                <a:lnTo>
                  <a:pt x="42736" y="2076"/>
                </a:lnTo>
                <a:lnTo>
                  <a:pt x="43113" y="1793"/>
                </a:lnTo>
                <a:lnTo>
                  <a:pt x="43491" y="1605"/>
                </a:lnTo>
                <a:lnTo>
                  <a:pt x="43208" y="1699"/>
                </a:lnTo>
                <a:lnTo>
                  <a:pt x="42956" y="1762"/>
                </a:lnTo>
                <a:lnTo>
                  <a:pt x="42924" y="1793"/>
                </a:lnTo>
                <a:lnTo>
                  <a:pt x="42453" y="1982"/>
                </a:lnTo>
                <a:lnTo>
                  <a:pt x="42075" y="1982"/>
                </a:lnTo>
                <a:lnTo>
                  <a:pt x="41981" y="1888"/>
                </a:lnTo>
                <a:lnTo>
                  <a:pt x="40377" y="1888"/>
                </a:lnTo>
                <a:lnTo>
                  <a:pt x="38962" y="1982"/>
                </a:lnTo>
                <a:lnTo>
                  <a:pt x="39057" y="2076"/>
                </a:lnTo>
                <a:lnTo>
                  <a:pt x="38962" y="2171"/>
                </a:lnTo>
                <a:lnTo>
                  <a:pt x="38679" y="2265"/>
                </a:lnTo>
                <a:lnTo>
                  <a:pt x="38774" y="2076"/>
                </a:lnTo>
                <a:lnTo>
                  <a:pt x="38679" y="2076"/>
                </a:lnTo>
                <a:lnTo>
                  <a:pt x="38585" y="2171"/>
                </a:lnTo>
                <a:lnTo>
                  <a:pt x="38491" y="2265"/>
                </a:lnTo>
                <a:lnTo>
                  <a:pt x="38302" y="2171"/>
                </a:lnTo>
                <a:lnTo>
                  <a:pt x="38208" y="1982"/>
                </a:lnTo>
                <a:lnTo>
                  <a:pt x="37453" y="1982"/>
                </a:lnTo>
                <a:lnTo>
                  <a:pt x="37736" y="2171"/>
                </a:lnTo>
                <a:lnTo>
                  <a:pt x="37264" y="2171"/>
                </a:lnTo>
                <a:lnTo>
                  <a:pt x="37076" y="2076"/>
                </a:lnTo>
                <a:lnTo>
                  <a:pt x="36793" y="2171"/>
                </a:lnTo>
                <a:lnTo>
                  <a:pt x="36887" y="1982"/>
                </a:lnTo>
                <a:lnTo>
                  <a:pt x="35943" y="2359"/>
                </a:lnTo>
                <a:lnTo>
                  <a:pt x="34906" y="2548"/>
                </a:lnTo>
                <a:lnTo>
                  <a:pt x="33868" y="2737"/>
                </a:lnTo>
                <a:lnTo>
                  <a:pt x="32925" y="2737"/>
                </a:lnTo>
                <a:lnTo>
                  <a:pt x="33113" y="2642"/>
                </a:lnTo>
                <a:lnTo>
                  <a:pt x="32830" y="2642"/>
                </a:lnTo>
                <a:lnTo>
                  <a:pt x="32547" y="2737"/>
                </a:lnTo>
                <a:lnTo>
                  <a:pt x="32076" y="2925"/>
                </a:lnTo>
                <a:lnTo>
                  <a:pt x="31321" y="2925"/>
                </a:lnTo>
                <a:lnTo>
                  <a:pt x="30472" y="3020"/>
                </a:lnTo>
                <a:lnTo>
                  <a:pt x="29623" y="3114"/>
                </a:lnTo>
                <a:lnTo>
                  <a:pt x="27736" y="3397"/>
                </a:lnTo>
                <a:lnTo>
                  <a:pt x="26698" y="3491"/>
                </a:lnTo>
                <a:lnTo>
                  <a:pt x="26415" y="3586"/>
                </a:lnTo>
                <a:lnTo>
                  <a:pt x="26321" y="3680"/>
                </a:lnTo>
                <a:lnTo>
                  <a:pt x="26132" y="3586"/>
                </a:lnTo>
                <a:lnTo>
                  <a:pt x="25944" y="3491"/>
                </a:lnTo>
                <a:lnTo>
                  <a:pt x="25755" y="3586"/>
                </a:lnTo>
                <a:lnTo>
                  <a:pt x="25661" y="3869"/>
                </a:lnTo>
                <a:lnTo>
                  <a:pt x="25189" y="3774"/>
                </a:lnTo>
                <a:lnTo>
                  <a:pt x="24623" y="3774"/>
                </a:lnTo>
                <a:lnTo>
                  <a:pt x="23491" y="3963"/>
                </a:lnTo>
                <a:lnTo>
                  <a:pt x="22642" y="4057"/>
                </a:lnTo>
                <a:lnTo>
                  <a:pt x="21793" y="4152"/>
                </a:lnTo>
                <a:lnTo>
                  <a:pt x="21887" y="4057"/>
                </a:lnTo>
                <a:lnTo>
                  <a:pt x="21698" y="4152"/>
                </a:lnTo>
                <a:lnTo>
                  <a:pt x="21510" y="4340"/>
                </a:lnTo>
                <a:lnTo>
                  <a:pt x="21415" y="4529"/>
                </a:lnTo>
                <a:lnTo>
                  <a:pt x="21227" y="4623"/>
                </a:lnTo>
                <a:lnTo>
                  <a:pt x="21132" y="4529"/>
                </a:lnTo>
                <a:lnTo>
                  <a:pt x="20944" y="4435"/>
                </a:lnTo>
                <a:lnTo>
                  <a:pt x="20378" y="4340"/>
                </a:lnTo>
                <a:lnTo>
                  <a:pt x="19906" y="4435"/>
                </a:lnTo>
                <a:lnTo>
                  <a:pt x="19529" y="4623"/>
                </a:lnTo>
                <a:lnTo>
                  <a:pt x="19434" y="4529"/>
                </a:lnTo>
                <a:lnTo>
                  <a:pt x="19340" y="4529"/>
                </a:lnTo>
                <a:lnTo>
                  <a:pt x="18868" y="4623"/>
                </a:lnTo>
                <a:lnTo>
                  <a:pt x="17925" y="5001"/>
                </a:lnTo>
                <a:lnTo>
                  <a:pt x="17925" y="4812"/>
                </a:lnTo>
                <a:lnTo>
                  <a:pt x="17736" y="5001"/>
                </a:lnTo>
                <a:lnTo>
                  <a:pt x="17548" y="5095"/>
                </a:lnTo>
                <a:lnTo>
                  <a:pt x="17359" y="5189"/>
                </a:lnTo>
                <a:lnTo>
                  <a:pt x="16887" y="5284"/>
                </a:lnTo>
                <a:lnTo>
                  <a:pt x="16982" y="5189"/>
                </a:lnTo>
                <a:lnTo>
                  <a:pt x="16982" y="5189"/>
                </a:lnTo>
                <a:lnTo>
                  <a:pt x="16321" y="5284"/>
                </a:lnTo>
                <a:lnTo>
                  <a:pt x="15755" y="5472"/>
                </a:lnTo>
                <a:lnTo>
                  <a:pt x="15189" y="5567"/>
                </a:lnTo>
                <a:lnTo>
                  <a:pt x="14623" y="5567"/>
                </a:lnTo>
                <a:lnTo>
                  <a:pt x="15283" y="5472"/>
                </a:lnTo>
                <a:lnTo>
                  <a:pt x="15189" y="5378"/>
                </a:lnTo>
                <a:lnTo>
                  <a:pt x="15095" y="5284"/>
                </a:lnTo>
                <a:lnTo>
                  <a:pt x="15095" y="5189"/>
                </a:lnTo>
                <a:lnTo>
                  <a:pt x="15095" y="5095"/>
                </a:lnTo>
                <a:lnTo>
                  <a:pt x="14906" y="5189"/>
                </a:lnTo>
                <a:lnTo>
                  <a:pt x="14529" y="5284"/>
                </a:lnTo>
                <a:lnTo>
                  <a:pt x="13680" y="5472"/>
                </a:lnTo>
                <a:lnTo>
                  <a:pt x="13680" y="5567"/>
                </a:lnTo>
                <a:lnTo>
                  <a:pt x="13585" y="5567"/>
                </a:lnTo>
                <a:lnTo>
                  <a:pt x="13585" y="5504"/>
                </a:lnTo>
                <a:lnTo>
                  <a:pt x="13585" y="5504"/>
                </a:lnTo>
                <a:lnTo>
                  <a:pt x="13397" y="5567"/>
                </a:lnTo>
                <a:lnTo>
                  <a:pt x="13208" y="5661"/>
                </a:lnTo>
                <a:lnTo>
                  <a:pt x="13302" y="5755"/>
                </a:lnTo>
                <a:lnTo>
                  <a:pt x="13585" y="5661"/>
                </a:lnTo>
                <a:lnTo>
                  <a:pt x="13868" y="5661"/>
                </a:lnTo>
                <a:lnTo>
                  <a:pt x="13585" y="5850"/>
                </a:lnTo>
                <a:lnTo>
                  <a:pt x="13302" y="5850"/>
                </a:lnTo>
                <a:lnTo>
                  <a:pt x="13019" y="5755"/>
                </a:lnTo>
                <a:lnTo>
                  <a:pt x="12736" y="5755"/>
                </a:lnTo>
                <a:lnTo>
                  <a:pt x="11133" y="6227"/>
                </a:lnTo>
                <a:lnTo>
                  <a:pt x="11038" y="6133"/>
                </a:lnTo>
                <a:lnTo>
                  <a:pt x="10472" y="6321"/>
                </a:lnTo>
                <a:lnTo>
                  <a:pt x="10001" y="6416"/>
                </a:lnTo>
                <a:lnTo>
                  <a:pt x="9434" y="6510"/>
                </a:lnTo>
                <a:lnTo>
                  <a:pt x="8680" y="6699"/>
                </a:lnTo>
                <a:lnTo>
                  <a:pt x="7642" y="6888"/>
                </a:lnTo>
                <a:lnTo>
                  <a:pt x="6416" y="7076"/>
                </a:lnTo>
                <a:lnTo>
                  <a:pt x="3963" y="7454"/>
                </a:lnTo>
                <a:lnTo>
                  <a:pt x="1604" y="7831"/>
                </a:lnTo>
                <a:lnTo>
                  <a:pt x="944" y="8020"/>
                </a:lnTo>
                <a:lnTo>
                  <a:pt x="567" y="7925"/>
                </a:lnTo>
                <a:lnTo>
                  <a:pt x="284" y="7831"/>
                </a:lnTo>
                <a:lnTo>
                  <a:pt x="189" y="7831"/>
                </a:lnTo>
                <a:lnTo>
                  <a:pt x="189" y="7925"/>
                </a:lnTo>
                <a:lnTo>
                  <a:pt x="189" y="8208"/>
                </a:lnTo>
                <a:lnTo>
                  <a:pt x="1" y="8397"/>
                </a:lnTo>
                <a:lnTo>
                  <a:pt x="1" y="8586"/>
                </a:lnTo>
                <a:lnTo>
                  <a:pt x="1" y="8680"/>
                </a:lnTo>
                <a:lnTo>
                  <a:pt x="95" y="8774"/>
                </a:lnTo>
                <a:lnTo>
                  <a:pt x="472" y="8869"/>
                </a:lnTo>
                <a:lnTo>
                  <a:pt x="755" y="8869"/>
                </a:lnTo>
                <a:lnTo>
                  <a:pt x="567" y="8963"/>
                </a:lnTo>
                <a:lnTo>
                  <a:pt x="755" y="8963"/>
                </a:lnTo>
                <a:lnTo>
                  <a:pt x="1038" y="8869"/>
                </a:lnTo>
                <a:lnTo>
                  <a:pt x="1416" y="8586"/>
                </a:lnTo>
                <a:lnTo>
                  <a:pt x="1416" y="8774"/>
                </a:lnTo>
                <a:lnTo>
                  <a:pt x="1510" y="8869"/>
                </a:lnTo>
                <a:lnTo>
                  <a:pt x="1699" y="8774"/>
                </a:lnTo>
                <a:lnTo>
                  <a:pt x="1793" y="8774"/>
                </a:lnTo>
                <a:lnTo>
                  <a:pt x="2265" y="8586"/>
                </a:lnTo>
                <a:lnTo>
                  <a:pt x="2642" y="8491"/>
                </a:lnTo>
                <a:lnTo>
                  <a:pt x="3397" y="8491"/>
                </a:lnTo>
                <a:lnTo>
                  <a:pt x="4152" y="8397"/>
                </a:lnTo>
                <a:lnTo>
                  <a:pt x="4623" y="8397"/>
                </a:lnTo>
                <a:lnTo>
                  <a:pt x="5001" y="8114"/>
                </a:lnTo>
                <a:lnTo>
                  <a:pt x="5001" y="8208"/>
                </a:lnTo>
                <a:lnTo>
                  <a:pt x="5284" y="8114"/>
                </a:lnTo>
                <a:lnTo>
                  <a:pt x="5850" y="7831"/>
                </a:lnTo>
                <a:lnTo>
                  <a:pt x="5944" y="7925"/>
                </a:lnTo>
                <a:lnTo>
                  <a:pt x="5850" y="8020"/>
                </a:lnTo>
                <a:lnTo>
                  <a:pt x="5850" y="8114"/>
                </a:lnTo>
                <a:lnTo>
                  <a:pt x="5944" y="8020"/>
                </a:lnTo>
                <a:lnTo>
                  <a:pt x="6416" y="7925"/>
                </a:lnTo>
                <a:lnTo>
                  <a:pt x="7170" y="7925"/>
                </a:lnTo>
                <a:lnTo>
                  <a:pt x="7170" y="8020"/>
                </a:lnTo>
                <a:lnTo>
                  <a:pt x="7076" y="8114"/>
                </a:lnTo>
                <a:lnTo>
                  <a:pt x="7265" y="8020"/>
                </a:lnTo>
                <a:lnTo>
                  <a:pt x="7359" y="7925"/>
                </a:lnTo>
                <a:lnTo>
                  <a:pt x="7359" y="7831"/>
                </a:lnTo>
                <a:lnTo>
                  <a:pt x="7548" y="8020"/>
                </a:lnTo>
                <a:lnTo>
                  <a:pt x="8397" y="7642"/>
                </a:lnTo>
                <a:lnTo>
                  <a:pt x="8963" y="7454"/>
                </a:lnTo>
                <a:lnTo>
                  <a:pt x="9151" y="7359"/>
                </a:lnTo>
                <a:lnTo>
                  <a:pt x="9246" y="7359"/>
                </a:lnTo>
                <a:lnTo>
                  <a:pt x="9151" y="7171"/>
                </a:lnTo>
                <a:lnTo>
                  <a:pt x="9246" y="7076"/>
                </a:lnTo>
                <a:lnTo>
                  <a:pt x="9340" y="7076"/>
                </a:lnTo>
                <a:lnTo>
                  <a:pt x="9340" y="7171"/>
                </a:lnTo>
                <a:lnTo>
                  <a:pt x="9434" y="7076"/>
                </a:lnTo>
                <a:lnTo>
                  <a:pt x="9529" y="7171"/>
                </a:lnTo>
                <a:lnTo>
                  <a:pt x="9434" y="7265"/>
                </a:lnTo>
                <a:lnTo>
                  <a:pt x="9340" y="7265"/>
                </a:lnTo>
                <a:lnTo>
                  <a:pt x="9340" y="7359"/>
                </a:lnTo>
                <a:lnTo>
                  <a:pt x="9717" y="7171"/>
                </a:lnTo>
                <a:lnTo>
                  <a:pt x="10095" y="7076"/>
                </a:lnTo>
                <a:lnTo>
                  <a:pt x="10095" y="7171"/>
                </a:lnTo>
                <a:lnTo>
                  <a:pt x="10001" y="7171"/>
                </a:lnTo>
                <a:lnTo>
                  <a:pt x="9906" y="7265"/>
                </a:lnTo>
                <a:lnTo>
                  <a:pt x="9906" y="7359"/>
                </a:lnTo>
                <a:lnTo>
                  <a:pt x="9623" y="7265"/>
                </a:lnTo>
                <a:lnTo>
                  <a:pt x="9717" y="7454"/>
                </a:lnTo>
                <a:lnTo>
                  <a:pt x="10850" y="7076"/>
                </a:lnTo>
                <a:lnTo>
                  <a:pt x="11038" y="7076"/>
                </a:lnTo>
                <a:lnTo>
                  <a:pt x="11133" y="7171"/>
                </a:lnTo>
                <a:lnTo>
                  <a:pt x="11321" y="7265"/>
                </a:lnTo>
                <a:lnTo>
                  <a:pt x="11416" y="7265"/>
                </a:lnTo>
                <a:lnTo>
                  <a:pt x="11604" y="7171"/>
                </a:lnTo>
                <a:lnTo>
                  <a:pt x="11793" y="6982"/>
                </a:lnTo>
                <a:lnTo>
                  <a:pt x="11887" y="6888"/>
                </a:lnTo>
                <a:lnTo>
                  <a:pt x="12170" y="6888"/>
                </a:lnTo>
                <a:lnTo>
                  <a:pt x="12076" y="7076"/>
                </a:lnTo>
                <a:lnTo>
                  <a:pt x="12265" y="7076"/>
                </a:lnTo>
                <a:lnTo>
                  <a:pt x="12359" y="6888"/>
                </a:lnTo>
                <a:lnTo>
                  <a:pt x="12548" y="6793"/>
                </a:lnTo>
                <a:lnTo>
                  <a:pt x="12736" y="6793"/>
                </a:lnTo>
                <a:lnTo>
                  <a:pt x="12453" y="6982"/>
                </a:lnTo>
                <a:lnTo>
                  <a:pt x="12925" y="6982"/>
                </a:lnTo>
                <a:lnTo>
                  <a:pt x="13491" y="6888"/>
                </a:lnTo>
                <a:lnTo>
                  <a:pt x="14434" y="6605"/>
                </a:lnTo>
                <a:lnTo>
                  <a:pt x="15849" y="6510"/>
                </a:lnTo>
                <a:lnTo>
                  <a:pt x="16510" y="6416"/>
                </a:lnTo>
                <a:lnTo>
                  <a:pt x="16982" y="6227"/>
                </a:lnTo>
                <a:lnTo>
                  <a:pt x="17831" y="6038"/>
                </a:lnTo>
                <a:lnTo>
                  <a:pt x="18680" y="6038"/>
                </a:lnTo>
                <a:lnTo>
                  <a:pt x="19057" y="5850"/>
                </a:lnTo>
                <a:lnTo>
                  <a:pt x="19340" y="5755"/>
                </a:lnTo>
                <a:lnTo>
                  <a:pt x="20472" y="5661"/>
                </a:lnTo>
                <a:lnTo>
                  <a:pt x="21604" y="5567"/>
                </a:lnTo>
                <a:lnTo>
                  <a:pt x="22736" y="5378"/>
                </a:lnTo>
                <a:lnTo>
                  <a:pt x="23774" y="5095"/>
                </a:lnTo>
                <a:lnTo>
                  <a:pt x="23774" y="5284"/>
                </a:lnTo>
                <a:lnTo>
                  <a:pt x="24151" y="5189"/>
                </a:lnTo>
                <a:lnTo>
                  <a:pt x="24246" y="5189"/>
                </a:lnTo>
                <a:lnTo>
                  <a:pt x="24246" y="5095"/>
                </a:lnTo>
                <a:lnTo>
                  <a:pt x="24623" y="5001"/>
                </a:lnTo>
                <a:lnTo>
                  <a:pt x="25000" y="5095"/>
                </a:lnTo>
                <a:lnTo>
                  <a:pt x="25378" y="5095"/>
                </a:lnTo>
                <a:lnTo>
                  <a:pt x="25755" y="4906"/>
                </a:lnTo>
                <a:lnTo>
                  <a:pt x="25755" y="5095"/>
                </a:lnTo>
                <a:lnTo>
                  <a:pt x="25849" y="5001"/>
                </a:lnTo>
                <a:lnTo>
                  <a:pt x="26132" y="4906"/>
                </a:lnTo>
                <a:lnTo>
                  <a:pt x="27264" y="4906"/>
                </a:lnTo>
                <a:lnTo>
                  <a:pt x="28491" y="4718"/>
                </a:lnTo>
                <a:lnTo>
                  <a:pt x="28302" y="4529"/>
                </a:lnTo>
                <a:lnTo>
                  <a:pt x="28491" y="4435"/>
                </a:lnTo>
                <a:lnTo>
                  <a:pt x="28585" y="4340"/>
                </a:lnTo>
                <a:lnTo>
                  <a:pt x="28774" y="4529"/>
                </a:lnTo>
                <a:lnTo>
                  <a:pt x="28679" y="4623"/>
                </a:lnTo>
                <a:lnTo>
                  <a:pt x="29717" y="4623"/>
                </a:lnTo>
                <a:lnTo>
                  <a:pt x="30189" y="4529"/>
                </a:lnTo>
                <a:lnTo>
                  <a:pt x="31510" y="4246"/>
                </a:lnTo>
                <a:lnTo>
                  <a:pt x="32076" y="4057"/>
                </a:lnTo>
                <a:lnTo>
                  <a:pt x="32547" y="3869"/>
                </a:lnTo>
                <a:lnTo>
                  <a:pt x="32642" y="3963"/>
                </a:lnTo>
                <a:lnTo>
                  <a:pt x="32830" y="4057"/>
                </a:lnTo>
                <a:lnTo>
                  <a:pt x="33019" y="4057"/>
                </a:lnTo>
                <a:lnTo>
                  <a:pt x="33679" y="3869"/>
                </a:lnTo>
                <a:lnTo>
                  <a:pt x="33962" y="3586"/>
                </a:lnTo>
                <a:lnTo>
                  <a:pt x="34623" y="3586"/>
                </a:lnTo>
                <a:lnTo>
                  <a:pt x="35660" y="3491"/>
                </a:lnTo>
                <a:lnTo>
                  <a:pt x="37170" y="3586"/>
                </a:lnTo>
                <a:lnTo>
                  <a:pt x="37547" y="3397"/>
                </a:lnTo>
                <a:lnTo>
                  <a:pt x="38019" y="3303"/>
                </a:lnTo>
                <a:lnTo>
                  <a:pt x="39151" y="3208"/>
                </a:lnTo>
                <a:lnTo>
                  <a:pt x="41038" y="3208"/>
                </a:lnTo>
                <a:lnTo>
                  <a:pt x="41038" y="3114"/>
                </a:lnTo>
                <a:lnTo>
                  <a:pt x="41226" y="3020"/>
                </a:lnTo>
                <a:lnTo>
                  <a:pt x="41981" y="2925"/>
                </a:lnTo>
                <a:lnTo>
                  <a:pt x="44811" y="2925"/>
                </a:lnTo>
                <a:lnTo>
                  <a:pt x="45000" y="2831"/>
                </a:lnTo>
                <a:lnTo>
                  <a:pt x="45189" y="2642"/>
                </a:lnTo>
                <a:lnTo>
                  <a:pt x="45283" y="2548"/>
                </a:lnTo>
                <a:lnTo>
                  <a:pt x="45566" y="2548"/>
                </a:lnTo>
                <a:lnTo>
                  <a:pt x="45472" y="2737"/>
                </a:lnTo>
                <a:lnTo>
                  <a:pt x="45472" y="2737"/>
                </a:lnTo>
                <a:lnTo>
                  <a:pt x="46132" y="2548"/>
                </a:lnTo>
                <a:lnTo>
                  <a:pt x="46887" y="2548"/>
                </a:lnTo>
                <a:lnTo>
                  <a:pt x="47547" y="2454"/>
                </a:lnTo>
                <a:lnTo>
                  <a:pt x="48207" y="2265"/>
                </a:lnTo>
                <a:lnTo>
                  <a:pt x="48302" y="2359"/>
                </a:lnTo>
                <a:lnTo>
                  <a:pt x="49434" y="2359"/>
                </a:lnTo>
                <a:lnTo>
                  <a:pt x="49717" y="2265"/>
                </a:lnTo>
                <a:lnTo>
                  <a:pt x="50094" y="2171"/>
                </a:lnTo>
                <a:lnTo>
                  <a:pt x="50755" y="2076"/>
                </a:lnTo>
                <a:lnTo>
                  <a:pt x="52170" y="1982"/>
                </a:lnTo>
                <a:lnTo>
                  <a:pt x="54056" y="1793"/>
                </a:lnTo>
                <a:lnTo>
                  <a:pt x="56132" y="1510"/>
                </a:lnTo>
                <a:lnTo>
                  <a:pt x="56037" y="1605"/>
                </a:lnTo>
                <a:lnTo>
                  <a:pt x="55943" y="1699"/>
                </a:lnTo>
                <a:lnTo>
                  <a:pt x="55754" y="1699"/>
                </a:lnTo>
                <a:lnTo>
                  <a:pt x="55471" y="1793"/>
                </a:lnTo>
                <a:lnTo>
                  <a:pt x="55377" y="1888"/>
                </a:lnTo>
                <a:lnTo>
                  <a:pt x="56415" y="1605"/>
                </a:lnTo>
                <a:lnTo>
                  <a:pt x="56887" y="1510"/>
                </a:lnTo>
                <a:lnTo>
                  <a:pt x="56981" y="1605"/>
                </a:lnTo>
                <a:lnTo>
                  <a:pt x="56887" y="1699"/>
                </a:lnTo>
                <a:lnTo>
                  <a:pt x="57358" y="1605"/>
                </a:lnTo>
                <a:lnTo>
                  <a:pt x="57736" y="1605"/>
                </a:lnTo>
                <a:lnTo>
                  <a:pt x="58207" y="1510"/>
                </a:lnTo>
                <a:lnTo>
                  <a:pt x="58679" y="1510"/>
                </a:lnTo>
                <a:lnTo>
                  <a:pt x="58773" y="1416"/>
                </a:lnTo>
                <a:lnTo>
                  <a:pt x="58868" y="1322"/>
                </a:lnTo>
                <a:lnTo>
                  <a:pt x="59056" y="1133"/>
                </a:lnTo>
                <a:lnTo>
                  <a:pt x="59151" y="1227"/>
                </a:lnTo>
                <a:lnTo>
                  <a:pt x="59339" y="1227"/>
                </a:lnTo>
                <a:lnTo>
                  <a:pt x="59434" y="1322"/>
                </a:lnTo>
                <a:lnTo>
                  <a:pt x="59339" y="1510"/>
                </a:lnTo>
                <a:lnTo>
                  <a:pt x="59811" y="1416"/>
                </a:lnTo>
                <a:lnTo>
                  <a:pt x="60000" y="1322"/>
                </a:lnTo>
                <a:lnTo>
                  <a:pt x="60094" y="1416"/>
                </a:lnTo>
                <a:lnTo>
                  <a:pt x="60377" y="1322"/>
                </a:lnTo>
                <a:lnTo>
                  <a:pt x="60660" y="1227"/>
                </a:lnTo>
                <a:lnTo>
                  <a:pt x="61320" y="1133"/>
                </a:lnTo>
                <a:lnTo>
                  <a:pt x="61981" y="1227"/>
                </a:lnTo>
                <a:lnTo>
                  <a:pt x="62641" y="1227"/>
                </a:lnTo>
                <a:lnTo>
                  <a:pt x="62547" y="1133"/>
                </a:lnTo>
                <a:lnTo>
                  <a:pt x="63207" y="1039"/>
                </a:lnTo>
                <a:lnTo>
                  <a:pt x="63019" y="1133"/>
                </a:lnTo>
                <a:lnTo>
                  <a:pt x="63585" y="1133"/>
                </a:lnTo>
                <a:lnTo>
                  <a:pt x="63302" y="1039"/>
                </a:lnTo>
                <a:lnTo>
                  <a:pt x="63773" y="850"/>
                </a:lnTo>
                <a:lnTo>
                  <a:pt x="64151" y="756"/>
                </a:lnTo>
                <a:lnTo>
                  <a:pt x="64434" y="850"/>
                </a:lnTo>
                <a:lnTo>
                  <a:pt x="64434" y="1133"/>
                </a:lnTo>
                <a:lnTo>
                  <a:pt x="65283" y="850"/>
                </a:lnTo>
                <a:lnTo>
                  <a:pt x="65283" y="944"/>
                </a:lnTo>
                <a:lnTo>
                  <a:pt x="65471" y="944"/>
                </a:lnTo>
                <a:lnTo>
                  <a:pt x="65566" y="850"/>
                </a:lnTo>
                <a:lnTo>
                  <a:pt x="65754" y="944"/>
                </a:lnTo>
                <a:lnTo>
                  <a:pt x="66132" y="850"/>
                </a:lnTo>
                <a:lnTo>
                  <a:pt x="66981" y="850"/>
                </a:lnTo>
                <a:lnTo>
                  <a:pt x="66981" y="944"/>
                </a:lnTo>
                <a:lnTo>
                  <a:pt x="66886" y="1039"/>
                </a:lnTo>
                <a:lnTo>
                  <a:pt x="66792" y="1039"/>
                </a:lnTo>
                <a:lnTo>
                  <a:pt x="66792" y="1133"/>
                </a:lnTo>
                <a:lnTo>
                  <a:pt x="67641" y="944"/>
                </a:lnTo>
                <a:lnTo>
                  <a:pt x="68113" y="850"/>
                </a:lnTo>
                <a:lnTo>
                  <a:pt x="68584" y="850"/>
                </a:lnTo>
                <a:lnTo>
                  <a:pt x="68773" y="944"/>
                </a:lnTo>
                <a:lnTo>
                  <a:pt x="68962" y="944"/>
                </a:lnTo>
                <a:lnTo>
                  <a:pt x="69150" y="850"/>
                </a:lnTo>
                <a:lnTo>
                  <a:pt x="70849" y="944"/>
                </a:lnTo>
                <a:lnTo>
                  <a:pt x="71509" y="850"/>
                </a:lnTo>
                <a:lnTo>
                  <a:pt x="72169" y="756"/>
                </a:lnTo>
                <a:lnTo>
                  <a:pt x="73207" y="756"/>
                </a:lnTo>
                <a:lnTo>
                  <a:pt x="73584" y="944"/>
                </a:lnTo>
                <a:lnTo>
                  <a:pt x="73962" y="944"/>
                </a:lnTo>
                <a:lnTo>
                  <a:pt x="73773" y="756"/>
                </a:lnTo>
                <a:lnTo>
                  <a:pt x="74056" y="567"/>
                </a:lnTo>
                <a:lnTo>
                  <a:pt x="74150" y="567"/>
                </a:lnTo>
                <a:lnTo>
                  <a:pt x="74150" y="756"/>
                </a:lnTo>
                <a:lnTo>
                  <a:pt x="74339" y="850"/>
                </a:lnTo>
                <a:lnTo>
                  <a:pt x="74433" y="756"/>
                </a:lnTo>
                <a:lnTo>
                  <a:pt x="74716" y="661"/>
                </a:lnTo>
                <a:lnTo>
                  <a:pt x="75188" y="661"/>
                </a:lnTo>
                <a:lnTo>
                  <a:pt x="75188" y="756"/>
                </a:lnTo>
                <a:lnTo>
                  <a:pt x="74999" y="850"/>
                </a:lnTo>
                <a:lnTo>
                  <a:pt x="75377" y="756"/>
                </a:lnTo>
                <a:lnTo>
                  <a:pt x="75754" y="756"/>
                </a:lnTo>
                <a:lnTo>
                  <a:pt x="75471" y="850"/>
                </a:lnTo>
                <a:lnTo>
                  <a:pt x="75565" y="944"/>
                </a:lnTo>
                <a:lnTo>
                  <a:pt x="76226" y="1039"/>
                </a:lnTo>
                <a:lnTo>
                  <a:pt x="76320" y="850"/>
                </a:lnTo>
                <a:lnTo>
                  <a:pt x="76509" y="850"/>
                </a:lnTo>
                <a:lnTo>
                  <a:pt x="76792" y="756"/>
                </a:lnTo>
                <a:lnTo>
                  <a:pt x="77075" y="661"/>
                </a:lnTo>
                <a:lnTo>
                  <a:pt x="76886" y="850"/>
                </a:lnTo>
                <a:lnTo>
                  <a:pt x="76981" y="944"/>
                </a:lnTo>
                <a:lnTo>
                  <a:pt x="77264" y="1039"/>
                </a:lnTo>
                <a:lnTo>
                  <a:pt x="77547" y="1133"/>
                </a:lnTo>
                <a:lnTo>
                  <a:pt x="77924" y="1227"/>
                </a:lnTo>
                <a:lnTo>
                  <a:pt x="78018" y="1133"/>
                </a:lnTo>
                <a:lnTo>
                  <a:pt x="77924" y="1039"/>
                </a:lnTo>
                <a:lnTo>
                  <a:pt x="78207" y="944"/>
                </a:lnTo>
                <a:lnTo>
                  <a:pt x="78490" y="1039"/>
                </a:lnTo>
                <a:lnTo>
                  <a:pt x="78773" y="1039"/>
                </a:lnTo>
                <a:lnTo>
                  <a:pt x="79056" y="1133"/>
                </a:lnTo>
                <a:lnTo>
                  <a:pt x="79716" y="944"/>
                </a:lnTo>
                <a:lnTo>
                  <a:pt x="80282" y="756"/>
                </a:lnTo>
                <a:lnTo>
                  <a:pt x="80282" y="850"/>
                </a:lnTo>
                <a:lnTo>
                  <a:pt x="80188" y="944"/>
                </a:lnTo>
                <a:lnTo>
                  <a:pt x="80848" y="1039"/>
                </a:lnTo>
                <a:lnTo>
                  <a:pt x="81131" y="1039"/>
                </a:lnTo>
                <a:lnTo>
                  <a:pt x="81131" y="1133"/>
                </a:lnTo>
                <a:lnTo>
                  <a:pt x="81037" y="1227"/>
                </a:lnTo>
                <a:lnTo>
                  <a:pt x="81697" y="1039"/>
                </a:lnTo>
                <a:lnTo>
                  <a:pt x="81886" y="944"/>
                </a:lnTo>
                <a:lnTo>
                  <a:pt x="81792" y="850"/>
                </a:lnTo>
                <a:lnTo>
                  <a:pt x="81414" y="850"/>
                </a:lnTo>
                <a:lnTo>
                  <a:pt x="80943" y="944"/>
                </a:lnTo>
                <a:lnTo>
                  <a:pt x="81037" y="756"/>
                </a:lnTo>
                <a:lnTo>
                  <a:pt x="80754" y="944"/>
                </a:lnTo>
                <a:lnTo>
                  <a:pt x="80660" y="756"/>
                </a:lnTo>
                <a:lnTo>
                  <a:pt x="80754" y="661"/>
                </a:lnTo>
                <a:lnTo>
                  <a:pt x="80188" y="661"/>
                </a:lnTo>
                <a:lnTo>
                  <a:pt x="80188" y="567"/>
                </a:lnTo>
                <a:lnTo>
                  <a:pt x="80282" y="567"/>
                </a:lnTo>
                <a:lnTo>
                  <a:pt x="79528" y="473"/>
                </a:lnTo>
                <a:lnTo>
                  <a:pt x="79339" y="567"/>
                </a:lnTo>
                <a:lnTo>
                  <a:pt x="79245" y="567"/>
                </a:lnTo>
                <a:lnTo>
                  <a:pt x="79245" y="661"/>
                </a:lnTo>
                <a:lnTo>
                  <a:pt x="79056" y="850"/>
                </a:lnTo>
                <a:lnTo>
                  <a:pt x="78867" y="378"/>
                </a:lnTo>
                <a:lnTo>
                  <a:pt x="78679" y="473"/>
                </a:lnTo>
                <a:lnTo>
                  <a:pt x="78396" y="567"/>
                </a:lnTo>
                <a:lnTo>
                  <a:pt x="78018" y="661"/>
                </a:lnTo>
                <a:lnTo>
                  <a:pt x="77924" y="661"/>
                </a:lnTo>
                <a:lnTo>
                  <a:pt x="77830" y="567"/>
                </a:lnTo>
                <a:lnTo>
                  <a:pt x="77075" y="567"/>
                </a:lnTo>
                <a:lnTo>
                  <a:pt x="77264" y="473"/>
                </a:lnTo>
                <a:lnTo>
                  <a:pt x="77169" y="284"/>
                </a:lnTo>
                <a:lnTo>
                  <a:pt x="76981" y="378"/>
                </a:lnTo>
                <a:lnTo>
                  <a:pt x="76792" y="473"/>
                </a:lnTo>
                <a:lnTo>
                  <a:pt x="76037" y="473"/>
                </a:lnTo>
                <a:lnTo>
                  <a:pt x="74716" y="190"/>
                </a:lnTo>
                <a:lnTo>
                  <a:pt x="74433" y="378"/>
                </a:lnTo>
                <a:lnTo>
                  <a:pt x="74056" y="378"/>
                </a:lnTo>
                <a:lnTo>
                  <a:pt x="74150" y="190"/>
                </a:lnTo>
                <a:lnTo>
                  <a:pt x="74056" y="190"/>
                </a:lnTo>
                <a:lnTo>
                  <a:pt x="73773" y="284"/>
                </a:lnTo>
                <a:lnTo>
                  <a:pt x="73773" y="95"/>
                </a:lnTo>
                <a:lnTo>
                  <a:pt x="73301" y="190"/>
                </a:lnTo>
                <a:lnTo>
                  <a:pt x="72830" y="190"/>
                </a:lnTo>
                <a:lnTo>
                  <a:pt x="72830" y="378"/>
                </a:lnTo>
                <a:lnTo>
                  <a:pt x="72924" y="473"/>
                </a:lnTo>
                <a:lnTo>
                  <a:pt x="72924" y="567"/>
                </a:lnTo>
                <a:lnTo>
                  <a:pt x="72735" y="661"/>
                </a:lnTo>
                <a:lnTo>
                  <a:pt x="72735" y="567"/>
                </a:lnTo>
                <a:lnTo>
                  <a:pt x="72547" y="473"/>
                </a:lnTo>
                <a:lnTo>
                  <a:pt x="72452" y="378"/>
                </a:lnTo>
                <a:lnTo>
                  <a:pt x="72641" y="284"/>
                </a:lnTo>
                <a:lnTo>
                  <a:pt x="71603" y="284"/>
                </a:lnTo>
                <a:lnTo>
                  <a:pt x="70849" y="190"/>
                </a:lnTo>
                <a:lnTo>
                  <a:pt x="70660" y="284"/>
                </a:lnTo>
                <a:lnTo>
                  <a:pt x="69905" y="473"/>
                </a:lnTo>
                <a:lnTo>
                  <a:pt x="69056" y="473"/>
                </a:lnTo>
                <a:lnTo>
                  <a:pt x="68207" y="378"/>
                </a:lnTo>
                <a:lnTo>
                  <a:pt x="67547" y="284"/>
                </a:lnTo>
                <a:lnTo>
                  <a:pt x="67641" y="190"/>
                </a:lnTo>
                <a:lnTo>
                  <a:pt x="67735" y="190"/>
                </a:lnTo>
                <a:lnTo>
                  <a:pt x="67169" y="95"/>
                </a:lnTo>
                <a:lnTo>
                  <a:pt x="66698" y="95"/>
                </a:lnTo>
                <a:lnTo>
                  <a:pt x="66886" y="190"/>
                </a:lnTo>
                <a:lnTo>
                  <a:pt x="65283" y="190"/>
                </a:lnTo>
                <a:lnTo>
                  <a:pt x="64905" y="95"/>
                </a:lnTo>
                <a:lnTo>
                  <a:pt x="64905" y="190"/>
                </a:lnTo>
                <a:lnTo>
                  <a:pt x="65000" y="190"/>
                </a:lnTo>
                <a:lnTo>
                  <a:pt x="65094" y="284"/>
                </a:lnTo>
                <a:lnTo>
                  <a:pt x="65094" y="378"/>
                </a:lnTo>
                <a:lnTo>
                  <a:pt x="64528" y="284"/>
                </a:lnTo>
                <a:lnTo>
                  <a:pt x="63962" y="190"/>
                </a:lnTo>
                <a:lnTo>
                  <a:pt x="63773" y="284"/>
                </a:lnTo>
                <a:lnTo>
                  <a:pt x="63585" y="473"/>
                </a:lnTo>
                <a:lnTo>
                  <a:pt x="63396" y="567"/>
                </a:lnTo>
                <a:lnTo>
                  <a:pt x="63302" y="567"/>
                </a:lnTo>
                <a:lnTo>
                  <a:pt x="63207" y="473"/>
                </a:lnTo>
                <a:lnTo>
                  <a:pt x="63207" y="284"/>
                </a:lnTo>
                <a:lnTo>
                  <a:pt x="63396" y="284"/>
                </a:lnTo>
                <a:lnTo>
                  <a:pt x="63490" y="190"/>
                </a:lnTo>
                <a:lnTo>
                  <a:pt x="63113" y="190"/>
                </a:lnTo>
                <a:lnTo>
                  <a:pt x="61981" y="284"/>
                </a:lnTo>
                <a:lnTo>
                  <a:pt x="61320" y="284"/>
                </a:lnTo>
                <a:lnTo>
                  <a:pt x="61226" y="190"/>
                </a:lnTo>
                <a:lnTo>
                  <a:pt x="61320" y="95"/>
                </a:lnTo>
                <a:lnTo>
                  <a:pt x="60849" y="190"/>
                </a:lnTo>
                <a:lnTo>
                  <a:pt x="60547" y="39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65" name="Google Shape;165;p5"/>
          <p:cNvSpPr txBox="1">
            <a:spLocks noGrp="1"/>
          </p:cNvSpPr>
          <p:nvPr>
            <p:ph type="title"/>
          </p:nvPr>
        </p:nvSpPr>
        <p:spPr>
          <a:xfrm>
            <a:off x="1105333" y="702267"/>
            <a:ext cx="9202800" cy="6140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r>
              <a:rPr lang="es-ES" smtClean="0"/>
              <a:t>Haga clic para modificar el estilo de título del patrón</a:t>
            </a:r>
            <a:endParaRPr/>
          </a:p>
        </p:txBody>
      </p:sp>
      <p:sp>
        <p:nvSpPr>
          <p:cNvPr id="166" name="Google Shape;166;p5"/>
          <p:cNvSpPr txBox="1">
            <a:spLocks noGrp="1"/>
          </p:cNvSpPr>
          <p:nvPr>
            <p:ph type="body" idx="1"/>
          </p:nvPr>
        </p:nvSpPr>
        <p:spPr>
          <a:xfrm>
            <a:off x="1105333" y="1803399"/>
            <a:ext cx="9202800" cy="44552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marL="609585" lvl="0" indent="-423323">
              <a:spcBef>
                <a:spcPts val="800"/>
              </a:spcBef>
              <a:spcAft>
                <a:spcPts val="0"/>
              </a:spcAft>
              <a:buSzPts val="1400"/>
              <a:buChar char="✘"/>
              <a:defRPr/>
            </a:lvl1pPr>
            <a:lvl2pPr marL="1219170" lvl="1" indent="-507987">
              <a:spcBef>
                <a:spcPts val="1333"/>
              </a:spcBef>
              <a:spcAft>
                <a:spcPts val="0"/>
              </a:spcAft>
              <a:buSzPts val="2400"/>
              <a:buChar char="-"/>
              <a:defRPr/>
            </a:lvl2pPr>
            <a:lvl3pPr marL="1828754" lvl="2" indent="-507987">
              <a:spcBef>
                <a:spcPts val="1333"/>
              </a:spcBef>
              <a:spcAft>
                <a:spcPts val="0"/>
              </a:spcAft>
              <a:buSzPts val="2400"/>
              <a:buChar char="-"/>
              <a:defRPr/>
            </a:lvl3pPr>
            <a:lvl4pPr marL="2438339" lvl="3" indent="-507987">
              <a:spcBef>
                <a:spcPts val="1333"/>
              </a:spcBef>
              <a:spcAft>
                <a:spcPts val="0"/>
              </a:spcAft>
              <a:buSzPts val="2400"/>
              <a:buChar char="●"/>
              <a:defRPr/>
            </a:lvl4pPr>
            <a:lvl5pPr marL="3047924" lvl="4" indent="-507987">
              <a:spcBef>
                <a:spcPts val="1333"/>
              </a:spcBef>
              <a:spcAft>
                <a:spcPts val="0"/>
              </a:spcAft>
              <a:buSzPts val="2400"/>
              <a:buChar char="○"/>
              <a:defRPr/>
            </a:lvl5pPr>
            <a:lvl6pPr marL="3657509" lvl="5" indent="-507987">
              <a:spcBef>
                <a:spcPts val="1333"/>
              </a:spcBef>
              <a:spcAft>
                <a:spcPts val="0"/>
              </a:spcAft>
              <a:buSzPts val="2400"/>
              <a:buChar char="■"/>
              <a:defRPr/>
            </a:lvl6pPr>
            <a:lvl7pPr marL="4267093" lvl="6" indent="-507987">
              <a:spcBef>
                <a:spcPts val="1333"/>
              </a:spcBef>
              <a:spcAft>
                <a:spcPts val="0"/>
              </a:spcAft>
              <a:buSzPts val="2400"/>
              <a:buChar char="●"/>
              <a:defRPr/>
            </a:lvl7pPr>
            <a:lvl8pPr marL="4876678" lvl="7" indent="-507987">
              <a:spcBef>
                <a:spcPts val="1333"/>
              </a:spcBef>
              <a:spcAft>
                <a:spcPts val="0"/>
              </a:spcAft>
              <a:buSzPts val="2400"/>
              <a:buChar char="○"/>
              <a:defRPr/>
            </a:lvl8pPr>
            <a:lvl9pPr marL="5486263" lvl="8" indent="-507987">
              <a:spcBef>
                <a:spcPts val="1333"/>
              </a:spcBef>
              <a:spcAft>
                <a:spcPts val="1333"/>
              </a:spcAft>
              <a:buSzPts val="2400"/>
              <a:buChar char="■"/>
              <a:defRPr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167" name="Google Shape;167;p5"/>
          <p:cNvSpPr txBox="1">
            <a:spLocks noGrp="1"/>
          </p:cNvSpPr>
          <p:nvPr>
            <p:ph type="sldNum" idx="12"/>
          </p:nvPr>
        </p:nvSpPr>
        <p:spPr>
          <a:xfrm>
            <a:off x="11553372" y="169705"/>
            <a:ext cx="435600" cy="3636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5902B60E-CED1-4B9B-9CD9-812CF1DA0D61}" type="slidenum">
              <a:rPr lang="en-US" smtClean="0"/>
              <a:t>‹Nº›</a:t>
            </a:fld>
            <a:endParaRPr lang="en-US"/>
          </a:p>
        </p:txBody>
      </p:sp>
      <p:grpSp>
        <p:nvGrpSpPr>
          <p:cNvPr id="168" name="Google Shape;168;p5"/>
          <p:cNvGrpSpPr/>
          <p:nvPr/>
        </p:nvGrpSpPr>
        <p:grpSpPr>
          <a:xfrm>
            <a:off x="10672540" y="556396"/>
            <a:ext cx="4706065" cy="6034352"/>
            <a:chOff x="8004404" y="372498"/>
            <a:chExt cx="3529549" cy="4525764"/>
          </a:xfrm>
        </p:grpSpPr>
        <p:grpSp>
          <p:nvGrpSpPr>
            <p:cNvPr id="169" name="Google Shape;169;p5"/>
            <p:cNvGrpSpPr/>
            <p:nvPr/>
          </p:nvGrpSpPr>
          <p:grpSpPr>
            <a:xfrm rot="-5400000" flipH="1">
              <a:off x="8541351" y="-164449"/>
              <a:ext cx="2227938" cy="3301831"/>
              <a:chOff x="3485371" y="1424851"/>
              <a:chExt cx="5318543" cy="7882145"/>
            </a:xfrm>
          </p:grpSpPr>
          <p:grpSp>
            <p:nvGrpSpPr>
              <p:cNvPr id="170" name="Google Shape;170;p5"/>
              <p:cNvGrpSpPr/>
              <p:nvPr/>
            </p:nvGrpSpPr>
            <p:grpSpPr>
              <a:xfrm>
                <a:off x="3485371" y="1958251"/>
                <a:ext cx="468816" cy="7120145"/>
                <a:chOff x="1447800" y="152400"/>
                <a:chExt cx="318597" cy="4838699"/>
              </a:xfrm>
            </p:grpSpPr>
            <p:sp>
              <p:nvSpPr>
                <p:cNvPr id="171" name="Google Shape;171;p5"/>
                <p:cNvSpPr/>
                <p:nvPr/>
              </p:nvSpPr>
              <p:spPr>
                <a:xfrm>
                  <a:off x="1452143" y="158450"/>
                  <a:ext cx="215896" cy="477066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64806" h="3641729" extrusionOk="0">
                      <a:moveTo>
                        <a:pt x="164807" y="394989"/>
                      </a:moveTo>
                      <a:cubicBezTo>
                        <a:pt x="156185" y="351574"/>
                        <a:pt x="93171" y="32822"/>
                        <a:pt x="88053" y="7536"/>
                      </a:cubicBezTo>
                      <a:cubicBezTo>
                        <a:pt x="87620" y="5242"/>
                        <a:pt x="87006" y="2988"/>
                        <a:pt x="86219" y="798"/>
                      </a:cubicBezTo>
                      <a:cubicBezTo>
                        <a:pt x="85017" y="-2343"/>
                        <a:pt x="77441" y="4604"/>
                        <a:pt x="76836" y="7526"/>
                      </a:cubicBezTo>
                      <a:cubicBezTo>
                        <a:pt x="71773" y="32822"/>
                        <a:pt x="8686" y="347473"/>
                        <a:pt x="0" y="391002"/>
                      </a:cubicBezTo>
                      <a:cubicBezTo>
                        <a:pt x="0" y="400985"/>
                        <a:pt x="294" y="3614959"/>
                        <a:pt x="294" y="3614959"/>
                      </a:cubicBezTo>
                      <a:cubicBezTo>
                        <a:pt x="294" y="3628282"/>
                        <a:pt x="37358" y="3641729"/>
                        <a:pt x="82403" y="3641729"/>
                      </a:cubicBezTo>
                      <a:cubicBezTo>
                        <a:pt x="127448" y="3641729"/>
                        <a:pt x="164531" y="3628292"/>
                        <a:pt x="164531" y="3614959"/>
                      </a:cubicBezTo>
                      <a:lnTo>
                        <a:pt x="164742" y="3614959"/>
                      </a:lnTo>
                      <a:cubicBezTo>
                        <a:pt x="164742" y="3614959"/>
                        <a:pt x="164807" y="406076"/>
                        <a:pt x="164807" y="394989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4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pic>
              <p:nvPicPr>
                <p:cNvPr id="172" name="Google Shape;172;p5"/>
                <p:cNvPicPr preferRelativeResize="0"/>
                <p:nvPr/>
              </p:nvPicPr>
              <p:blipFill>
                <a:blip r:embed="rId2">
                  <a:alphaModFix/>
                </a:blip>
                <a:stretch>
                  <a:fillRect/>
                </a:stretch>
              </p:blipFill>
              <p:spPr>
                <a:xfrm>
                  <a:off x="1447800" y="152400"/>
                  <a:ext cx="318597" cy="4838699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</p:grpSp>
          <p:grpSp>
            <p:nvGrpSpPr>
              <p:cNvPr id="173" name="Google Shape;173;p5"/>
              <p:cNvGrpSpPr/>
              <p:nvPr/>
            </p:nvGrpSpPr>
            <p:grpSpPr>
              <a:xfrm>
                <a:off x="3808592" y="1577251"/>
                <a:ext cx="468816" cy="7120145"/>
                <a:chOff x="1600200" y="152400"/>
                <a:chExt cx="318597" cy="4838699"/>
              </a:xfrm>
            </p:grpSpPr>
            <p:sp>
              <p:nvSpPr>
                <p:cNvPr id="174" name="Google Shape;174;p5"/>
                <p:cNvSpPr/>
                <p:nvPr/>
              </p:nvSpPr>
              <p:spPr>
                <a:xfrm>
                  <a:off x="1604543" y="158450"/>
                  <a:ext cx="215896" cy="477066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64806" h="3641729" extrusionOk="0">
                      <a:moveTo>
                        <a:pt x="164807" y="394989"/>
                      </a:moveTo>
                      <a:cubicBezTo>
                        <a:pt x="156185" y="351574"/>
                        <a:pt x="93171" y="32822"/>
                        <a:pt x="88053" y="7536"/>
                      </a:cubicBezTo>
                      <a:cubicBezTo>
                        <a:pt x="87620" y="5242"/>
                        <a:pt x="87006" y="2988"/>
                        <a:pt x="86219" y="798"/>
                      </a:cubicBezTo>
                      <a:cubicBezTo>
                        <a:pt x="85017" y="-2343"/>
                        <a:pt x="77441" y="4604"/>
                        <a:pt x="76836" y="7526"/>
                      </a:cubicBezTo>
                      <a:cubicBezTo>
                        <a:pt x="71773" y="32822"/>
                        <a:pt x="8686" y="347473"/>
                        <a:pt x="0" y="391002"/>
                      </a:cubicBezTo>
                      <a:cubicBezTo>
                        <a:pt x="0" y="400985"/>
                        <a:pt x="294" y="3614959"/>
                        <a:pt x="294" y="3614959"/>
                      </a:cubicBezTo>
                      <a:cubicBezTo>
                        <a:pt x="294" y="3628282"/>
                        <a:pt x="37358" y="3641729"/>
                        <a:pt x="82403" y="3641729"/>
                      </a:cubicBezTo>
                      <a:cubicBezTo>
                        <a:pt x="127448" y="3641729"/>
                        <a:pt x="164531" y="3628292"/>
                        <a:pt x="164531" y="3614959"/>
                      </a:cubicBezTo>
                      <a:lnTo>
                        <a:pt x="164742" y="3614959"/>
                      </a:lnTo>
                      <a:cubicBezTo>
                        <a:pt x="164742" y="3614959"/>
                        <a:pt x="164807" y="406076"/>
                        <a:pt x="164807" y="394989"/>
                      </a:cubicBezTo>
                      <a:close/>
                    </a:path>
                  </a:pathLst>
                </a:custGeom>
                <a:solidFill>
                  <a:schemeClr val="accent6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4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pic>
              <p:nvPicPr>
                <p:cNvPr id="175" name="Google Shape;175;p5"/>
                <p:cNvPicPr preferRelativeResize="0"/>
                <p:nvPr/>
              </p:nvPicPr>
              <p:blipFill>
                <a:blip r:embed="rId2">
                  <a:alphaModFix/>
                </a:blip>
                <a:stretch>
                  <a:fillRect/>
                </a:stretch>
              </p:blipFill>
              <p:spPr>
                <a:xfrm>
                  <a:off x="1600200" y="152400"/>
                  <a:ext cx="318597" cy="4838699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</p:grpSp>
          <p:grpSp>
            <p:nvGrpSpPr>
              <p:cNvPr id="176" name="Google Shape;176;p5"/>
              <p:cNvGrpSpPr/>
              <p:nvPr/>
            </p:nvGrpSpPr>
            <p:grpSpPr>
              <a:xfrm>
                <a:off x="4131812" y="2186851"/>
                <a:ext cx="468816" cy="7120145"/>
                <a:chOff x="533400" y="152400"/>
                <a:chExt cx="318597" cy="4838699"/>
              </a:xfrm>
            </p:grpSpPr>
            <p:sp>
              <p:nvSpPr>
                <p:cNvPr id="177" name="Google Shape;177;p5"/>
                <p:cNvSpPr/>
                <p:nvPr/>
              </p:nvSpPr>
              <p:spPr>
                <a:xfrm>
                  <a:off x="537743" y="158450"/>
                  <a:ext cx="215896" cy="477066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64806" h="3641729" extrusionOk="0">
                      <a:moveTo>
                        <a:pt x="164807" y="394989"/>
                      </a:moveTo>
                      <a:cubicBezTo>
                        <a:pt x="156185" y="351574"/>
                        <a:pt x="93171" y="32822"/>
                        <a:pt x="88053" y="7536"/>
                      </a:cubicBezTo>
                      <a:cubicBezTo>
                        <a:pt x="87620" y="5242"/>
                        <a:pt x="87006" y="2988"/>
                        <a:pt x="86219" y="798"/>
                      </a:cubicBezTo>
                      <a:cubicBezTo>
                        <a:pt x="85017" y="-2343"/>
                        <a:pt x="77441" y="4604"/>
                        <a:pt x="76836" y="7526"/>
                      </a:cubicBezTo>
                      <a:cubicBezTo>
                        <a:pt x="71773" y="32822"/>
                        <a:pt x="8686" y="347473"/>
                        <a:pt x="0" y="391002"/>
                      </a:cubicBezTo>
                      <a:cubicBezTo>
                        <a:pt x="0" y="400985"/>
                        <a:pt x="294" y="3614959"/>
                        <a:pt x="294" y="3614959"/>
                      </a:cubicBezTo>
                      <a:cubicBezTo>
                        <a:pt x="294" y="3628282"/>
                        <a:pt x="37358" y="3641729"/>
                        <a:pt x="82403" y="3641729"/>
                      </a:cubicBezTo>
                      <a:cubicBezTo>
                        <a:pt x="127448" y="3641729"/>
                        <a:pt x="164531" y="3628292"/>
                        <a:pt x="164531" y="3614959"/>
                      </a:cubicBezTo>
                      <a:lnTo>
                        <a:pt x="164742" y="3614959"/>
                      </a:lnTo>
                      <a:cubicBezTo>
                        <a:pt x="164742" y="3614959"/>
                        <a:pt x="164807" y="406076"/>
                        <a:pt x="164807" y="394989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4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pic>
              <p:nvPicPr>
                <p:cNvPr id="178" name="Google Shape;178;p5"/>
                <p:cNvPicPr preferRelativeResize="0"/>
                <p:nvPr/>
              </p:nvPicPr>
              <p:blipFill>
                <a:blip r:embed="rId2">
                  <a:alphaModFix/>
                </a:blip>
                <a:stretch>
                  <a:fillRect/>
                </a:stretch>
              </p:blipFill>
              <p:spPr>
                <a:xfrm>
                  <a:off x="533400" y="152400"/>
                  <a:ext cx="318597" cy="4838699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</p:grpSp>
          <p:grpSp>
            <p:nvGrpSpPr>
              <p:cNvPr id="179" name="Google Shape;179;p5"/>
              <p:cNvGrpSpPr/>
              <p:nvPr/>
            </p:nvGrpSpPr>
            <p:grpSpPr>
              <a:xfrm>
                <a:off x="4455033" y="1729651"/>
                <a:ext cx="468816" cy="7120145"/>
                <a:chOff x="685800" y="152400"/>
                <a:chExt cx="318597" cy="4838699"/>
              </a:xfrm>
            </p:grpSpPr>
            <p:sp>
              <p:nvSpPr>
                <p:cNvPr id="180" name="Google Shape;180;p5"/>
                <p:cNvSpPr/>
                <p:nvPr/>
              </p:nvSpPr>
              <p:spPr>
                <a:xfrm>
                  <a:off x="690143" y="158450"/>
                  <a:ext cx="215896" cy="477066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64806" h="3641729" extrusionOk="0">
                      <a:moveTo>
                        <a:pt x="164807" y="394989"/>
                      </a:moveTo>
                      <a:cubicBezTo>
                        <a:pt x="156185" y="351574"/>
                        <a:pt x="93171" y="32822"/>
                        <a:pt x="88053" y="7536"/>
                      </a:cubicBezTo>
                      <a:cubicBezTo>
                        <a:pt x="87620" y="5242"/>
                        <a:pt x="87006" y="2988"/>
                        <a:pt x="86219" y="798"/>
                      </a:cubicBezTo>
                      <a:cubicBezTo>
                        <a:pt x="85017" y="-2343"/>
                        <a:pt x="77441" y="4604"/>
                        <a:pt x="76836" y="7526"/>
                      </a:cubicBezTo>
                      <a:cubicBezTo>
                        <a:pt x="71773" y="32822"/>
                        <a:pt x="8686" y="347473"/>
                        <a:pt x="0" y="391002"/>
                      </a:cubicBezTo>
                      <a:cubicBezTo>
                        <a:pt x="0" y="400985"/>
                        <a:pt x="294" y="3614959"/>
                        <a:pt x="294" y="3614959"/>
                      </a:cubicBezTo>
                      <a:cubicBezTo>
                        <a:pt x="294" y="3628282"/>
                        <a:pt x="37358" y="3641729"/>
                        <a:pt x="82403" y="3641729"/>
                      </a:cubicBezTo>
                      <a:cubicBezTo>
                        <a:pt x="127448" y="3641729"/>
                        <a:pt x="164531" y="3628292"/>
                        <a:pt x="164531" y="3614959"/>
                      </a:cubicBezTo>
                      <a:lnTo>
                        <a:pt x="164742" y="3614959"/>
                      </a:lnTo>
                      <a:cubicBezTo>
                        <a:pt x="164742" y="3614959"/>
                        <a:pt x="164807" y="406076"/>
                        <a:pt x="164807" y="394989"/>
                      </a:cubicBezTo>
                      <a:close/>
                    </a:path>
                  </a:pathLst>
                </a:custGeom>
                <a:solidFill>
                  <a:schemeClr val="lt2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4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pic>
              <p:nvPicPr>
                <p:cNvPr id="181" name="Google Shape;181;p5"/>
                <p:cNvPicPr preferRelativeResize="0"/>
                <p:nvPr/>
              </p:nvPicPr>
              <p:blipFill>
                <a:blip r:embed="rId2">
                  <a:alphaModFix/>
                </a:blip>
                <a:stretch>
                  <a:fillRect/>
                </a:stretch>
              </p:blipFill>
              <p:spPr>
                <a:xfrm>
                  <a:off x="685800" y="152400"/>
                  <a:ext cx="318597" cy="4838699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</p:grpSp>
          <p:grpSp>
            <p:nvGrpSpPr>
              <p:cNvPr id="182" name="Google Shape;182;p5"/>
              <p:cNvGrpSpPr/>
              <p:nvPr/>
            </p:nvGrpSpPr>
            <p:grpSpPr>
              <a:xfrm>
                <a:off x="4778254" y="1424851"/>
                <a:ext cx="468816" cy="7120145"/>
                <a:chOff x="838200" y="152400"/>
                <a:chExt cx="318597" cy="4838699"/>
              </a:xfrm>
            </p:grpSpPr>
            <p:sp>
              <p:nvSpPr>
                <p:cNvPr id="183" name="Google Shape;183;p5"/>
                <p:cNvSpPr/>
                <p:nvPr/>
              </p:nvSpPr>
              <p:spPr>
                <a:xfrm>
                  <a:off x="842543" y="158450"/>
                  <a:ext cx="215896" cy="477066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64806" h="3641729" extrusionOk="0">
                      <a:moveTo>
                        <a:pt x="164807" y="394989"/>
                      </a:moveTo>
                      <a:cubicBezTo>
                        <a:pt x="156185" y="351574"/>
                        <a:pt x="93171" y="32822"/>
                        <a:pt x="88053" y="7536"/>
                      </a:cubicBezTo>
                      <a:cubicBezTo>
                        <a:pt x="87620" y="5242"/>
                        <a:pt x="87006" y="2988"/>
                        <a:pt x="86219" y="798"/>
                      </a:cubicBezTo>
                      <a:cubicBezTo>
                        <a:pt x="85017" y="-2343"/>
                        <a:pt x="77441" y="4604"/>
                        <a:pt x="76836" y="7526"/>
                      </a:cubicBezTo>
                      <a:cubicBezTo>
                        <a:pt x="71773" y="32822"/>
                        <a:pt x="8686" y="347473"/>
                        <a:pt x="0" y="391002"/>
                      </a:cubicBezTo>
                      <a:cubicBezTo>
                        <a:pt x="0" y="400985"/>
                        <a:pt x="294" y="3614959"/>
                        <a:pt x="294" y="3614959"/>
                      </a:cubicBezTo>
                      <a:cubicBezTo>
                        <a:pt x="294" y="3628282"/>
                        <a:pt x="37358" y="3641729"/>
                        <a:pt x="82403" y="3641729"/>
                      </a:cubicBezTo>
                      <a:cubicBezTo>
                        <a:pt x="127448" y="3641729"/>
                        <a:pt x="164531" y="3628292"/>
                        <a:pt x="164531" y="3614959"/>
                      </a:cubicBezTo>
                      <a:lnTo>
                        <a:pt x="164742" y="3614959"/>
                      </a:lnTo>
                      <a:cubicBezTo>
                        <a:pt x="164742" y="3614959"/>
                        <a:pt x="164807" y="406076"/>
                        <a:pt x="164807" y="394989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4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pic>
              <p:nvPicPr>
                <p:cNvPr id="184" name="Google Shape;184;p5"/>
                <p:cNvPicPr preferRelativeResize="0"/>
                <p:nvPr/>
              </p:nvPicPr>
              <p:blipFill>
                <a:blip r:embed="rId2">
                  <a:alphaModFix/>
                </a:blip>
                <a:stretch>
                  <a:fillRect/>
                </a:stretch>
              </p:blipFill>
              <p:spPr>
                <a:xfrm>
                  <a:off x="838200" y="152400"/>
                  <a:ext cx="318597" cy="4838699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</p:grpSp>
          <p:grpSp>
            <p:nvGrpSpPr>
              <p:cNvPr id="185" name="Google Shape;185;p5"/>
              <p:cNvGrpSpPr/>
              <p:nvPr/>
            </p:nvGrpSpPr>
            <p:grpSpPr>
              <a:xfrm>
                <a:off x="5101474" y="1882051"/>
                <a:ext cx="468816" cy="7120145"/>
                <a:chOff x="990600" y="152400"/>
                <a:chExt cx="318597" cy="4838699"/>
              </a:xfrm>
            </p:grpSpPr>
            <p:sp>
              <p:nvSpPr>
                <p:cNvPr id="186" name="Google Shape;186;p5"/>
                <p:cNvSpPr/>
                <p:nvPr/>
              </p:nvSpPr>
              <p:spPr>
                <a:xfrm>
                  <a:off x="994943" y="158450"/>
                  <a:ext cx="215896" cy="477066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64806" h="3641729" extrusionOk="0">
                      <a:moveTo>
                        <a:pt x="164807" y="394989"/>
                      </a:moveTo>
                      <a:cubicBezTo>
                        <a:pt x="156185" y="351574"/>
                        <a:pt x="93171" y="32822"/>
                        <a:pt x="88053" y="7536"/>
                      </a:cubicBezTo>
                      <a:cubicBezTo>
                        <a:pt x="87620" y="5242"/>
                        <a:pt x="87006" y="2988"/>
                        <a:pt x="86219" y="798"/>
                      </a:cubicBezTo>
                      <a:cubicBezTo>
                        <a:pt x="85017" y="-2343"/>
                        <a:pt x="77441" y="4604"/>
                        <a:pt x="76836" y="7526"/>
                      </a:cubicBezTo>
                      <a:cubicBezTo>
                        <a:pt x="71773" y="32822"/>
                        <a:pt x="8686" y="347473"/>
                        <a:pt x="0" y="391002"/>
                      </a:cubicBezTo>
                      <a:cubicBezTo>
                        <a:pt x="0" y="400985"/>
                        <a:pt x="294" y="3614959"/>
                        <a:pt x="294" y="3614959"/>
                      </a:cubicBezTo>
                      <a:cubicBezTo>
                        <a:pt x="294" y="3628282"/>
                        <a:pt x="37358" y="3641729"/>
                        <a:pt x="82403" y="3641729"/>
                      </a:cubicBezTo>
                      <a:cubicBezTo>
                        <a:pt x="127448" y="3641729"/>
                        <a:pt x="164531" y="3628292"/>
                        <a:pt x="164531" y="3614959"/>
                      </a:cubicBezTo>
                      <a:lnTo>
                        <a:pt x="164742" y="3614959"/>
                      </a:lnTo>
                      <a:cubicBezTo>
                        <a:pt x="164742" y="3614959"/>
                        <a:pt x="164807" y="406076"/>
                        <a:pt x="164807" y="394989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4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pic>
              <p:nvPicPr>
                <p:cNvPr id="187" name="Google Shape;187;p5"/>
                <p:cNvPicPr preferRelativeResize="0"/>
                <p:nvPr/>
              </p:nvPicPr>
              <p:blipFill>
                <a:blip r:embed="rId2">
                  <a:alphaModFix/>
                </a:blip>
                <a:stretch>
                  <a:fillRect/>
                </a:stretch>
              </p:blipFill>
              <p:spPr>
                <a:xfrm>
                  <a:off x="990600" y="152400"/>
                  <a:ext cx="318597" cy="4838699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</p:grpSp>
          <p:grpSp>
            <p:nvGrpSpPr>
              <p:cNvPr id="188" name="Google Shape;188;p5"/>
              <p:cNvGrpSpPr/>
              <p:nvPr/>
            </p:nvGrpSpPr>
            <p:grpSpPr>
              <a:xfrm>
                <a:off x="5424695" y="1729651"/>
                <a:ext cx="468816" cy="7120145"/>
                <a:chOff x="3663063" y="152400"/>
                <a:chExt cx="318597" cy="4838699"/>
              </a:xfrm>
            </p:grpSpPr>
            <p:sp>
              <p:nvSpPr>
                <p:cNvPr id="189" name="Google Shape;189;p5"/>
                <p:cNvSpPr/>
                <p:nvPr/>
              </p:nvSpPr>
              <p:spPr>
                <a:xfrm>
                  <a:off x="3667406" y="158450"/>
                  <a:ext cx="215896" cy="477066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64806" h="3641729" extrusionOk="0">
                      <a:moveTo>
                        <a:pt x="164807" y="394989"/>
                      </a:moveTo>
                      <a:cubicBezTo>
                        <a:pt x="156185" y="351574"/>
                        <a:pt x="93171" y="32822"/>
                        <a:pt x="88053" y="7536"/>
                      </a:cubicBezTo>
                      <a:cubicBezTo>
                        <a:pt x="87620" y="5242"/>
                        <a:pt x="87006" y="2988"/>
                        <a:pt x="86219" y="798"/>
                      </a:cubicBezTo>
                      <a:cubicBezTo>
                        <a:pt x="85017" y="-2343"/>
                        <a:pt x="77441" y="4604"/>
                        <a:pt x="76836" y="7526"/>
                      </a:cubicBezTo>
                      <a:cubicBezTo>
                        <a:pt x="71773" y="32822"/>
                        <a:pt x="8686" y="347473"/>
                        <a:pt x="0" y="391002"/>
                      </a:cubicBezTo>
                      <a:cubicBezTo>
                        <a:pt x="0" y="400985"/>
                        <a:pt x="294" y="3614959"/>
                        <a:pt x="294" y="3614959"/>
                      </a:cubicBezTo>
                      <a:cubicBezTo>
                        <a:pt x="294" y="3628282"/>
                        <a:pt x="37358" y="3641729"/>
                        <a:pt x="82403" y="3641729"/>
                      </a:cubicBezTo>
                      <a:cubicBezTo>
                        <a:pt x="127448" y="3641729"/>
                        <a:pt x="164531" y="3628292"/>
                        <a:pt x="164531" y="3614959"/>
                      </a:cubicBezTo>
                      <a:lnTo>
                        <a:pt x="164742" y="3614959"/>
                      </a:lnTo>
                      <a:cubicBezTo>
                        <a:pt x="164742" y="3614959"/>
                        <a:pt x="164807" y="406076"/>
                        <a:pt x="164807" y="394989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4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pic>
              <p:nvPicPr>
                <p:cNvPr id="190" name="Google Shape;190;p5"/>
                <p:cNvPicPr preferRelativeResize="0"/>
                <p:nvPr/>
              </p:nvPicPr>
              <p:blipFill>
                <a:blip r:embed="rId2">
                  <a:alphaModFix/>
                </a:blip>
                <a:stretch>
                  <a:fillRect/>
                </a:stretch>
              </p:blipFill>
              <p:spPr>
                <a:xfrm>
                  <a:off x="3663063" y="152400"/>
                  <a:ext cx="318597" cy="4838699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</p:grpSp>
          <p:grpSp>
            <p:nvGrpSpPr>
              <p:cNvPr id="191" name="Google Shape;191;p5"/>
              <p:cNvGrpSpPr/>
              <p:nvPr/>
            </p:nvGrpSpPr>
            <p:grpSpPr>
              <a:xfrm>
                <a:off x="5929821" y="2034451"/>
                <a:ext cx="468816" cy="7120145"/>
                <a:chOff x="1419019" y="152400"/>
                <a:chExt cx="318597" cy="4838699"/>
              </a:xfrm>
            </p:grpSpPr>
            <p:sp>
              <p:nvSpPr>
                <p:cNvPr id="192" name="Google Shape;192;p5"/>
                <p:cNvSpPr/>
                <p:nvPr/>
              </p:nvSpPr>
              <p:spPr>
                <a:xfrm>
                  <a:off x="1423362" y="158450"/>
                  <a:ext cx="215896" cy="477066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64806" h="3641729" extrusionOk="0">
                      <a:moveTo>
                        <a:pt x="164807" y="394989"/>
                      </a:moveTo>
                      <a:cubicBezTo>
                        <a:pt x="156185" y="351574"/>
                        <a:pt x="93171" y="32822"/>
                        <a:pt x="88053" y="7536"/>
                      </a:cubicBezTo>
                      <a:cubicBezTo>
                        <a:pt x="87620" y="5242"/>
                        <a:pt x="87006" y="2988"/>
                        <a:pt x="86219" y="798"/>
                      </a:cubicBezTo>
                      <a:cubicBezTo>
                        <a:pt x="85017" y="-2343"/>
                        <a:pt x="77441" y="4604"/>
                        <a:pt x="76836" y="7526"/>
                      </a:cubicBezTo>
                      <a:cubicBezTo>
                        <a:pt x="71773" y="32822"/>
                        <a:pt x="8686" y="347473"/>
                        <a:pt x="0" y="391002"/>
                      </a:cubicBezTo>
                      <a:cubicBezTo>
                        <a:pt x="0" y="400985"/>
                        <a:pt x="294" y="3614959"/>
                        <a:pt x="294" y="3614959"/>
                      </a:cubicBezTo>
                      <a:cubicBezTo>
                        <a:pt x="294" y="3628282"/>
                        <a:pt x="37358" y="3641729"/>
                        <a:pt x="82403" y="3641729"/>
                      </a:cubicBezTo>
                      <a:cubicBezTo>
                        <a:pt x="127448" y="3641729"/>
                        <a:pt x="164531" y="3628292"/>
                        <a:pt x="164531" y="3614959"/>
                      </a:cubicBezTo>
                      <a:lnTo>
                        <a:pt x="164742" y="3614959"/>
                      </a:lnTo>
                      <a:cubicBezTo>
                        <a:pt x="164742" y="3614959"/>
                        <a:pt x="164807" y="406076"/>
                        <a:pt x="164807" y="394989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4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pic>
              <p:nvPicPr>
                <p:cNvPr id="193" name="Google Shape;193;p5"/>
                <p:cNvPicPr preferRelativeResize="0"/>
                <p:nvPr/>
              </p:nvPicPr>
              <p:blipFill>
                <a:blip r:embed="rId2">
                  <a:alphaModFix/>
                </a:blip>
                <a:stretch>
                  <a:fillRect/>
                </a:stretch>
              </p:blipFill>
              <p:spPr>
                <a:xfrm>
                  <a:off x="1419019" y="152400"/>
                  <a:ext cx="318597" cy="4838699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</p:grpSp>
          <p:grpSp>
            <p:nvGrpSpPr>
              <p:cNvPr id="194" name="Google Shape;194;p5"/>
              <p:cNvGrpSpPr/>
              <p:nvPr/>
            </p:nvGrpSpPr>
            <p:grpSpPr>
              <a:xfrm>
                <a:off x="6395774" y="1653451"/>
                <a:ext cx="468816" cy="7120145"/>
                <a:chOff x="1600200" y="152400"/>
                <a:chExt cx="318597" cy="4838699"/>
              </a:xfrm>
            </p:grpSpPr>
            <p:sp>
              <p:nvSpPr>
                <p:cNvPr id="195" name="Google Shape;195;p5"/>
                <p:cNvSpPr/>
                <p:nvPr/>
              </p:nvSpPr>
              <p:spPr>
                <a:xfrm>
                  <a:off x="1604543" y="158450"/>
                  <a:ext cx="215896" cy="477066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64806" h="3641729" extrusionOk="0">
                      <a:moveTo>
                        <a:pt x="164807" y="394989"/>
                      </a:moveTo>
                      <a:cubicBezTo>
                        <a:pt x="156185" y="351574"/>
                        <a:pt x="93171" y="32822"/>
                        <a:pt x="88053" y="7536"/>
                      </a:cubicBezTo>
                      <a:cubicBezTo>
                        <a:pt x="87620" y="5242"/>
                        <a:pt x="87006" y="2988"/>
                        <a:pt x="86219" y="798"/>
                      </a:cubicBezTo>
                      <a:cubicBezTo>
                        <a:pt x="85017" y="-2343"/>
                        <a:pt x="77441" y="4604"/>
                        <a:pt x="76836" y="7526"/>
                      </a:cubicBezTo>
                      <a:cubicBezTo>
                        <a:pt x="71773" y="32822"/>
                        <a:pt x="8686" y="347473"/>
                        <a:pt x="0" y="391002"/>
                      </a:cubicBezTo>
                      <a:cubicBezTo>
                        <a:pt x="0" y="400985"/>
                        <a:pt x="294" y="3614959"/>
                        <a:pt x="294" y="3614959"/>
                      </a:cubicBezTo>
                      <a:cubicBezTo>
                        <a:pt x="294" y="3628282"/>
                        <a:pt x="37358" y="3641729"/>
                        <a:pt x="82403" y="3641729"/>
                      </a:cubicBezTo>
                      <a:cubicBezTo>
                        <a:pt x="127448" y="3641729"/>
                        <a:pt x="164531" y="3628292"/>
                        <a:pt x="164531" y="3614959"/>
                      </a:cubicBezTo>
                      <a:lnTo>
                        <a:pt x="164742" y="3614959"/>
                      </a:lnTo>
                      <a:cubicBezTo>
                        <a:pt x="164742" y="3614959"/>
                        <a:pt x="164807" y="406076"/>
                        <a:pt x="164807" y="394989"/>
                      </a:cubicBezTo>
                      <a:close/>
                    </a:path>
                  </a:pathLst>
                </a:custGeom>
                <a:solidFill>
                  <a:schemeClr val="accent6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4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pic>
              <p:nvPicPr>
                <p:cNvPr id="196" name="Google Shape;196;p5"/>
                <p:cNvPicPr preferRelativeResize="0"/>
                <p:nvPr/>
              </p:nvPicPr>
              <p:blipFill>
                <a:blip r:embed="rId2">
                  <a:alphaModFix/>
                </a:blip>
                <a:stretch>
                  <a:fillRect/>
                </a:stretch>
              </p:blipFill>
              <p:spPr>
                <a:xfrm>
                  <a:off x="1600200" y="152400"/>
                  <a:ext cx="318597" cy="4838699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</p:grpSp>
          <p:grpSp>
            <p:nvGrpSpPr>
              <p:cNvPr id="197" name="Google Shape;197;p5"/>
              <p:cNvGrpSpPr/>
              <p:nvPr/>
            </p:nvGrpSpPr>
            <p:grpSpPr>
              <a:xfrm>
                <a:off x="6718994" y="1424851"/>
                <a:ext cx="468816" cy="7120145"/>
                <a:chOff x="533400" y="152400"/>
                <a:chExt cx="318597" cy="4838699"/>
              </a:xfrm>
            </p:grpSpPr>
            <p:sp>
              <p:nvSpPr>
                <p:cNvPr id="198" name="Google Shape;198;p5"/>
                <p:cNvSpPr/>
                <p:nvPr/>
              </p:nvSpPr>
              <p:spPr>
                <a:xfrm>
                  <a:off x="537743" y="158450"/>
                  <a:ext cx="215896" cy="477066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64806" h="3641729" extrusionOk="0">
                      <a:moveTo>
                        <a:pt x="164807" y="394989"/>
                      </a:moveTo>
                      <a:cubicBezTo>
                        <a:pt x="156185" y="351574"/>
                        <a:pt x="93171" y="32822"/>
                        <a:pt x="88053" y="7536"/>
                      </a:cubicBezTo>
                      <a:cubicBezTo>
                        <a:pt x="87620" y="5242"/>
                        <a:pt x="87006" y="2988"/>
                        <a:pt x="86219" y="798"/>
                      </a:cubicBezTo>
                      <a:cubicBezTo>
                        <a:pt x="85017" y="-2343"/>
                        <a:pt x="77441" y="4604"/>
                        <a:pt x="76836" y="7526"/>
                      </a:cubicBezTo>
                      <a:cubicBezTo>
                        <a:pt x="71773" y="32822"/>
                        <a:pt x="8686" y="347473"/>
                        <a:pt x="0" y="391002"/>
                      </a:cubicBezTo>
                      <a:cubicBezTo>
                        <a:pt x="0" y="400985"/>
                        <a:pt x="294" y="3614959"/>
                        <a:pt x="294" y="3614959"/>
                      </a:cubicBezTo>
                      <a:cubicBezTo>
                        <a:pt x="294" y="3628282"/>
                        <a:pt x="37358" y="3641729"/>
                        <a:pt x="82403" y="3641729"/>
                      </a:cubicBezTo>
                      <a:cubicBezTo>
                        <a:pt x="127448" y="3641729"/>
                        <a:pt x="164531" y="3628292"/>
                        <a:pt x="164531" y="3614959"/>
                      </a:cubicBezTo>
                      <a:lnTo>
                        <a:pt x="164742" y="3614959"/>
                      </a:lnTo>
                      <a:cubicBezTo>
                        <a:pt x="164742" y="3614959"/>
                        <a:pt x="164807" y="406076"/>
                        <a:pt x="164807" y="394989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4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pic>
              <p:nvPicPr>
                <p:cNvPr id="199" name="Google Shape;199;p5"/>
                <p:cNvPicPr preferRelativeResize="0"/>
                <p:nvPr/>
              </p:nvPicPr>
              <p:blipFill>
                <a:blip r:embed="rId2">
                  <a:alphaModFix/>
                </a:blip>
                <a:stretch>
                  <a:fillRect/>
                </a:stretch>
              </p:blipFill>
              <p:spPr>
                <a:xfrm>
                  <a:off x="533400" y="152400"/>
                  <a:ext cx="318597" cy="4838699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</p:grpSp>
          <p:grpSp>
            <p:nvGrpSpPr>
              <p:cNvPr id="200" name="Google Shape;200;p5"/>
              <p:cNvGrpSpPr/>
              <p:nvPr/>
            </p:nvGrpSpPr>
            <p:grpSpPr>
              <a:xfrm>
                <a:off x="7042215" y="1501051"/>
                <a:ext cx="468816" cy="7120145"/>
                <a:chOff x="685800" y="152400"/>
                <a:chExt cx="318597" cy="4838699"/>
              </a:xfrm>
            </p:grpSpPr>
            <p:sp>
              <p:nvSpPr>
                <p:cNvPr id="201" name="Google Shape;201;p5"/>
                <p:cNvSpPr/>
                <p:nvPr/>
              </p:nvSpPr>
              <p:spPr>
                <a:xfrm>
                  <a:off x="690143" y="158450"/>
                  <a:ext cx="215896" cy="477066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64806" h="3641729" extrusionOk="0">
                      <a:moveTo>
                        <a:pt x="164807" y="394989"/>
                      </a:moveTo>
                      <a:cubicBezTo>
                        <a:pt x="156185" y="351574"/>
                        <a:pt x="93171" y="32822"/>
                        <a:pt x="88053" y="7536"/>
                      </a:cubicBezTo>
                      <a:cubicBezTo>
                        <a:pt x="87620" y="5242"/>
                        <a:pt x="87006" y="2988"/>
                        <a:pt x="86219" y="798"/>
                      </a:cubicBezTo>
                      <a:cubicBezTo>
                        <a:pt x="85017" y="-2343"/>
                        <a:pt x="77441" y="4604"/>
                        <a:pt x="76836" y="7526"/>
                      </a:cubicBezTo>
                      <a:cubicBezTo>
                        <a:pt x="71773" y="32822"/>
                        <a:pt x="8686" y="347473"/>
                        <a:pt x="0" y="391002"/>
                      </a:cubicBezTo>
                      <a:cubicBezTo>
                        <a:pt x="0" y="400985"/>
                        <a:pt x="294" y="3614959"/>
                        <a:pt x="294" y="3614959"/>
                      </a:cubicBezTo>
                      <a:cubicBezTo>
                        <a:pt x="294" y="3628282"/>
                        <a:pt x="37358" y="3641729"/>
                        <a:pt x="82403" y="3641729"/>
                      </a:cubicBezTo>
                      <a:cubicBezTo>
                        <a:pt x="127448" y="3641729"/>
                        <a:pt x="164531" y="3628292"/>
                        <a:pt x="164531" y="3614959"/>
                      </a:cubicBezTo>
                      <a:lnTo>
                        <a:pt x="164742" y="3614959"/>
                      </a:lnTo>
                      <a:cubicBezTo>
                        <a:pt x="164742" y="3614959"/>
                        <a:pt x="164807" y="406076"/>
                        <a:pt x="164807" y="394989"/>
                      </a:cubicBezTo>
                      <a:close/>
                    </a:path>
                  </a:pathLst>
                </a:custGeom>
                <a:solidFill>
                  <a:schemeClr val="lt2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4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pic>
              <p:nvPicPr>
                <p:cNvPr id="202" name="Google Shape;202;p5"/>
                <p:cNvPicPr preferRelativeResize="0"/>
                <p:nvPr/>
              </p:nvPicPr>
              <p:blipFill>
                <a:blip r:embed="rId2">
                  <a:alphaModFix/>
                </a:blip>
                <a:stretch>
                  <a:fillRect/>
                </a:stretch>
              </p:blipFill>
              <p:spPr>
                <a:xfrm>
                  <a:off x="685800" y="152400"/>
                  <a:ext cx="318597" cy="4838699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</p:grpSp>
          <p:grpSp>
            <p:nvGrpSpPr>
              <p:cNvPr id="203" name="Google Shape;203;p5"/>
              <p:cNvGrpSpPr/>
              <p:nvPr/>
            </p:nvGrpSpPr>
            <p:grpSpPr>
              <a:xfrm>
                <a:off x="7365436" y="1882051"/>
                <a:ext cx="468816" cy="7120145"/>
                <a:chOff x="838200" y="152400"/>
                <a:chExt cx="318597" cy="4838699"/>
              </a:xfrm>
            </p:grpSpPr>
            <p:sp>
              <p:nvSpPr>
                <p:cNvPr id="204" name="Google Shape;204;p5"/>
                <p:cNvSpPr/>
                <p:nvPr/>
              </p:nvSpPr>
              <p:spPr>
                <a:xfrm>
                  <a:off x="842543" y="158450"/>
                  <a:ext cx="215896" cy="477066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64806" h="3641729" extrusionOk="0">
                      <a:moveTo>
                        <a:pt x="164807" y="394989"/>
                      </a:moveTo>
                      <a:cubicBezTo>
                        <a:pt x="156185" y="351574"/>
                        <a:pt x="93171" y="32822"/>
                        <a:pt x="88053" y="7536"/>
                      </a:cubicBezTo>
                      <a:cubicBezTo>
                        <a:pt x="87620" y="5242"/>
                        <a:pt x="87006" y="2988"/>
                        <a:pt x="86219" y="798"/>
                      </a:cubicBezTo>
                      <a:cubicBezTo>
                        <a:pt x="85017" y="-2343"/>
                        <a:pt x="77441" y="4604"/>
                        <a:pt x="76836" y="7526"/>
                      </a:cubicBezTo>
                      <a:cubicBezTo>
                        <a:pt x="71773" y="32822"/>
                        <a:pt x="8686" y="347473"/>
                        <a:pt x="0" y="391002"/>
                      </a:cubicBezTo>
                      <a:cubicBezTo>
                        <a:pt x="0" y="400985"/>
                        <a:pt x="294" y="3614959"/>
                        <a:pt x="294" y="3614959"/>
                      </a:cubicBezTo>
                      <a:cubicBezTo>
                        <a:pt x="294" y="3628282"/>
                        <a:pt x="37358" y="3641729"/>
                        <a:pt x="82403" y="3641729"/>
                      </a:cubicBezTo>
                      <a:cubicBezTo>
                        <a:pt x="127448" y="3641729"/>
                        <a:pt x="164531" y="3628292"/>
                        <a:pt x="164531" y="3614959"/>
                      </a:cubicBezTo>
                      <a:lnTo>
                        <a:pt x="164742" y="3614959"/>
                      </a:lnTo>
                      <a:cubicBezTo>
                        <a:pt x="164742" y="3614959"/>
                        <a:pt x="164807" y="406076"/>
                        <a:pt x="164807" y="394989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4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pic>
              <p:nvPicPr>
                <p:cNvPr id="205" name="Google Shape;205;p5"/>
                <p:cNvPicPr preferRelativeResize="0"/>
                <p:nvPr/>
              </p:nvPicPr>
              <p:blipFill>
                <a:blip r:embed="rId2">
                  <a:alphaModFix/>
                </a:blip>
                <a:stretch>
                  <a:fillRect/>
                </a:stretch>
              </p:blipFill>
              <p:spPr>
                <a:xfrm>
                  <a:off x="838200" y="152400"/>
                  <a:ext cx="318597" cy="4838699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</p:grpSp>
          <p:grpSp>
            <p:nvGrpSpPr>
              <p:cNvPr id="206" name="Google Shape;206;p5"/>
              <p:cNvGrpSpPr/>
              <p:nvPr/>
            </p:nvGrpSpPr>
            <p:grpSpPr>
              <a:xfrm>
                <a:off x="8011877" y="2186851"/>
                <a:ext cx="468816" cy="7120145"/>
                <a:chOff x="3663063" y="152400"/>
                <a:chExt cx="318597" cy="4838699"/>
              </a:xfrm>
            </p:grpSpPr>
            <p:sp>
              <p:nvSpPr>
                <p:cNvPr id="207" name="Google Shape;207;p5"/>
                <p:cNvSpPr/>
                <p:nvPr/>
              </p:nvSpPr>
              <p:spPr>
                <a:xfrm>
                  <a:off x="3667406" y="158450"/>
                  <a:ext cx="215896" cy="477066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64806" h="3641729" extrusionOk="0">
                      <a:moveTo>
                        <a:pt x="164807" y="394989"/>
                      </a:moveTo>
                      <a:cubicBezTo>
                        <a:pt x="156185" y="351574"/>
                        <a:pt x="93171" y="32822"/>
                        <a:pt x="88053" y="7536"/>
                      </a:cubicBezTo>
                      <a:cubicBezTo>
                        <a:pt x="87620" y="5242"/>
                        <a:pt x="87006" y="2988"/>
                        <a:pt x="86219" y="798"/>
                      </a:cubicBezTo>
                      <a:cubicBezTo>
                        <a:pt x="85017" y="-2343"/>
                        <a:pt x="77441" y="4604"/>
                        <a:pt x="76836" y="7526"/>
                      </a:cubicBezTo>
                      <a:cubicBezTo>
                        <a:pt x="71773" y="32822"/>
                        <a:pt x="8686" y="347473"/>
                        <a:pt x="0" y="391002"/>
                      </a:cubicBezTo>
                      <a:cubicBezTo>
                        <a:pt x="0" y="400985"/>
                        <a:pt x="294" y="3614959"/>
                        <a:pt x="294" y="3614959"/>
                      </a:cubicBezTo>
                      <a:cubicBezTo>
                        <a:pt x="294" y="3628282"/>
                        <a:pt x="37358" y="3641729"/>
                        <a:pt x="82403" y="3641729"/>
                      </a:cubicBezTo>
                      <a:cubicBezTo>
                        <a:pt x="127448" y="3641729"/>
                        <a:pt x="164531" y="3628292"/>
                        <a:pt x="164531" y="3614959"/>
                      </a:cubicBezTo>
                      <a:lnTo>
                        <a:pt x="164742" y="3614959"/>
                      </a:lnTo>
                      <a:cubicBezTo>
                        <a:pt x="164742" y="3614959"/>
                        <a:pt x="164807" y="406076"/>
                        <a:pt x="164807" y="394989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4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pic>
              <p:nvPicPr>
                <p:cNvPr id="208" name="Google Shape;208;p5"/>
                <p:cNvPicPr preferRelativeResize="0"/>
                <p:nvPr/>
              </p:nvPicPr>
              <p:blipFill>
                <a:blip r:embed="rId2">
                  <a:alphaModFix/>
                </a:blip>
                <a:stretch>
                  <a:fillRect/>
                </a:stretch>
              </p:blipFill>
              <p:spPr>
                <a:xfrm>
                  <a:off x="3663063" y="152400"/>
                  <a:ext cx="318597" cy="4838699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</p:grpSp>
          <p:grpSp>
            <p:nvGrpSpPr>
              <p:cNvPr id="209" name="Google Shape;209;p5"/>
              <p:cNvGrpSpPr/>
              <p:nvPr/>
            </p:nvGrpSpPr>
            <p:grpSpPr>
              <a:xfrm>
                <a:off x="8335098" y="1805851"/>
                <a:ext cx="468816" cy="7120145"/>
                <a:chOff x="1295400" y="152400"/>
                <a:chExt cx="318597" cy="4838699"/>
              </a:xfrm>
            </p:grpSpPr>
            <p:sp>
              <p:nvSpPr>
                <p:cNvPr id="210" name="Google Shape;210;p5"/>
                <p:cNvSpPr/>
                <p:nvPr/>
              </p:nvSpPr>
              <p:spPr>
                <a:xfrm>
                  <a:off x="1299743" y="158450"/>
                  <a:ext cx="215896" cy="477066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64806" h="3641729" extrusionOk="0">
                      <a:moveTo>
                        <a:pt x="164807" y="394989"/>
                      </a:moveTo>
                      <a:cubicBezTo>
                        <a:pt x="156185" y="351574"/>
                        <a:pt x="93171" y="32822"/>
                        <a:pt x="88053" y="7536"/>
                      </a:cubicBezTo>
                      <a:cubicBezTo>
                        <a:pt x="87620" y="5242"/>
                        <a:pt x="87006" y="2988"/>
                        <a:pt x="86219" y="798"/>
                      </a:cubicBezTo>
                      <a:cubicBezTo>
                        <a:pt x="85017" y="-2343"/>
                        <a:pt x="77441" y="4604"/>
                        <a:pt x="76836" y="7526"/>
                      </a:cubicBezTo>
                      <a:cubicBezTo>
                        <a:pt x="71773" y="32822"/>
                        <a:pt x="8686" y="347473"/>
                        <a:pt x="0" y="391002"/>
                      </a:cubicBezTo>
                      <a:cubicBezTo>
                        <a:pt x="0" y="400985"/>
                        <a:pt x="294" y="3614959"/>
                        <a:pt x="294" y="3614959"/>
                      </a:cubicBezTo>
                      <a:cubicBezTo>
                        <a:pt x="294" y="3628282"/>
                        <a:pt x="37358" y="3641729"/>
                        <a:pt x="82403" y="3641729"/>
                      </a:cubicBezTo>
                      <a:cubicBezTo>
                        <a:pt x="127448" y="3641729"/>
                        <a:pt x="164531" y="3628292"/>
                        <a:pt x="164531" y="3614959"/>
                      </a:cubicBezTo>
                      <a:lnTo>
                        <a:pt x="164742" y="3614959"/>
                      </a:lnTo>
                      <a:cubicBezTo>
                        <a:pt x="164742" y="3614959"/>
                        <a:pt x="164807" y="406076"/>
                        <a:pt x="164807" y="394989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4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pic>
              <p:nvPicPr>
                <p:cNvPr id="211" name="Google Shape;211;p5"/>
                <p:cNvPicPr preferRelativeResize="0"/>
                <p:nvPr/>
              </p:nvPicPr>
              <p:blipFill>
                <a:blip r:embed="rId2">
                  <a:alphaModFix/>
                </a:blip>
                <a:stretch>
                  <a:fillRect/>
                </a:stretch>
              </p:blipFill>
              <p:spPr>
                <a:xfrm>
                  <a:off x="1295400" y="152400"/>
                  <a:ext cx="318597" cy="4838699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</p:grpSp>
        </p:grpSp>
        <p:grpSp>
          <p:nvGrpSpPr>
            <p:cNvPr id="212" name="Google Shape;212;p5"/>
            <p:cNvGrpSpPr/>
            <p:nvPr/>
          </p:nvGrpSpPr>
          <p:grpSpPr>
            <a:xfrm rot="-5400000" flipH="1">
              <a:off x="9848714" y="1201031"/>
              <a:ext cx="196383" cy="2982574"/>
              <a:chOff x="1447800" y="152400"/>
              <a:chExt cx="318597" cy="4838699"/>
            </a:xfrm>
          </p:grpSpPr>
          <p:sp>
            <p:nvSpPr>
              <p:cNvPr id="213" name="Google Shape;213;p5"/>
              <p:cNvSpPr/>
              <p:nvPr/>
            </p:nvSpPr>
            <p:spPr>
              <a:xfrm>
                <a:off x="1452143" y="158450"/>
                <a:ext cx="215896" cy="4770665"/>
              </a:xfrm>
              <a:custGeom>
                <a:avLst/>
                <a:gdLst/>
                <a:ahLst/>
                <a:cxnLst/>
                <a:rect l="l" t="t" r="r" b="b"/>
                <a:pathLst>
                  <a:path w="164806" h="3641729" extrusionOk="0">
                    <a:moveTo>
                      <a:pt x="164807" y="394989"/>
                    </a:moveTo>
                    <a:cubicBezTo>
                      <a:pt x="156185" y="351574"/>
                      <a:pt x="93171" y="32822"/>
                      <a:pt x="88053" y="7536"/>
                    </a:cubicBezTo>
                    <a:cubicBezTo>
                      <a:pt x="87620" y="5242"/>
                      <a:pt x="87006" y="2988"/>
                      <a:pt x="86219" y="798"/>
                    </a:cubicBezTo>
                    <a:cubicBezTo>
                      <a:pt x="85017" y="-2343"/>
                      <a:pt x="77441" y="4604"/>
                      <a:pt x="76836" y="7526"/>
                    </a:cubicBezTo>
                    <a:cubicBezTo>
                      <a:pt x="71773" y="32822"/>
                      <a:pt x="8686" y="347473"/>
                      <a:pt x="0" y="391002"/>
                    </a:cubicBezTo>
                    <a:cubicBezTo>
                      <a:pt x="0" y="400985"/>
                      <a:pt x="294" y="3614959"/>
                      <a:pt x="294" y="3614959"/>
                    </a:cubicBezTo>
                    <a:cubicBezTo>
                      <a:pt x="294" y="3628282"/>
                      <a:pt x="37358" y="3641729"/>
                      <a:pt x="82403" y="3641729"/>
                    </a:cubicBezTo>
                    <a:cubicBezTo>
                      <a:pt x="127448" y="3641729"/>
                      <a:pt x="164531" y="3628292"/>
                      <a:pt x="164531" y="3614959"/>
                    </a:cubicBezTo>
                    <a:lnTo>
                      <a:pt x="164742" y="3614959"/>
                    </a:lnTo>
                    <a:cubicBezTo>
                      <a:pt x="164742" y="3614959"/>
                      <a:pt x="164807" y="406076"/>
                      <a:pt x="164807" y="394989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pic>
            <p:nvPicPr>
              <p:cNvPr id="214" name="Google Shape;214;p5"/>
              <p:cNvPicPr preferRelativeResize="0"/>
              <p:nvPr/>
            </p:nvPicPr>
            <p:blipFill>
              <a:blip r:embed="rId2">
                <a:alphaModFix/>
              </a:blip>
              <a:stretch>
                <a:fillRect/>
              </a:stretch>
            </p:blipFill>
            <p:spPr>
              <a:xfrm>
                <a:off x="1447800" y="152400"/>
                <a:ext cx="318597" cy="4838699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grpSp>
          <p:nvGrpSpPr>
            <p:cNvPr id="215" name="Google Shape;215;p5"/>
            <p:cNvGrpSpPr/>
            <p:nvPr/>
          </p:nvGrpSpPr>
          <p:grpSpPr>
            <a:xfrm rot="-5400000" flipH="1">
              <a:off x="9689113" y="1336426"/>
              <a:ext cx="196383" cy="2982574"/>
              <a:chOff x="1600200" y="152400"/>
              <a:chExt cx="318597" cy="4838699"/>
            </a:xfrm>
          </p:grpSpPr>
          <p:sp>
            <p:nvSpPr>
              <p:cNvPr id="216" name="Google Shape;216;p5"/>
              <p:cNvSpPr/>
              <p:nvPr/>
            </p:nvSpPr>
            <p:spPr>
              <a:xfrm>
                <a:off x="1604543" y="158450"/>
                <a:ext cx="215896" cy="4770665"/>
              </a:xfrm>
              <a:custGeom>
                <a:avLst/>
                <a:gdLst/>
                <a:ahLst/>
                <a:cxnLst/>
                <a:rect l="l" t="t" r="r" b="b"/>
                <a:pathLst>
                  <a:path w="164806" h="3641729" extrusionOk="0">
                    <a:moveTo>
                      <a:pt x="164807" y="394989"/>
                    </a:moveTo>
                    <a:cubicBezTo>
                      <a:pt x="156185" y="351574"/>
                      <a:pt x="93171" y="32822"/>
                      <a:pt x="88053" y="7536"/>
                    </a:cubicBezTo>
                    <a:cubicBezTo>
                      <a:pt x="87620" y="5242"/>
                      <a:pt x="87006" y="2988"/>
                      <a:pt x="86219" y="798"/>
                    </a:cubicBezTo>
                    <a:cubicBezTo>
                      <a:pt x="85017" y="-2343"/>
                      <a:pt x="77441" y="4604"/>
                      <a:pt x="76836" y="7526"/>
                    </a:cubicBezTo>
                    <a:cubicBezTo>
                      <a:pt x="71773" y="32822"/>
                      <a:pt x="8686" y="347473"/>
                      <a:pt x="0" y="391002"/>
                    </a:cubicBezTo>
                    <a:cubicBezTo>
                      <a:pt x="0" y="400985"/>
                      <a:pt x="294" y="3614959"/>
                      <a:pt x="294" y="3614959"/>
                    </a:cubicBezTo>
                    <a:cubicBezTo>
                      <a:pt x="294" y="3628282"/>
                      <a:pt x="37358" y="3641729"/>
                      <a:pt x="82403" y="3641729"/>
                    </a:cubicBezTo>
                    <a:cubicBezTo>
                      <a:pt x="127448" y="3641729"/>
                      <a:pt x="164531" y="3628292"/>
                      <a:pt x="164531" y="3614959"/>
                    </a:cubicBezTo>
                    <a:lnTo>
                      <a:pt x="164742" y="3614959"/>
                    </a:lnTo>
                    <a:cubicBezTo>
                      <a:pt x="164742" y="3614959"/>
                      <a:pt x="164807" y="406076"/>
                      <a:pt x="164807" y="394989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pic>
            <p:nvPicPr>
              <p:cNvPr id="217" name="Google Shape;217;p5"/>
              <p:cNvPicPr preferRelativeResize="0"/>
              <p:nvPr/>
            </p:nvPicPr>
            <p:blipFill>
              <a:blip r:embed="rId2">
                <a:alphaModFix/>
              </a:blip>
              <a:stretch>
                <a:fillRect/>
              </a:stretch>
            </p:blipFill>
            <p:spPr>
              <a:xfrm>
                <a:off x="1600200" y="152400"/>
                <a:ext cx="318597" cy="4838699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grpSp>
          <p:nvGrpSpPr>
            <p:cNvPr id="218" name="Google Shape;218;p5"/>
            <p:cNvGrpSpPr/>
            <p:nvPr/>
          </p:nvGrpSpPr>
          <p:grpSpPr>
            <a:xfrm rot="-5400000" flipH="1">
              <a:off x="9944475" y="1471836"/>
              <a:ext cx="196383" cy="2982574"/>
              <a:chOff x="533400" y="152400"/>
              <a:chExt cx="318597" cy="4838699"/>
            </a:xfrm>
          </p:grpSpPr>
          <p:sp>
            <p:nvSpPr>
              <p:cNvPr id="219" name="Google Shape;219;p5"/>
              <p:cNvSpPr/>
              <p:nvPr/>
            </p:nvSpPr>
            <p:spPr>
              <a:xfrm>
                <a:off x="537743" y="158450"/>
                <a:ext cx="215896" cy="4770665"/>
              </a:xfrm>
              <a:custGeom>
                <a:avLst/>
                <a:gdLst/>
                <a:ahLst/>
                <a:cxnLst/>
                <a:rect l="l" t="t" r="r" b="b"/>
                <a:pathLst>
                  <a:path w="164806" h="3641729" extrusionOk="0">
                    <a:moveTo>
                      <a:pt x="164807" y="394989"/>
                    </a:moveTo>
                    <a:cubicBezTo>
                      <a:pt x="156185" y="351574"/>
                      <a:pt x="93171" y="32822"/>
                      <a:pt x="88053" y="7536"/>
                    </a:cubicBezTo>
                    <a:cubicBezTo>
                      <a:pt x="87620" y="5242"/>
                      <a:pt x="87006" y="2988"/>
                      <a:pt x="86219" y="798"/>
                    </a:cubicBezTo>
                    <a:cubicBezTo>
                      <a:pt x="85017" y="-2343"/>
                      <a:pt x="77441" y="4604"/>
                      <a:pt x="76836" y="7526"/>
                    </a:cubicBezTo>
                    <a:cubicBezTo>
                      <a:pt x="71773" y="32822"/>
                      <a:pt x="8686" y="347473"/>
                      <a:pt x="0" y="391002"/>
                    </a:cubicBezTo>
                    <a:cubicBezTo>
                      <a:pt x="0" y="400985"/>
                      <a:pt x="294" y="3614959"/>
                      <a:pt x="294" y="3614959"/>
                    </a:cubicBezTo>
                    <a:cubicBezTo>
                      <a:pt x="294" y="3628282"/>
                      <a:pt x="37358" y="3641729"/>
                      <a:pt x="82403" y="3641729"/>
                    </a:cubicBezTo>
                    <a:cubicBezTo>
                      <a:pt x="127448" y="3641729"/>
                      <a:pt x="164531" y="3628292"/>
                      <a:pt x="164531" y="3614959"/>
                    </a:cubicBezTo>
                    <a:lnTo>
                      <a:pt x="164742" y="3614959"/>
                    </a:lnTo>
                    <a:cubicBezTo>
                      <a:pt x="164742" y="3614959"/>
                      <a:pt x="164807" y="406076"/>
                      <a:pt x="164807" y="394989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pic>
            <p:nvPicPr>
              <p:cNvPr id="220" name="Google Shape;220;p5"/>
              <p:cNvPicPr preferRelativeResize="0"/>
              <p:nvPr/>
            </p:nvPicPr>
            <p:blipFill>
              <a:blip r:embed="rId2">
                <a:alphaModFix/>
              </a:blip>
              <a:stretch>
                <a:fillRect/>
              </a:stretch>
            </p:blipFill>
            <p:spPr>
              <a:xfrm>
                <a:off x="533400" y="152400"/>
                <a:ext cx="318597" cy="4838699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grpSp>
          <p:nvGrpSpPr>
            <p:cNvPr id="221" name="Google Shape;221;p5"/>
            <p:cNvGrpSpPr/>
            <p:nvPr/>
          </p:nvGrpSpPr>
          <p:grpSpPr>
            <a:xfrm rot="-5400000" flipH="1">
              <a:off x="9752954" y="1607231"/>
              <a:ext cx="196383" cy="2982574"/>
              <a:chOff x="685800" y="152400"/>
              <a:chExt cx="318597" cy="4838699"/>
            </a:xfrm>
          </p:grpSpPr>
          <p:sp>
            <p:nvSpPr>
              <p:cNvPr id="222" name="Google Shape;222;p5"/>
              <p:cNvSpPr/>
              <p:nvPr/>
            </p:nvSpPr>
            <p:spPr>
              <a:xfrm>
                <a:off x="690143" y="158450"/>
                <a:ext cx="215896" cy="4770665"/>
              </a:xfrm>
              <a:custGeom>
                <a:avLst/>
                <a:gdLst/>
                <a:ahLst/>
                <a:cxnLst/>
                <a:rect l="l" t="t" r="r" b="b"/>
                <a:pathLst>
                  <a:path w="164806" h="3641729" extrusionOk="0">
                    <a:moveTo>
                      <a:pt x="164807" y="394989"/>
                    </a:moveTo>
                    <a:cubicBezTo>
                      <a:pt x="156185" y="351574"/>
                      <a:pt x="93171" y="32822"/>
                      <a:pt x="88053" y="7536"/>
                    </a:cubicBezTo>
                    <a:cubicBezTo>
                      <a:pt x="87620" y="5242"/>
                      <a:pt x="87006" y="2988"/>
                      <a:pt x="86219" y="798"/>
                    </a:cubicBezTo>
                    <a:cubicBezTo>
                      <a:pt x="85017" y="-2343"/>
                      <a:pt x="77441" y="4604"/>
                      <a:pt x="76836" y="7526"/>
                    </a:cubicBezTo>
                    <a:cubicBezTo>
                      <a:pt x="71773" y="32822"/>
                      <a:pt x="8686" y="347473"/>
                      <a:pt x="0" y="391002"/>
                    </a:cubicBezTo>
                    <a:cubicBezTo>
                      <a:pt x="0" y="400985"/>
                      <a:pt x="294" y="3614959"/>
                      <a:pt x="294" y="3614959"/>
                    </a:cubicBezTo>
                    <a:cubicBezTo>
                      <a:pt x="294" y="3628282"/>
                      <a:pt x="37358" y="3641729"/>
                      <a:pt x="82403" y="3641729"/>
                    </a:cubicBezTo>
                    <a:cubicBezTo>
                      <a:pt x="127448" y="3641729"/>
                      <a:pt x="164531" y="3628292"/>
                      <a:pt x="164531" y="3614959"/>
                    </a:cubicBezTo>
                    <a:lnTo>
                      <a:pt x="164742" y="3614959"/>
                    </a:lnTo>
                    <a:cubicBezTo>
                      <a:pt x="164742" y="3614959"/>
                      <a:pt x="164807" y="406076"/>
                      <a:pt x="164807" y="394989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pic>
            <p:nvPicPr>
              <p:cNvPr id="223" name="Google Shape;223;p5"/>
              <p:cNvPicPr preferRelativeResize="0"/>
              <p:nvPr/>
            </p:nvPicPr>
            <p:blipFill>
              <a:blip r:embed="rId2">
                <a:alphaModFix/>
              </a:blip>
              <a:stretch>
                <a:fillRect/>
              </a:stretch>
            </p:blipFill>
            <p:spPr>
              <a:xfrm>
                <a:off x="685800" y="152400"/>
                <a:ext cx="318597" cy="4838699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grpSp>
          <p:nvGrpSpPr>
            <p:cNvPr id="224" name="Google Shape;224;p5"/>
            <p:cNvGrpSpPr/>
            <p:nvPr/>
          </p:nvGrpSpPr>
          <p:grpSpPr>
            <a:xfrm rot="-5400000" flipH="1">
              <a:off x="9816794" y="1954222"/>
              <a:ext cx="196383" cy="2982574"/>
              <a:chOff x="990600" y="152400"/>
              <a:chExt cx="318597" cy="4838699"/>
            </a:xfrm>
          </p:grpSpPr>
          <p:sp>
            <p:nvSpPr>
              <p:cNvPr id="225" name="Google Shape;225;p5"/>
              <p:cNvSpPr/>
              <p:nvPr/>
            </p:nvSpPr>
            <p:spPr>
              <a:xfrm>
                <a:off x="994943" y="158450"/>
                <a:ext cx="215896" cy="4770665"/>
              </a:xfrm>
              <a:custGeom>
                <a:avLst/>
                <a:gdLst/>
                <a:ahLst/>
                <a:cxnLst/>
                <a:rect l="l" t="t" r="r" b="b"/>
                <a:pathLst>
                  <a:path w="164806" h="3641729" extrusionOk="0">
                    <a:moveTo>
                      <a:pt x="164807" y="394989"/>
                    </a:moveTo>
                    <a:cubicBezTo>
                      <a:pt x="156185" y="351574"/>
                      <a:pt x="93171" y="32822"/>
                      <a:pt x="88053" y="7536"/>
                    </a:cubicBezTo>
                    <a:cubicBezTo>
                      <a:pt x="87620" y="5242"/>
                      <a:pt x="87006" y="2988"/>
                      <a:pt x="86219" y="798"/>
                    </a:cubicBezTo>
                    <a:cubicBezTo>
                      <a:pt x="85017" y="-2343"/>
                      <a:pt x="77441" y="4604"/>
                      <a:pt x="76836" y="7526"/>
                    </a:cubicBezTo>
                    <a:cubicBezTo>
                      <a:pt x="71773" y="32822"/>
                      <a:pt x="8686" y="347473"/>
                      <a:pt x="0" y="391002"/>
                    </a:cubicBezTo>
                    <a:cubicBezTo>
                      <a:pt x="0" y="400985"/>
                      <a:pt x="294" y="3614959"/>
                      <a:pt x="294" y="3614959"/>
                    </a:cubicBezTo>
                    <a:cubicBezTo>
                      <a:pt x="294" y="3628282"/>
                      <a:pt x="37358" y="3641729"/>
                      <a:pt x="82403" y="3641729"/>
                    </a:cubicBezTo>
                    <a:cubicBezTo>
                      <a:pt x="127448" y="3641729"/>
                      <a:pt x="164531" y="3628292"/>
                      <a:pt x="164531" y="3614959"/>
                    </a:cubicBezTo>
                    <a:lnTo>
                      <a:pt x="164742" y="3614959"/>
                    </a:lnTo>
                    <a:cubicBezTo>
                      <a:pt x="164742" y="3614959"/>
                      <a:pt x="164807" y="406076"/>
                      <a:pt x="164807" y="394989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pic>
            <p:nvPicPr>
              <p:cNvPr id="226" name="Google Shape;226;p5"/>
              <p:cNvPicPr preferRelativeResize="0"/>
              <p:nvPr/>
            </p:nvPicPr>
            <p:blipFill>
              <a:blip r:embed="rId2">
                <a:alphaModFix/>
              </a:blip>
              <a:stretch>
                <a:fillRect/>
              </a:stretch>
            </p:blipFill>
            <p:spPr>
              <a:xfrm>
                <a:off x="990600" y="152400"/>
                <a:ext cx="318597" cy="4838699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grpSp>
          <p:nvGrpSpPr>
            <p:cNvPr id="227" name="Google Shape;227;p5"/>
            <p:cNvGrpSpPr/>
            <p:nvPr/>
          </p:nvGrpSpPr>
          <p:grpSpPr>
            <a:xfrm rot="-5400000" flipH="1">
              <a:off x="9752954" y="2089589"/>
              <a:ext cx="196383" cy="2982574"/>
              <a:chOff x="3663063" y="152400"/>
              <a:chExt cx="318597" cy="4838699"/>
            </a:xfrm>
          </p:grpSpPr>
          <p:sp>
            <p:nvSpPr>
              <p:cNvPr id="228" name="Google Shape;228;p5"/>
              <p:cNvSpPr/>
              <p:nvPr/>
            </p:nvSpPr>
            <p:spPr>
              <a:xfrm>
                <a:off x="3667406" y="158450"/>
                <a:ext cx="215896" cy="4770665"/>
              </a:xfrm>
              <a:custGeom>
                <a:avLst/>
                <a:gdLst/>
                <a:ahLst/>
                <a:cxnLst/>
                <a:rect l="l" t="t" r="r" b="b"/>
                <a:pathLst>
                  <a:path w="164806" h="3641729" extrusionOk="0">
                    <a:moveTo>
                      <a:pt x="164807" y="394989"/>
                    </a:moveTo>
                    <a:cubicBezTo>
                      <a:pt x="156185" y="351574"/>
                      <a:pt x="93171" y="32822"/>
                      <a:pt x="88053" y="7536"/>
                    </a:cubicBezTo>
                    <a:cubicBezTo>
                      <a:pt x="87620" y="5242"/>
                      <a:pt x="87006" y="2988"/>
                      <a:pt x="86219" y="798"/>
                    </a:cubicBezTo>
                    <a:cubicBezTo>
                      <a:pt x="85017" y="-2343"/>
                      <a:pt x="77441" y="4604"/>
                      <a:pt x="76836" y="7526"/>
                    </a:cubicBezTo>
                    <a:cubicBezTo>
                      <a:pt x="71773" y="32822"/>
                      <a:pt x="8686" y="347473"/>
                      <a:pt x="0" y="391002"/>
                    </a:cubicBezTo>
                    <a:cubicBezTo>
                      <a:pt x="0" y="400985"/>
                      <a:pt x="294" y="3614959"/>
                      <a:pt x="294" y="3614959"/>
                    </a:cubicBezTo>
                    <a:cubicBezTo>
                      <a:pt x="294" y="3628282"/>
                      <a:pt x="37358" y="3641729"/>
                      <a:pt x="82403" y="3641729"/>
                    </a:cubicBezTo>
                    <a:cubicBezTo>
                      <a:pt x="127448" y="3641729"/>
                      <a:pt x="164531" y="3628292"/>
                      <a:pt x="164531" y="3614959"/>
                    </a:cubicBezTo>
                    <a:lnTo>
                      <a:pt x="164742" y="3614959"/>
                    </a:lnTo>
                    <a:cubicBezTo>
                      <a:pt x="164742" y="3614959"/>
                      <a:pt x="164807" y="406076"/>
                      <a:pt x="164807" y="394989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pic>
            <p:nvPicPr>
              <p:cNvPr id="229" name="Google Shape;229;p5"/>
              <p:cNvPicPr preferRelativeResize="0"/>
              <p:nvPr/>
            </p:nvPicPr>
            <p:blipFill>
              <a:blip r:embed="rId2">
                <a:alphaModFix/>
              </a:blip>
              <a:stretch>
                <a:fillRect/>
              </a:stretch>
            </p:blipFill>
            <p:spPr>
              <a:xfrm>
                <a:off x="3663063" y="152400"/>
                <a:ext cx="318597" cy="4838699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grpSp>
          <p:nvGrpSpPr>
            <p:cNvPr id="230" name="Google Shape;230;p5"/>
            <p:cNvGrpSpPr/>
            <p:nvPr/>
          </p:nvGrpSpPr>
          <p:grpSpPr>
            <a:xfrm rot="-5400000" flipH="1">
              <a:off x="9880634" y="2225013"/>
              <a:ext cx="196383" cy="2982574"/>
              <a:chOff x="1295400" y="152400"/>
              <a:chExt cx="318597" cy="4838699"/>
            </a:xfrm>
          </p:grpSpPr>
          <p:sp>
            <p:nvSpPr>
              <p:cNvPr id="231" name="Google Shape;231;p5"/>
              <p:cNvSpPr/>
              <p:nvPr/>
            </p:nvSpPr>
            <p:spPr>
              <a:xfrm>
                <a:off x="1299743" y="158450"/>
                <a:ext cx="215896" cy="4770665"/>
              </a:xfrm>
              <a:custGeom>
                <a:avLst/>
                <a:gdLst/>
                <a:ahLst/>
                <a:cxnLst/>
                <a:rect l="l" t="t" r="r" b="b"/>
                <a:pathLst>
                  <a:path w="164806" h="3641729" extrusionOk="0">
                    <a:moveTo>
                      <a:pt x="164807" y="394989"/>
                    </a:moveTo>
                    <a:cubicBezTo>
                      <a:pt x="156185" y="351574"/>
                      <a:pt x="93171" y="32822"/>
                      <a:pt x="88053" y="7536"/>
                    </a:cubicBezTo>
                    <a:cubicBezTo>
                      <a:pt x="87620" y="5242"/>
                      <a:pt x="87006" y="2988"/>
                      <a:pt x="86219" y="798"/>
                    </a:cubicBezTo>
                    <a:cubicBezTo>
                      <a:pt x="85017" y="-2343"/>
                      <a:pt x="77441" y="4604"/>
                      <a:pt x="76836" y="7526"/>
                    </a:cubicBezTo>
                    <a:cubicBezTo>
                      <a:pt x="71773" y="32822"/>
                      <a:pt x="8686" y="347473"/>
                      <a:pt x="0" y="391002"/>
                    </a:cubicBezTo>
                    <a:cubicBezTo>
                      <a:pt x="0" y="400985"/>
                      <a:pt x="294" y="3614959"/>
                      <a:pt x="294" y="3614959"/>
                    </a:cubicBezTo>
                    <a:cubicBezTo>
                      <a:pt x="294" y="3628282"/>
                      <a:pt x="37358" y="3641729"/>
                      <a:pt x="82403" y="3641729"/>
                    </a:cubicBezTo>
                    <a:cubicBezTo>
                      <a:pt x="127448" y="3641729"/>
                      <a:pt x="164531" y="3628292"/>
                      <a:pt x="164531" y="3614959"/>
                    </a:cubicBezTo>
                    <a:lnTo>
                      <a:pt x="164742" y="3614959"/>
                    </a:lnTo>
                    <a:cubicBezTo>
                      <a:pt x="164742" y="3614959"/>
                      <a:pt x="164807" y="406076"/>
                      <a:pt x="164807" y="394989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pic>
            <p:nvPicPr>
              <p:cNvPr id="232" name="Google Shape;232;p5"/>
              <p:cNvPicPr preferRelativeResize="0"/>
              <p:nvPr/>
            </p:nvPicPr>
            <p:blipFill>
              <a:blip r:embed="rId2">
                <a:alphaModFix/>
              </a:blip>
              <a:stretch>
                <a:fillRect/>
              </a:stretch>
            </p:blipFill>
            <p:spPr>
              <a:xfrm>
                <a:off x="1295400" y="152400"/>
                <a:ext cx="318597" cy="4838699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grpSp>
          <p:nvGrpSpPr>
            <p:cNvPr id="233" name="Google Shape;233;p5"/>
            <p:cNvGrpSpPr/>
            <p:nvPr/>
          </p:nvGrpSpPr>
          <p:grpSpPr>
            <a:xfrm rot="-5400000" flipH="1">
              <a:off x="9848714" y="2361002"/>
              <a:ext cx="196383" cy="2982574"/>
              <a:chOff x="1447800" y="152400"/>
              <a:chExt cx="318597" cy="4838699"/>
            </a:xfrm>
          </p:grpSpPr>
          <p:sp>
            <p:nvSpPr>
              <p:cNvPr id="234" name="Google Shape;234;p5"/>
              <p:cNvSpPr/>
              <p:nvPr/>
            </p:nvSpPr>
            <p:spPr>
              <a:xfrm>
                <a:off x="1452143" y="158450"/>
                <a:ext cx="215896" cy="4770665"/>
              </a:xfrm>
              <a:custGeom>
                <a:avLst/>
                <a:gdLst/>
                <a:ahLst/>
                <a:cxnLst/>
                <a:rect l="l" t="t" r="r" b="b"/>
                <a:pathLst>
                  <a:path w="164806" h="3641729" extrusionOk="0">
                    <a:moveTo>
                      <a:pt x="164807" y="394989"/>
                    </a:moveTo>
                    <a:cubicBezTo>
                      <a:pt x="156185" y="351574"/>
                      <a:pt x="93171" y="32822"/>
                      <a:pt x="88053" y="7536"/>
                    </a:cubicBezTo>
                    <a:cubicBezTo>
                      <a:pt x="87620" y="5242"/>
                      <a:pt x="87006" y="2988"/>
                      <a:pt x="86219" y="798"/>
                    </a:cubicBezTo>
                    <a:cubicBezTo>
                      <a:pt x="85017" y="-2343"/>
                      <a:pt x="77441" y="4604"/>
                      <a:pt x="76836" y="7526"/>
                    </a:cubicBezTo>
                    <a:cubicBezTo>
                      <a:pt x="71773" y="32822"/>
                      <a:pt x="8686" y="347473"/>
                      <a:pt x="0" y="391002"/>
                    </a:cubicBezTo>
                    <a:cubicBezTo>
                      <a:pt x="0" y="400985"/>
                      <a:pt x="294" y="3614959"/>
                      <a:pt x="294" y="3614959"/>
                    </a:cubicBezTo>
                    <a:cubicBezTo>
                      <a:pt x="294" y="3628282"/>
                      <a:pt x="37358" y="3641729"/>
                      <a:pt x="82403" y="3641729"/>
                    </a:cubicBezTo>
                    <a:cubicBezTo>
                      <a:pt x="127448" y="3641729"/>
                      <a:pt x="164531" y="3628292"/>
                      <a:pt x="164531" y="3614959"/>
                    </a:cubicBezTo>
                    <a:lnTo>
                      <a:pt x="164742" y="3614959"/>
                    </a:lnTo>
                    <a:cubicBezTo>
                      <a:pt x="164742" y="3614959"/>
                      <a:pt x="164807" y="406076"/>
                      <a:pt x="164807" y="394989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pic>
            <p:nvPicPr>
              <p:cNvPr id="235" name="Google Shape;235;p5"/>
              <p:cNvPicPr preferRelativeResize="0"/>
              <p:nvPr/>
            </p:nvPicPr>
            <p:blipFill>
              <a:blip r:embed="rId2">
                <a:alphaModFix/>
              </a:blip>
              <a:stretch>
                <a:fillRect/>
              </a:stretch>
            </p:blipFill>
            <p:spPr>
              <a:xfrm>
                <a:off x="1447800" y="152400"/>
                <a:ext cx="318597" cy="4838699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grpSp>
          <p:nvGrpSpPr>
            <p:cNvPr id="236" name="Google Shape;236;p5"/>
            <p:cNvGrpSpPr/>
            <p:nvPr/>
          </p:nvGrpSpPr>
          <p:grpSpPr>
            <a:xfrm rot="-5400000" flipH="1">
              <a:off x="9721033" y="2496397"/>
              <a:ext cx="196383" cy="2982574"/>
              <a:chOff x="1600200" y="152400"/>
              <a:chExt cx="318597" cy="4838699"/>
            </a:xfrm>
          </p:grpSpPr>
          <p:sp>
            <p:nvSpPr>
              <p:cNvPr id="237" name="Google Shape;237;p5"/>
              <p:cNvSpPr/>
              <p:nvPr/>
            </p:nvSpPr>
            <p:spPr>
              <a:xfrm>
                <a:off x="1604543" y="158450"/>
                <a:ext cx="215896" cy="4770665"/>
              </a:xfrm>
              <a:custGeom>
                <a:avLst/>
                <a:gdLst/>
                <a:ahLst/>
                <a:cxnLst/>
                <a:rect l="l" t="t" r="r" b="b"/>
                <a:pathLst>
                  <a:path w="164806" h="3641729" extrusionOk="0">
                    <a:moveTo>
                      <a:pt x="164807" y="394989"/>
                    </a:moveTo>
                    <a:cubicBezTo>
                      <a:pt x="156185" y="351574"/>
                      <a:pt x="93171" y="32822"/>
                      <a:pt x="88053" y="7536"/>
                    </a:cubicBezTo>
                    <a:cubicBezTo>
                      <a:pt x="87620" y="5242"/>
                      <a:pt x="87006" y="2988"/>
                      <a:pt x="86219" y="798"/>
                    </a:cubicBezTo>
                    <a:cubicBezTo>
                      <a:pt x="85017" y="-2343"/>
                      <a:pt x="77441" y="4604"/>
                      <a:pt x="76836" y="7526"/>
                    </a:cubicBezTo>
                    <a:cubicBezTo>
                      <a:pt x="71773" y="32822"/>
                      <a:pt x="8686" y="347473"/>
                      <a:pt x="0" y="391002"/>
                    </a:cubicBezTo>
                    <a:cubicBezTo>
                      <a:pt x="0" y="400985"/>
                      <a:pt x="294" y="3614959"/>
                      <a:pt x="294" y="3614959"/>
                    </a:cubicBezTo>
                    <a:cubicBezTo>
                      <a:pt x="294" y="3628282"/>
                      <a:pt x="37358" y="3641729"/>
                      <a:pt x="82403" y="3641729"/>
                    </a:cubicBezTo>
                    <a:cubicBezTo>
                      <a:pt x="127448" y="3641729"/>
                      <a:pt x="164531" y="3628292"/>
                      <a:pt x="164531" y="3614959"/>
                    </a:cubicBezTo>
                    <a:lnTo>
                      <a:pt x="164742" y="3614959"/>
                    </a:lnTo>
                    <a:cubicBezTo>
                      <a:pt x="164742" y="3614959"/>
                      <a:pt x="164807" y="406076"/>
                      <a:pt x="164807" y="394989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pic>
            <p:nvPicPr>
              <p:cNvPr id="238" name="Google Shape;238;p5"/>
              <p:cNvPicPr preferRelativeResize="0"/>
              <p:nvPr/>
            </p:nvPicPr>
            <p:blipFill>
              <a:blip r:embed="rId2">
                <a:alphaModFix/>
              </a:blip>
              <a:stretch>
                <a:fillRect/>
              </a:stretch>
            </p:blipFill>
            <p:spPr>
              <a:xfrm>
                <a:off x="1600200" y="152400"/>
                <a:ext cx="318597" cy="4838699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grpSp>
          <p:nvGrpSpPr>
            <p:cNvPr id="239" name="Google Shape;239;p5"/>
            <p:cNvGrpSpPr/>
            <p:nvPr/>
          </p:nvGrpSpPr>
          <p:grpSpPr>
            <a:xfrm rot="-5400000" flipH="1">
              <a:off x="9625273" y="2631806"/>
              <a:ext cx="196383" cy="2982574"/>
              <a:chOff x="533400" y="152400"/>
              <a:chExt cx="318597" cy="4838699"/>
            </a:xfrm>
          </p:grpSpPr>
          <p:sp>
            <p:nvSpPr>
              <p:cNvPr id="240" name="Google Shape;240;p5"/>
              <p:cNvSpPr/>
              <p:nvPr/>
            </p:nvSpPr>
            <p:spPr>
              <a:xfrm>
                <a:off x="537743" y="158450"/>
                <a:ext cx="215896" cy="4770665"/>
              </a:xfrm>
              <a:custGeom>
                <a:avLst/>
                <a:gdLst/>
                <a:ahLst/>
                <a:cxnLst/>
                <a:rect l="l" t="t" r="r" b="b"/>
                <a:pathLst>
                  <a:path w="164806" h="3641729" extrusionOk="0">
                    <a:moveTo>
                      <a:pt x="164807" y="394989"/>
                    </a:moveTo>
                    <a:cubicBezTo>
                      <a:pt x="156185" y="351574"/>
                      <a:pt x="93171" y="32822"/>
                      <a:pt x="88053" y="7536"/>
                    </a:cubicBezTo>
                    <a:cubicBezTo>
                      <a:pt x="87620" y="5242"/>
                      <a:pt x="87006" y="2988"/>
                      <a:pt x="86219" y="798"/>
                    </a:cubicBezTo>
                    <a:cubicBezTo>
                      <a:pt x="85017" y="-2343"/>
                      <a:pt x="77441" y="4604"/>
                      <a:pt x="76836" y="7526"/>
                    </a:cubicBezTo>
                    <a:cubicBezTo>
                      <a:pt x="71773" y="32822"/>
                      <a:pt x="8686" y="347473"/>
                      <a:pt x="0" y="391002"/>
                    </a:cubicBezTo>
                    <a:cubicBezTo>
                      <a:pt x="0" y="400985"/>
                      <a:pt x="294" y="3614959"/>
                      <a:pt x="294" y="3614959"/>
                    </a:cubicBezTo>
                    <a:cubicBezTo>
                      <a:pt x="294" y="3628282"/>
                      <a:pt x="37358" y="3641729"/>
                      <a:pt x="82403" y="3641729"/>
                    </a:cubicBezTo>
                    <a:cubicBezTo>
                      <a:pt x="127448" y="3641729"/>
                      <a:pt x="164531" y="3628292"/>
                      <a:pt x="164531" y="3614959"/>
                    </a:cubicBezTo>
                    <a:lnTo>
                      <a:pt x="164742" y="3614959"/>
                    </a:lnTo>
                    <a:cubicBezTo>
                      <a:pt x="164742" y="3614959"/>
                      <a:pt x="164807" y="406076"/>
                      <a:pt x="164807" y="394989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pic>
            <p:nvPicPr>
              <p:cNvPr id="241" name="Google Shape;241;p5"/>
              <p:cNvPicPr preferRelativeResize="0"/>
              <p:nvPr/>
            </p:nvPicPr>
            <p:blipFill>
              <a:blip r:embed="rId2">
                <a:alphaModFix/>
              </a:blip>
              <a:stretch>
                <a:fillRect/>
              </a:stretch>
            </p:blipFill>
            <p:spPr>
              <a:xfrm>
                <a:off x="533400" y="152400"/>
                <a:ext cx="318597" cy="4838699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grpSp>
          <p:nvGrpSpPr>
            <p:cNvPr id="242" name="Google Shape;242;p5"/>
            <p:cNvGrpSpPr/>
            <p:nvPr/>
          </p:nvGrpSpPr>
          <p:grpSpPr>
            <a:xfrm rot="-5400000" flipH="1">
              <a:off x="9657193" y="2767202"/>
              <a:ext cx="196383" cy="2982574"/>
              <a:chOff x="685800" y="152400"/>
              <a:chExt cx="318597" cy="4838699"/>
            </a:xfrm>
          </p:grpSpPr>
          <p:sp>
            <p:nvSpPr>
              <p:cNvPr id="243" name="Google Shape;243;p5"/>
              <p:cNvSpPr/>
              <p:nvPr/>
            </p:nvSpPr>
            <p:spPr>
              <a:xfrm>
                <a:off x="690143" y="158450"/>
                <a:ext cx="215896" cy="4770665"/>
              </a:xfrm>
              <a:custGeom>
                <a:avLst/>
                <a:gdLst/>
                <a:ahLst/>
                <a:cxnLst/>
                <a:rect l="l" t="t" r="r" b="b"/>
                <a:pathLst>
                  <a:path w="164806" h="3641729" extrusionOk="0">
                    <a:moveTo>
                      <a:pt x="164807" y="394989"/>
                    </a:moveTo>
                    <a:cubicBezTo>
                      <a:pt x="156185" y="351574"/>
                      <a:pt x="93171" y="32822"/>
                      <a:pt x="88053" y="7536"/>
                    </a:cubicBezTo>
                    <a:cubicBezTo>
                      <a:pt x="87620" y="5242"/>
                      <a:pt x="87006" y="2988"/>
                      <a:pt x="86219" y="798"/>
                    </a:cubicBezTo>
                    <a:cubicBezTo>
                      <a:pt x="85017" y="-2343"/>
                      <a:pt x="77441" y="4604"/>
                      <a:pt x="76836" y="7526"/>
                    </a:cubicBezTo>
                    <a:cubicBezTo>
                      <a:pt x="71773" y="32822"/>
                      <a:pt x="8686" y="347473"/>
                      <a:pt x="0" y="391002"/>
                    </a:cubicBezTo>
                    <a:cubicBezTo>
                      <a:pt x="0" y="400985"/>
                      <a:pt x="294" y="3614959"/>
                      <a:pt x="294" y="3614959"/>
                    </a:cubicBezTo>
                    <a:cubicBezTo>
                      <a:pt x="294" y="3628282"/>
                      <a:pt x="37358" y="3641729"/>
                      <a:pt x="82403" y="3641729"/>
                    </a:cubicBezTo>
                    <a:cubicBezTo>
                      <a:pt x="127448" y="3641729"/>
                      <a:pt x="164531" y="3628292"/>
                      <a:pt x="164531" y="3614959"/>
                    </a:cubicBezTo>
                    <a:lnTo>
                      <a:pt x="164742" y="3614959"/>
                    </a:lnTo>
                    <a:cubicBezTo>
                      <a:pt x="164742" y="3614959"/>
                      <a:pt x="164807" y="406076"/>
                      <a:pt x="164807" y="394989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pic>
            <p:nvPicPr>
              <p:cNvPr id="244" name="Google Shape;244;p5"/>
              <p:cNvPicPr preferRelativeResize="0"/>
              <p:nvPr/>
            </p:nvPicPr>
            <p:blipFill>
              <a:blip r:embed="rId2">
                <a:alphaModFix/>
              </a:blip>
              <a:stretch>
                <a:fillRect/>
              </a:stretch>
            </p:blipFill>
            <p:spPr>
              <a:xfrm>
                <a:off x="685800" y="152400"/>
                <a:ext cx="318597" cy="4838699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grpSp>
          <p:nvGrpSpPr>
            <p:cNvPr id="245" name="Google Shape;245;p5"/>
            <p:cNvGrpSpPr/>
            <p:nvPr/>
          </p:nvGrpSpPr>
          <p:grpSpPr>
            <a:xfrm rot="-5400000" flipH="1">
              <a:off x="9816794" y="2902597"/>
              <a:ext cx="196383" cy="2982574"/>
              <a:chOff x="838200" y="152400"/>
              <a:chExt cx="318597" cy="4838699"/>
            </a:xfrm>
          </p:grpSpPr>
          <p:sp>
            <p:nvSpPr>
              <p:cNvPr id="246" name="Google Shape;246;p5"/>
              <p:cNvSpPr/>
              <p:nvPr/>
            </p:nvSpPr>
            <p:spPr>
              <a:xfrm>
                <a:off x="842543" y="158450"/>
                <a:ext cx="215896" cy="4770665"/>
              </a:xfrm>
              <a:custGeom>
                <a:avLst/>
                <a:gdLst/>
                <a:ahLst/>
                <a:cxnLst/>
                <a:rect l="l" t="t" r="r" b="b"/>
                <a:pathLst>
                  <a:path w="164806" h="3641729" extrusionOk="0">
                    <a:moveTo>
                      <a:pt x="164807" y="394989"/>
                    </a:moveTo>
                    <a:cubicBezTo>
                      <a:pt x="156185" y="351574"/>
                      <a:pt x="93171" y="32822"/>
                      <a:pt x="88053" y="7536"/>
                    </a:cubicBezTo>
                    <a:cubicBezTo>
                      <a:pt x="87620" y="5242"/>
                      <a:pt x="87006" y="2988"/>
                      <a:pt x="86219" y="798"/>
                    </a:cubicBezTo>
                    <a:cubicBezTo>
                      <a:pt x="85017" y="-2343"/>
                      <a:pt x="77441" y="4604"/>
                      <a:pt x="76836" y="7526"/>
                    </a:cubicBezTo>
                    <a:cubicBezTo>
                      <a:pt x="71773" y="32822"/>
                      <a:pt x="8686" y="347473"/>
                      <a:pt x="0" y="391002"/>
                    </a:cubicBezTo>
                    <a:cubicBezTo>
                      <a:pt x="0" y="400985"/>
                      <a:pt x="294" y="3614959"/>
                      <a:pt x="294" y="3614959"/>
                    </a:cubicBezTo>
                    <a:cubicBezTo>
                      <a:pt x="294" y="3628282"/>
                      <a:pt x="37358" y="3641729"/>
                      <a:pt x="82403" y="3641729"/>
                    </a:cubicBezTo>
                    <a:cubicBezTo>
                      <a:pt x="127448" y="3641729"/>
                      <a:pt x="164531" y="3628292"/>
                      <a:pt x="164531" y="3614959"/>
                    </a:cubicBezTo>
                    <a:lnTo>
                      <a:pt x="164742" y="3614959"/>
                    </a:lnTo>
                    <a:cubicBezTo>
                      <a:pt x="164742" y="3614959"/>
                      <a:pt x="164807" y="406076"/>
                      <a:pt x="164807" y="394989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pic>
            <p:nvPicPr>
              <p:cNvPr id="247" name="Google Shape;247;p5"/>
              <p:cNvPicPr preferRelativeResize="0"/>
              <p:nvPr/>
            </p:nvPicPr>
            <p:blipFill>
              <a:blip r:embed="rId2">
                <a:alphaModFix/>
              </a:blip>
              <a:stretch>
                <a:fillRect/>
              </a:stretch>
            </p:blipFill>
            <p:spPr>
              <a:xfrm>
                <a:off x="838200" y="152400"/>
                <a:ext cx="318597" cy="4838699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grpSp>
          <p:nvGrpSpPr>
            <p:cNvPr id="248" name="Google Shape;248;p5"/>
            <p:cNvGrpSpPr/>
            <p:nvPr/>
          </p:nvGrpSpPr>
          <p:grpSpPr>
            <a:xfrm rot="-5400000" flipH="1">
              <a:off x="9625273" y="3037992"/>
              <a:ext cx="196383" cy="2982574"/>
              <a:chOff x="990600" y="152400"/>
              <a:chExt cx="318597" cy="4838699"/>
            </a:xfrm>
          </p:grpSpPr>
          <p:sp>
            <p:nvSpPr>
              <p:cNvPr id="249" name="Google Shape;249;p5"/>
              <p:cNvSpPr/>
              <p:nvPr/>
            </p:nvSpPr>
            <p:spPr>
              <a:xfrm>
                <a:off x="994943" y="158450"/>
                <a:ext cx="215896" cy="4770665"/>
              </a:xfrm>
              <a:custGeom>
                <a:avLst/>
                <a:gdLst/>
                <a:ahLst/>
                <a:cxnLst/>
                <a:rect l="l" t="t" r="r" b="b"/>
                <a:pathLst>
                  <a:path w="164806" h="3641729" extrusionOk="0">
                    <a:moveTo>
                      <a:pt x="164807" y="394989"/>
                    </a:moveTo>
                    <a:cubicBezTo>
                      <a:pt x="156185" y="351574"/>
                      <a:pt x="93171" y="32822"/>
                      <a:pt x="88053" y="7536"/>
                    </a:cubicBezTo>
                    <a:cubicBezTo>
                      <a:pt x="87620" y="5242"/>
                      <a:pt x="87006" y="2988"/>
                      <a:pt x="86219" y="798"/>
                    </a:cubicBezTo>
                    <a:cubicBezTo>
                      <a:pt x="85017" y="-2343"/>
                      <a:pt x="77441" y="4604"/>
                      <a:pt x="76836" y="7526"/>
                    </a:cubicBezTo>
                    <a:cubicBezTo>
                      <a:pt x="71773" y="32822"/>
                      <a:pt x="8686" y="347473"/>
                      <a:pt x="0" y="391002"/>
                    </a:cubicBezTo>
                    <a:cubicBezTo>
                      <a:pt x="0" y="400985"/>
                      <a:pt x="294" y="3614959"/>
                      <a:pt x="294" y="3614959"/>
                    </a:cubicBezTo>
                    <a:cubicBezTo>
                      <a:pt x="294" y="3628282"/>
                      <a:pt x="37358" y="3641729"/>
                      <a:pt x="82403" y="3641729"/>
                    </a:cubicBezTo>
                    <a:cubicBezTo>
                      <a:pt x="127448" y="3641729"/>
                      <a:pt x="164531" y="3628292"/>
                      <a:pt x="164531" y="3614959"/>
                    </a:cubicBezTo>
                    <a:lnTo>
                      <a:pt x="164742" y="3614959"/>
                    </a:lnTo>
                    <a:cubicBezTo>
                      <a:pt x="164742" y="3614959"/>
                      <a:pt x="164807" y="406076"/>
                      <a:pt x="164807" y="394989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pic>
            <p:nvPicPr>
              <p:cNvPr id="250" name="Google Shape;250;p5"/>
              <p:cNvPicPr preferRelativeResize="0"/>
              <p:nvPr/>
            </p:nvPicPr>
            <p:blipFill>
              <a:blip r:embed="rId2">
                <a:alphaModFix/>
              </a:blip>
              <a:stretch>
                <a:fillRect/>
              </a:stretch>
            </p:blipFill>
            <p:spPr>
              <a:xfrm>
                <a:off x="990600" y="152400"/>
                <a:ext cx="318597" cy="4838699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grpSp>
          <p:nvGrpSpPr>
            <p:cNvPr id="251" name="Google Shape;251;p5"/>
            <p:cNvGrpSpPr/>
            <p:nvPr/>
          </p:nvGrpSpPr>
          <p:grpSpPr>
            <a:xfrm rot="-5400000" flipH="1">
              <a:off x="9944475" y="3173359"/>
              <a:ext cx="196383" cy="2982574"/>
              <a:chOff x="3663063" y="152400"/>
              <a:chExt cx="318597" cy="4838699"/>
            </a:xfrm>
          </p:grpSpPr>
          <p:sp>
            <p:nvSpPr>
              <p:cNvPr id="252" name="Google Shape;252;p5"/>
              <p:cNvSpPr/>
              <p:nvPr/>
            </p:nvSpPr>
            <p:spPr>
              <a:xfrm>
                <a:off x="3667406" y="158450"/>
                <a:ext cx="215896" cy="4770665"/>
              </a:xfrm>
              <a:custGeom>
                <a:avLst/>
                <a:gdLst/>
                <a:ahLst/>
                <a:cxnLst/>
                <a:rect l="l" t="t" r="r" b="b"/>
                <a:pathLst>
                  <a:path w="164806" h="3641729" extrusionOk="0">
                    <a:moveTo>
                      <a:pt x="164807" y="394989"/>
                    </a:moveTo>
                    <a:cubicBezTo>
                      <a:pt x="156185" y="351574"/>
                      <a:pt x="93171" y="32822"/>
                      <a:pt x="88053" y="7536"/>
                    </a:cubicBezTo>
                    <a:cubicBezTo>
                      <a:pt x="87620" y="5242"/>
                      <a:pt x="87006" y="2988"/>
                      <a:pt x="86219" y="798"/>
                    </a:cubicBezTo>
                    <a:cubicBezTo>
                      <a:pt x="85017" y="-2343"/>
                      <a:pt x="77441" y="4604"/>
                      <a:pt x="76836" y="7526"/>
                    </a:cubicBezTo>
                    <a:cubicBezTo>
                      <a:pt x="71773" y="32822"/>
                      <a:pt x="8686" y="347473"/>
                      <a:pt x="0" y="391002"/>
                    </a:cubicBezTo>
                    <a:cubicBezTo>
                      <a:pt x="0" y="400985"/>
                      <a:pt x="294" y="3614959"/>
                      <a:pt x="294" y="3614959"/>
                    </a:cubicBezTo>
                    <a:cubicBezTo>
                      <a:pt x="294" y="3628282"/>
                      <a:pt x="37358" y="3641729"/>
                      <a:pt x="82403" y="3641729"/>
                    </a:cubicBezTo>
                    <a:cubicBezTo>
                      <a:pt x="127448" y="3641729"/>
                      <a:pt x="164531" y="3628292"/>
                      <a:pt x="164531" y="3614959"/>
                    </a:cubicBezTo>
                    <a:lnTo>
                      <a:pt x="164742" y="3614959"/>
                    </a:lnTo>
                    <a:cubicBezTo>
                      <a:pt x="164742" y="3614959"/>
                      <a:pt x="164807" y="406076"/>
                      <a:pt x="164807" y="394989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pic>
            <p:nvPicPr>
              <p:cNvPr id="253" name="Google Shape;253;p5"/>
              <p:cNvPicPr preferRelativeResize="0"/>
              <p:nvPr/>
            </p:nvPicPr>
            <p:blipFill>
              <a:blip r:embed="rId2">
                <a:alphaModFix/>
              </a:blip>
              <a:stretch>
                <a:fillRect/>
              </a:stretch>
            </p:blipFill>
            <p:spPr>
              <a:xfrm>
                <a:off x="3663063" y="152400"/>
                <a:ext cx="318597" cy="4838699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grpSp>
          <p:nvGrpSpPr>
            <p:cNvPr id="254" name="Google Shape;254;p5"/>
            <p:cNvGrpSpPr/>
            <p:nvPr/>
          </p:nvGrpSpPr>
          <p:grpSpPr>
            <a:xfrm rot="-5400000" flipH="1">
              <a:off x="9784874" y="3308783"/>
              <a:ext cx="196383" cy="2982574"/>
              <a:chOff x="1295400" y="152400"/>
              <a:chExt cx="318597" cy="4838699"/>
            </a:xfrm>
          </p:grpSpPr>
          <p:sp>
            <p:nvSpPr>
              <p:cNvPr id="255" name="Google Shape;255;p5"/>
              <p:cNvSpPr/>
              <p:nvPr/>
            </p:nvSpPr>
            <p:spPr>
              <a:xfrm>
                <a:off x="1299743" y="158450"/>
                <a:ext cx="215896" cy="4770665"/>
              </a:xfrm>
              <a:custGeom>
                <a:avLst/>
                <a:gdLst/>
                <a:ahLst/>
                <a:cxnLst/>
                <a:rect l="l" t="t" r="r" b="b"/>
                <a:pathLst>
                  <a:path w="164806" h="3641729" extrusionOk="0">
                    <a:moveTo>
                      <a:pt x="164807" y="394989"/>
                    </a:moveTo>
                    <a:cubicBezTo>
                      <a:pt x="156185" y="351574"/>
                      <a:pt x="93171" y="32822"/>
                      <a:pt x="88053" y="7536"/>
                    </a:cubicBezTo>
                    <a:cubicBezTo>
                      <a:pt x="87620" y="5242"/>
                      <a:pt x="87006" y="2988"/>
                      <a:pt x="86219" y="798"/>
                    </a:cubicBezTo>
                    <a:cubicBezTo>
                      <a:pt x="85017" y="-2343"/>
                      <a:pt x="77441" y="4604"/>
                      <a:pt x="76836" y="7526"/>
                    </a:cubicBezTo>
                    <a:cubicBezTo>
                      <a:pt x="71773" y="32822"/>
                      <a:pt x="8686" y="347473"/>
                      <a:pt x="0" y="391002"/>
                    </a:cubicBezTo>
                    <a:cubicBezTo>
                      <a:pt x="0" y="400985"/>
                      <a:pt x="294" y="3614959"/>
                      <a:pt x="294" y="3614959"/>
                    </a:cubicBezTo>
                    <a:cubicBezTo>
                      <a:pt x="294" y="3628282"/>
                      <a:pt x="37358" y="3641729"/>
                      <a:pt x="82403" y="3641729"/>
                    </a:cubicBezTo>
                    <a:cubicBezTo>
                      <a:pt x="127448" y="3641729"/>
                      <a:pt x="164531" y="3628292"/>
                      <a:pt x="164531" y="3614959"/>
                    </a:cubicBezTo>
                    <a:lnTo>
                      <a:pt x="164742" y="3614959"/>
                    </a:lnTo>
                    <a:cubicBezTo>
                      <a:pt x="164742" y="3614959"/>
                      <a:pt x="164807" y="406076"/>
                      <a:pt x="164807" y="394989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pic>
            <p:nvPicPr>
              <p:cNvPr id="256" name="Google Shape;256;p5"/>
              <p:cNvPicPr preferRelativeResize="0"/>
              <p:nvPr/>
            </p:nvPicPr>
            <p:blipFill>
              <a:blip r:embed="rId2">
                <a:alphaModFix/>
              </a:blip>
              <a:stretch>
                <a:fillRect/>
              </a:stretch>
            </p:blipFill>
            <p:spPr>
              <a:xfrm>
                <a:off x="1295400" y="152400"/>
                <a:ext cx="318597" cy="4838699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</p:grpSp>
    </p:spTree>
    <p:extLst>
      <p:ext uri="{BB962C8B-B14F-4D97-AF65-F5344CB8AC3E}">
        <p14:creationId xmlns:p14="http://schemas.microsoft.com/office/powerpoint/2010/main" val="38677783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text + image">
  <p:cSld name="Title + text + image">
    <p:bg>
      <p:bgPr>
        <a:solidFill>
          <a:schemeClr val="dk1"/>
        </a:solidFill>
        <a:effectLst/>
      </p:bgPr>
    </p:bg>
    <p:spTree>
      <p:nvGrpSpPr>
        <p:cNvPr id="1" name="Shape 2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8" name="Google Shape;258;p6"/>
          <p:cNvPicPr preferRelativeResize="0"/>
          <p:nvPr/>
        </p:nvPicPr>
        <p:blipFill rotWithShape="1">
          <a:blip r:embed="rId2">
            <a:alphaModFix/>
          </a:blip>
          <a:srcRect r="50097"/>
          <a:stretch/>
        </p:blipFill>
        <p:spPr>
          <a:xfrm>
            <a:off x="0" y="0"/>
            <a:ext cx="6084032" cy="6858000"/>
          </a:xfrm>
          <a:prstGeom prst="rect">
            <a:avLst/>
          </a:prstGeom>
          <a:noFill/>
          <a:ln>
            <a:noFill/>
          </a:ln>
          <a:effectLst>
            <a:outerShdw blurRad="114300" dist="9525" algn="bl" rotWithShape="0">
              <a:schemeClr val="dk1">
                <a:alpha val="30000"/>
              </a:schemeClr>
            </a:outerShdw>
          </a:effectLst>
        </p:spPr>
      </p:pic>
      <p:sp>
        <p:nvSpPr>
          <p:cNvPr id="259" name="Google Shape;259;p6"/>
          <p:cNvSpPr/>
          <p:nvPr/>
        </p:nvSpPr>
        <p:spPr>
          <a:xfrm rot="197195">
            <a:off x="357249" y="1934989"/>
            <a:ext cx="3253531" cy="183060"/>
          </a:xfrm>
          <a:custGeom>
            <a:avLst/>
            <a:gdLst/>
            <a:ahLst/>
            <a:cxnLst/>
            <a:rect l="l" t="t" r="r" b="b"/>
            <a:pathLst>
              <a:path w="82170" h="8963" extrusionOk="0">
                <a:moveTo>
                  <a:pt x="60471" y="1"/>
                </a:moveTo>
                <a:lnTo>
                  <a:pt x="60547" y="39"/>
                </a:lnTo>
                <a:lnTo>
                  <a:pt x="60660" y="1"/>
                </a:lnTo>
                <a:close/>
                <a:moveTo>
                  <a:pt x="63019" y="95"/>
                </a:moveTo>
                <a:lnTo>
                  <a:pt x="62924" y="190"/>
                </a:lnTo>
                <a:lnTo>
                  <a:pt x="63019" y="190"/>
                </a:lnTo>
                <a:lnTo>
                  <a:pt x="63019" y="95"/>
                </a:lnTo>
                <a:close/>
                <a:moveTo>
                  <a:pt x="82075" y="944"/>
                </a:moveTo>
                <a:lnTo>
                  <a:pt x="82075" y="1039"/>
                </a:lnTo>
                <a:lnTo>
                  <a:pt x="81980" y="1133"/>
                </a:lnTo>
                <a:lnTo>
                  <a:pt x="81792" y="1133"/>
                </a:lnTo>
                <a:lnTo>
                  <a:pt x="81697" y="1039"/>
                </a:lnTo>
                <a:lnTo>
                  <a:pt x="81509" y="1227"/>
                </a:lnTo>
                <a:lnTo>
                  <a:pt x="81886" y="1227"/>
                </a:lnTo>
                <a:lnTo>
                  <a:pt x="82169" y="1039"/>
                </a:lnTo>
                <a:lnTo>
                  <a:pt x="82075" y="944"/>
                </a:lnTo>
                <a:close/>
                <a:moveTo>
                  <a:pt x="44151" y="1510"/>
                </a:moveTo>
                <a:lnTo>
                  <a:pt x="43962" y="1605"/>
                </a:lnTo>
                <a:lnTo>
                  <a:pt x="44245" y="1605"/>
                </a:lnTo>
                <a:lnTo>
                  <a:pt x="44151" y="1510"/>
                </a:lnTo>
                <a:close/>
                <a:moveTo>
                  <a:pt x="43019" y="1699"/>
                </a:moveTo>
                <a:lnTo>
                  <a:pt x="42830" y="1793"/>
                </a:lnTo>
                <a:lnTo>
                  <a:pt x="42956" y="1762"/>
                </a:lnTo>
                <a:lnTo>
                  <a:pt x="43019" y="1699"/>
                </a:lnTo>
                <a:close/>
                <a:moveTo>
                  <a:pt x="13585" y="5472"/>
                </a:moveTo>
                <a:lnTo>
                  <a:pt x="13585" y="5504"/>
                </a:lnTo>
                <a:lnTo>
                  <a:pt x="13585" y="5504"/>
                </a:lnTo>
                <a:lnTo>
                  <a:pt x="13680" y="5472"/>
                </a:lnTo>
                <a:close/>
                <a:moveTo>
                  <a:pt x="15095" y="6321"/>
                </a:moveTo>
                <a:lnTo>
                  <a:pt x="14812" y="6416"/>
                </a:lnTo>
                <a:lnTo>
                  <a:pt x="14812" y="6321"/>
                </a:lnTo>
                <a:close/>
                <a:moveTo>
                  <a:pt x="60547" y="39"/>
                </a:moveTo>
                <a:lnTo>
                  <a:pt x="60377" y="95"/>
                </a:lnTo>
                <a:lnTo>
                  <a:pt x="60471" y="190"/>
                </a:lnTo>
                <a:lnTo>
                  <a:pt x="60094" y="378"/>
                </a:lnTo>
                <a:lnTo>
                  <a:pt x="59811" y="473"/>
                </a:lnTo>
                <a:lnTo>
                  <a:pt x="59717" y="473"/>
                </a:lnTo>
                <a:lnTo>
                  <a:pt x="59622" y="378"/>
                </a:lnTo>
                <a:lnTo>
                  <a:pt x="59811" y="378"/>
                </a:lnTo>
                <a:lnTo>
                  <a:pt x="59811" y="284"/>
                </a:lnTo>
                <a:lnTo>
                  <a:pt x="59811" y="190"/>
                </a:lnTo>
                <a:lnTo>
                  <a:pt x="58962" y="190"/>
                </a:lnTo>
                <a:lnTo>
                  <a:pt x="58773" y="284"/>
                </a:lnTo>
                <a:lnTo>
                  <a:pt x="58396" y="473"/>
                </a:lnTo>
                <a:lnTo>
                  <a:pt x="58585" y="473"/>
                </a:lnTo>
                <a:lnTo>
                  <a:pt x="58396" y="661"/>
                </a:lnTo>
                <a:lnTo>
                  <a:pt x="58207" y="661"/>
                </a:lnTo>
                <a:lnTo>
                  <a:pt x="58302" y="567"/>
                </a:lnTo>
                <a:lnTo>
                  <a:pt x="58113" y="661"/>
                </a:lnTo>
                <a:lnTo>
                  <a:pt x="57924" y="661"/>
                </a:lnTo>
                <a:lnTo>
                  <a:pt x="57453" y="473"/>
                </a:lnTo>
                <a:lnTo>
                  <a:pt x="56981" y="284"/>
                </a:lnTo>
                <a:lnTo>
                  <a:pt x="56604" y="284"/>
                </a:lnTo>
                <a:lnTo>
                  <a:pt x="56604" y="473"/>
                </a:lnTo>
                <a:lnTo>
                  <a:pt x="56415" y="567"/>
                </a:lnTo>
                <a:lnTo>
                  <a:pt x="57075" y="473"/>
                </a:lnTo>
                <a:lnTo>
                  <a:pt x="56698" y="661"/>
                </a:lnTo>
                <a:lnTo>
                  <a:pt x="57170" y="567"/>
                </a:lnTo>
                <a:lnTo>
                  <a:pt x="57075" y="661"/>
                </a:lnTo>
                <a:lnTo>
                  <a:pt x="57075" y="756"/>
                </a:lnTo>
                <a:lnTo>
                  <a:pt x="56321" y="756"/>
                </a:lnTo>
                <a:lnTo>
                  <a:pt x="56226" y="567"/>
                </a:lnTo>
                <a:lnTo>
                  <a:pt x="56132" y="473"/>
                </a:lnTo>
                <a:lnTo>
                  <a:pt x="55849" y="473"/>
                </a:lnTo>
                <a:lnTo>
                  <a:pt x="55471" y="567"/>
                </a:lnTo>
                <a:lnTo>
                  <a:pt x="55000" y="661"/>
                </a:lnTo>
                <a:lnTo>
                  <a:pt x="55094" y="661"/>
                </a:lnTo>
                <a:lnTo>
                  <a:pt x="53868" y="850"/>
                </a:lnTo>
                <a:lnTo>
                  <a:pt x="52830" y="1039"/>
                </a:lnTo>
                <a:lnTo>
                  <a:pt x="52830" y="1039"/>
                </a:lnTo>
                <a:lnTo>
                  <a:pt x="52924" y="850"/>
                </a:lnTo>
                <a:lnTo>
                  <a:pt x="53019" y="756"/>
                </a:lnTo>
                <a:lnTo>
                  <a:pt x="53019" y="756"/>
                </a:lnTo>
                <a:lnTo>
                  <a:pt x="52358" y="944"/>
                </a:lnTo>
                <a:lnTo>
                  <a:pt x="51981" y="1039"/>
                </a:lnTo>
                <a:lnTo>
                  <a:pt x="51887" y="1133"/>
                </a:lnTo>
                <a:lnTo>
                  <a:pt x="51887" y="1227"/>
                </a:lnTo>
                <a:lnTo>
                  <a:pt x="51604" y="1039"/>
                </a:lnTo>
                <a:lnTo>
                  <a:pt x="50755" y="1039"/>
                </a:lnTo>
                <a:lnTo>
                  <a:pt x="50755" y="944"/>
                </a:lnTo>
                <a:lnTo>
                  <a:pt x="50755" y="850"/>
                </a:lnTo>
                <a:lnTo>
                  <a:pt x="50660" y="850"/>
                </a:lnTo>
                <a:lnTo>
                  <a:pt x="50660" y="1039"/>
                </a:lnTo>
                <a:lnTo>
                  <a:pt x="49623" y="1322"/>
                </a:lnTo>
                <a:lnTo>
                  <a:pt x="49151" y="1416"/>
                </a:lnTo>
                <a:lnTo>
                  <a:pt x="48679" y="1416"/>
                </a:lnTo>
                <a:lnTo>
                  <a:pt x="48679" y="1322"/>
                </a:lnTo>
                <a:lnTo>
                  <a:pt x="48773" y="1322"/>
                </a:lnTo>
                <a:lnTo>
                  <a:pt x="48585" y="1133"/>
                </a:lnTo>
                <a:lnTo>
                  <a:pt x="47547" y="1133"/>
                </a:lnTo>
                <a:lnTo>
                  <a:pt x="46981" y="1322"/>
                </a:lnTo>
                <a:lnTo>
                  <a:pt x="46038" y="1699"/>
                </a:lnTo>
                <a:lnTo>
                  <a:pt x="46038" y="1699"/>
                </a:lnTo>
                <a:lnTo>
                  <a:pt x="46132" y="1605"/>
                </a:lnTo>
                <a:lnTo>
                  <a:pt x="46038" y="1510"/>
                </a:lnTo>
                <a:lnTo>
                  <a:pt x="45755" y="1699"/>
                </a:lnTo>
                <a:lnTo>
                  <a:pt x="45660" y="1793"/>
                </a:lnTo>
                <a:lnTo>
                  <a:pt x="45566" y="1793"/>
                </a:lnTo>
                <a:lnTo>
                  <a:pt x="45472" y="1699"/>
                </a:lnTo>
                <a:lnTo>
                  <a:pt x="45472" y="1510"/>
                </a:lnTo>
                <a:lnTo>
                  <a:pt x="45755" y="1510"/>
                </a:lnTo>
                <a:lnTo>
                  <a:pt x="45566" y="1416"/>
                </a:lnTo>
                <a:lnTo>
                  <a:pt x="45189" y="1416"/>
                </a:lnTo>
                <a:lnTo>
                  <a:pt x="44245" y="1605"/>
                </a:lnTo>
                <a:lnTo>
                  <a:pt x="42736" y="2076"/>
                </a:lnTo>
                <a:lnTo>
                  <a:pt x="42736" y="2076"/>
                </a:lnTo>
                <a:lnTo>
                  <a:pt x="43113" y="1793"/>
                </a:lnTo>
                <a:lnTo>
                  <a:pt x="43491" y="1605"/>
                </a:lnTo>
                <a:lnTo>
                  <a:pt x="43208" y="1699"/>
                </a:lnTo>
                <a:lnTo>
                  <a:pt x="42956" y="1762"/>
                </a:lnTo>
                <a:lnTo>
                  <a:pt x="42924" y="1793"/>
                </a:lnTo>
                <a:lnTo>
                  <a:pt x="42453" y="1982"/>
                </a:lnTo>
                <a:lnTo>
                  <a:pt x="42075" y="1982"/>
                </a:lnTo>
                <a:lnTo>
                  <a:pt x="41981" y="1888"/>
                </a:lnTo>
                <a:lnTo>
                  <a:pt x="40377" y="1888"/>
                </a:lnTo>
                <a:lnTo>
                  <a:pt x="38962" y="1982"/>
                </a:lnTo>
                <a:lnTo>
                  <a:pt x="39057" y="2076"/>
                </a:lnTo>
                <a:lnTo>
                  <a:pt x="38962" y="2171"/>
                </a:lnTo>
                <a:lnTo>
                  <a:pt x="38679" y="2265"/>
                </a:lnTo>
                <a:lnTo>
                  <a:pt x="38774" y="2076"/>
                </a:lnTo>
                <a:lnTo>
                  <a:pt x="38679" y="2076"/>
                </a:lnTo>
                <a:lnTo>
                  <a:pt x="38585" y="2171"/>
                </a:lnTo>
                <a:lnTo>
                  <a:pt x="38491" y="2265"/>
                </a:lnTo>
                <a:lnTo>
                  <a:pt x="38302" y="2171"/>
                </a:lnTo>
                <a:lnTo>
                  <a:pt x="38208" y="1982"/>
                </a:lnTo>
                <a:lnTo>
                  <a:pt x="37453" y="1982"/>
                </a:lnTo>
                <a:lnTo>
                  <a:pt x="37736" y="2171"/>
                </a:lnTo>
                <a:lnTo>
                  <a:pt x="37264" y="2171"/>
                </a:lnTo>
                <a:lnTo>
                  <a:pt x="37076" y="2076"/>
                </a:lnTo>
                <a:lnTo>
                  <a:pt x="36793" y="2171"/>
                </a:lnTo>
                <a:lnTo>
                  <a:pt x="36887" y="1982"/>
                </a:lnTo>
                <a:lnTo>
                  <a:pt x="35943" y="2359"/>
                </a:lnTo>
                <a:lnTo>
                  <a:pt x="34906" y="2548"/>
                </a:lnTo>
                <a:lnTo>
                  <a:pt x="33868" y="2737"/>
                </a:lnTo>
                <a:lnTo>
                  <a:pt x="32925" y="2737"/>
                </a:lnTo>
                <a:lnTo>
                  <a:pt x="33113" y="2642"/>
                </a:lnTo>
                <a:lnTo>
                  <a:pt x="32830" y="2642"/>
                </a:lnTo>
                <a:lnTo>
                  <a:pt x="32547" y="2737"/>
                </a:lnTo>
                <a:lnTo>
                  <a:pt x="32076" y="2925"/>
                </a:lnTo>
                <a:lnTo>
                  <a:pt x="31321" y="2925"/>
                </a:lnTo>
                <a:lnTo>
                  <a:pt x="30472" y="3020"/>
                </a:lnTo>
                <a:lnTo>
                  <a:pt x="29623" y="3114"/>
                </a:lnTo>
                <a:lnTo>
                  <a:pt x="27736" y="3397"/>
                </a:lnTo>
                <a:lnTo>
                  <a:pt x="26698" y="3491"/>
                </a:lnTo>
                <a:lnTo>
                  <a:pt x="26415" y="3586"/>
                </a:lnTo>
                <a:lnTo>
                  <a:pt x="26321" y="3680"/>
                </a:lnTo>
                <a:lnTo>
                  <a:pt x="26132" y="3586"/>
                </a:lnTo>
                <a:lnTo>
                  <a:pt x="25944" y="3491"/>
                </a:lnTo>
                <a:lnTo>
                  <a:pt x="25755" y="3586"/>
                </a:lnTo>
                <a:lnTo>
                  <a:pt x="25661" y="3869"/>
                </a:lnTo>
                <a:lnTo>
                  <a:pt x="25189" y="3774"/>
                </a:lnTo>
                <a:lnTo>
                  <a:pt x="24623" y="3774"/>
                </a:lnTo>
                <a:lnTo>
                  <a:pt x="23491" y="3963"/>
                </a:lnTo>
                <a:lnTo>
                  <a:pt x="22642" y="4057"/>
                </a:lnTo>
                <a:lnTo>
                  <a:pt x="21793" y="4152"/>
                </a:lnTo>
                <a:lnTo>
                  <a:pt x="21887" y="4057"/>
                </a:lnTo>
                <a:lnTo>
                  <a:pt x="21698" y="4152"/>
                </a:lnTo>
                <a:lnTo>
                  <a:pt x="21510" y="4340"/>
                </a:lnTo>
                <a:lnTo>
                  <a:pt x="21415" y="4529"/>
                </a:lnTo>
                <a:lnTo>
                  <a:pt x="21227" y="4623"/>
                </a:lnTo>
                <a:lnTo>
                  <a:pt x="21132" y="4529"/>
                </a:lnTo>
                <a:lnTo>
                  <a:pt x="20944" y="4435"/>
                </a:lnTo>
                <a:lnTo>
                  <a:pt x="20378" y="4340"/>
                </a:lnTo>
                <a:lnTo>
                  <a:pt x="19906" y="4435"/>
                </a:lnTo>
                <a:lnTo>
                  <a:pt x="19529" y="4623"/>
                </a:lnTo>
                <a:lnTo>
                  <a:pt x="19434" y="4529"/>
                </a:lnTo>
                <a:lnTo>
                  <a:pt x="19340" y="4529"/>
                </a:lnTo>
                <a:lnTo>
                  <a:pt x="18868" y="4623"/>
                </a:lnTo>
                <a:lnTo>
                  <a:pt x="17925" y="5001"/>
                </a:lnTo>
                <a:lnTo>
                  <a:pt x="17925" y="4812"/>
                </a:lnTo>
                <a:lnTo>
                  <a:pt x="17736" y="5001"/>
                </a:lnTo>
                <a:lnTo>
                  <a:pt x="17548" y="5095"/>
                </a:lnTo>
                <a:lnTo>
                  <a:pt x="17359" y="5189"/>
                </a:lnTo>
                <a:lnTo>
                  <a:pt x="16887" y="5284"/>
                </a:lnTo>
                <a:lnTo>
                  <a:pt x="16982" y="5189"/>
                </a:lnTo>
                <a:lnTo>
                  <a:pt x="16982" y="5189"/>
                </a:lnTo>
                <a:lnTo>
                  <a:pt x="16321" y="5284"/>
                </a:lnTo>
                <a:lnTo>
                  <a:pt x="15755" y="5472"/>
                </a:lnTo>
                <a:lnTo>
                  <a:pt x="15189" y="5567"/>
                </a:lnTo>
                <a:lnTo>
                  <a:pt x="14623" y="5567"/>
                </a:lnTo>
                <a:lnTo>
                  <a:pt x="15283" y="5472"/>
                </a:lnTo>
                <a:lnTo>
                  <a:pt x="15189" y="5378"/>
                </a:lnTo>
                <a:lnTo>
                  <a:pt x="15095" y="5284"/>
                </a:lnTo>
                <a:lnTo>
                  <a:pt x="15095" y="5189"/>
                </a:lnTo>
                <a:lnTo>
                  <a:pt x="15095" y="5095"/>
                </a:lnTo>
                <a:lnTo>
                  <a:pt x="14906" y="5189"/>
                </a:lnTo>
                <a:lnTo>
                  <a:pt x="14529" y="5284"/>
                </a:lnTo>
                <a:lnTo>
                  <a:pt x="13680" y="5472"/>
                </a:lnTo>
                <a:lnTo>
                  <a:pt x="13680" y="5567"/>
                </a:lnTo>
                <a:lnTo>
                  <a:pt x="13585" y="5567"/>
                </a:lnTo>
                <a:lnTo>
                  <a:pt x="13585" y="5504"/>
                </a:lnTo>
                <a:lnTo>
                  <a:pt x="13585" y="5504"/>
                </a:lnTo>
                <a:lnTo>
                  <a:pt x="13397" y="5567"/>
                </a:lnTo>
                <a:lnTo>
                  <a:pt x="13208" y="5661"/>
                </a:lnTo>
                <a:lnTo>
                  <a:pt x="13302" y="5755"/>
                </a:lnTo>
                <a:lnTo>
                  <a:pt x="13585" y="5661"/>
                </a:lnTo>
                <a:lnTo>
                  <a:pt x="13868" y="5661"/>
                </a:lnTo>
                <a:lnTo>
                  <a:pt x="13585" y="5850"/>
                </a:lnTo>
                <a:lnTo>
                  <a:pt x="13302" y="5850"/>
                </a:lnTo>
                <a:lnTo>
                  <a:pt x="13019" y="5755"/>
                </a:lnTo>
                <a:lnTo>
                  <a:pt x="12736" y="5755"/>
                </a:lnTo>
                <a:lnTo>
                  <a:pt x="11133" y="6227"/>
                </a:lnTo>
                <a:lnTo>
                  <a:pt x="11038" y="6133"/>
                </a:lnTo>
                <a:lnTo>
                  <a:pt x="10472" y="6321"/>
                </a:lnTo>
                <a:lnTo>
                  <a:pt x="10001" y="6416"/>
                </a:lnTo>
                <a:lnTo>
                  <a:pt x="9434" y="6510"/>
                </a:lnTo>
                <a:lnTo>
                  <a:pt x="8680" y="6699"/>
                </a:lnTo>
                <a:lnTo>
                  <a:pt x="7642" y="6888"/>
                </a:lnTo>
                <a:lnTo>
                  <a:pt x="6416" y="7076"/>
                </a:lnTo>
                <a:lnTo>
                  <a:pt x="3963" y="7454"/>
                </a:lnTo>
                <a:lnTo>
                  <a:pt x="1604" y="7831"/>
                </a:lnTo>
                <a:lnTo>
                  <a:pt x="944" y="8020"/>
                </a:lnTo>
                <a:lnTo>
                  <a:pt x="567" y="7925"/>
                </a:lnTo>
                <a:lnTo>
                  <a:pt x="284" y="7831"/>
                </a:lnTo>
                <a:lnTo>
                  <a:pt x="189" y="7831"/>
                </a:lnTo>
                <a:lnTo>
                  <a:pt x="189" y="7925"/>
                </a:lnTo>
                <a:lnTo>
                  <a:pt x="189" y="8208"/>
                </a:lnTo>
                <a:lnTo>
                  <a:pt x="1" y="8397"/>
                </a:lnTo>
                <a:lnTo>
                  <a:pt x="1" y="8586"/>
                </a:lnTo>
                <a:lnTo>
                  <a:pt x="1" y="8680"/>
                </a:lnTo>
                <a:lnTo>
                  <a:pt x="95" y="8774"/>
                </a:lnTo>
                <a:lnTo>
                  <a:pt x="472" y="8869"/>
                </a:lnTo>
                <a:lnTo>
                  <a:pt x="755" y="8869"/>
                </a:lnTo>
                <a:lnTo>
                  <a:pt x="567" y="8963"/>
                </a:lnTo>
                <a:lnTo>
                  <a:pt x="755" y="8963"/>
                </a:lnTo>
                <a:lnTo>
                  <a:pt x="1038" y="8869"/>
                </a:lnTo>
                <a:lnTo>
                  <a:pt x="1416" y="8586"/>
                </a:lnTo>
                <a:lnTo>
                  <a:pt x="1416" y="8774"/>
                </a:lnTo>
                <a:lnTo>
                  <a:pt x="1510" y="8869"/>
                </a:lnTo>
                <a:lnTo>
                  <a:pt x="1699" y="8774"/>
                </a:lnTo>
                <a:lnTo>
                  <a:pt x="1793" y="8774"/>
                </a:lnTo>
                <a:lnTo>
                  <a:pt x="2265" y="8586"/>
                </a:lnTo>
                <a:lnTo>
                  <a:pt x="2642" y="8491"/>
                </a:lnTo>
                <a:lnTo>
                  <a:pt x="3397" y="8491"/>
                </a:lnTo>
                <a:lnTo>
                  <a:pt x="4152" y="8397"/>
                </a:lnTo>
                <a:lnTo>
                  <a:pt x="4623" y="8397"/>
                </a:lnTo>
                <a:lnTo>
                  <a:pt x="5001" y="8114"/>
                </a:lnTo>
                <a:lnTo>
                  <a:pt x="5001" y="8208"/>
                </a:lnTo>
                <a:lnTo>
                  <a:pt x="5284" y="8114"/>
                </a:lnTo>
                <a:lnTo>
                  <a:pt x="5850" y="7831"/>
                </a:lnTo>
                <a:lnTo>
                  <a:pt x="5944" y="7925"/>
                </a:lnTo>
                <a:lnTo>
                  <a:pt x="5850" y="8020"/>
                </a:lnTo>
                <a:lnTo>
                  <a:pt x="5850" y="8114"/>
                </a:lnTo>
                <a:lnTo>
                  <a:pt x="5944" y="8020"/>
                </a:lnTo>
                <a:lnTo>
                  <a:pt x="6416" y="7925"/>
                </a:lnTo>
                <a:lnTo>
                  <a:pt x="7170" y="7925"/>
                </a:lnTo>
                <a:lnTo>
                  <a:pt x="7170" y="8020"/>
                </a:lnTo>
                <a:lnTo>
                  <a:pt x="7076" y="8114"/>
                </a:lnTo>
                <a:lnTo>
                  <a:pt x="7265" y="8020"/>
                </a:lnTo>
                <a:lnTo>
                  <a:pt x="7359" y="7925"/>
                </a:lnTo>
                <a:lnTo>
                  <a:pt x="7359" y="7831"/>
                </a:lnTo>
                <a:lnTo>
                  <a:pt x="7548" y="8020"/>
                </a:lnTo>
                <a:lnTo>
                  <a:pt x="8397" y="7642"/>
                </a:lnTo>
                <a:lnTo>
                  <a:pt x="8963" y="7454"/>
                </a:lnTo>
                <a:lnTo>
                  <a:pt x="9151" y="7359"/>
                </a:lnTo>
                <a:lnTo>
                  <a:pt x="9246" y="7359"/>
                </a:lnTo>
                <a:lnTo>
                  <a:pt x="9151" y="7171"/>
                </a:lnTo>
                <a:lnTo>
                  <a:pt x="9246" y="7076"/>
                </a:lnTo>
                <a:lnTo>
                  <a:pt x="9340" y="7076"/>
                </a:lnTo>
                <a:lnTo>
                  <a:pt x="9340" y="7171"/>
                </a:lnTo>
                <a:lnTo>
                  <a:pt x="9434" y="7076"/>
                </a:lnTo>
                <a:lnTo>
                  <a:pt x="9529" y="7171"/>
                </a:lnTo>
                <a:lnTo>
                  <a:pt x="9434" y="7265"/>
                </a:lnTo>
                <a:lnTo>
                  <a:pt x="9340" y="7265"/>
                </a:lnTo>
                <a:lnTo>
                  <a:pt x="9340" y="7359"/>
                </a:lnTo>
                <a:lnTo>
                  <a:pt x="9717" y="7171"/>
                </a:lnTo>
                <a:lnTo>
                  <a:pt x="10095" y="7076"/>
                </a:lnTo>
                <a:lnTo>
                  <a:pt x="10095" y="7171"/>
                </a:lnTo>
                <a:lnTo>
                  <a:pt x="10001" y="7171"/>
                </a:lnTo>
                <a:lnTo>
                  <a:pt x="9906" y="7265"/>
                </a:lnTo>
                <a:lnTo>
                  <a:pt x="9906" y="7359"/>
                </a:lnTo>
                <a:lnTo>
                  <a:pt x="9623" y="7265"/>
                </a:lnTo>
                <a:lnTo>
                  <a:pt x="9717" y="7454"/>
                </a:lnTo>
                <a:lnTo>
                  <a:pt x="10850" y="7076"/>
                </a:lnTo>
                <a:lnTo>
                  <a:pt x="11038" y="7076"/>
                </a:lnTo>
                <a:lnTo>
                  <a:pt x="11133" y="7171"/>
                </a:lnTo>
                <a:lnTo>
                  <a:pt x="11321" y="7265"/>
                </a:lnTo>
                <a:lnTo>
                  <a:pt x="11416" y="7265"/>
                </a:lnTo>
                <a:lnTo>
                  <a:pt x="11604" y="7171"/>
                </a:lnTo>
                <a:lnTo>
                  <a:pt x="11793" y="6982"/>
                </a:lnTo>
                <a:lnTo>
                  <a:pt x="11887" y="6888"/>
                </a:lnTo>
                <a:lnTo>
                  <a:pt x="12170" y="6888"/>
                </a:lnTo>
                <a:lnTo>
                  <a:pt x="12076" y="7076"/>
                </a:lnTo>
                <a:lnTo>
                  <a:pt x="12265" y="7076"/>
                </a:lnTo>
                <a:lnTo>
                  <a:pt x="12359" y="6888"/>
                </a:lnTo>
                <a:lnTo>
                  <a:pt x="12548" y="6793"/>
                </a:lnTo>
                <a:lnTo>
                  <a:pt x="12736" y="6793"/>
                </a:lnTo>
                <a:lnTo>
                  <a:pt x="12453" y="6982"/>
                </a:lnTo>
                <a:lnTo>
                  <a:pt x="12925" y="6982"/>
                </a:lnTo>
                <a:lnTo>
                  <a:pt x="13491" y="6888"/>
                </a:lnTo>
                <a:lnTo>
                  <a:pt x="14434" y="6605"/>
                </a:lnTo>
                <a:lnTo>
                  <a:pt x="15849" y="6510"/>
                </a:lnTo>
                <a:lnTo>
                  <a:pt x="16510" y="6416"/>
                </a:lnTo>
                <a:lnTo>
                  <a:pt x="16982" y="6227"/>
                </a:lnTo>
                <a:lnTo>
                  <a:pt x="17831" y="6038"/>
                </a:lnTo>
                <a:lnTo>
                  <a:pt x="18680" y="6038"/>
                </a:lnTo>
                <a:lnTo>
                  <a:pt x="19057" y="5850"/>
                </a:lnTo>
                <a:lnTo>
                  <a:pt x="19340" y="5755"/>
                </a:lnTo>
                <a:lnTo>
                  <a:pt x="20472" y="5661"/>
                </a:lnTo>
                <a:lnTo>
                  <a:pt x="21604" y="5567"/>
                </a:lnTo>
                <a:lnTo>
                  <a:pt x="22736" y="5378"/>
                </a:lnTo>
                <a:lnTo>
                  <a:pt x="23774" y="5095"/>
                </a:lnTo>
                <a:lnTo>
                  <a:pt x="23774" y="5284"/>
                </a:lnTo>
                <a:lnTo>
                  <a:pt x="24151" y="5189"/>
                </a:lnTo>
                <a:lnTo>
                  <a:pt x="24246" y="5189"/>
                </a:lnTo>
                <a:lnTo>
                  <a:pt x="24246" y="5095"/>
                </a:lnTo>
                <a:lnTo>
                  <a:pt x="24623" y="5001"/>
                </a:lnTo>
                <a:lnTo>
                  <a:pt x="25000" y="5095"/>
                </a:lnTo>
                <a:lnTo>
                  <a:pt x="25378" y="5095"/>
                </a:lnTo>
                <a:lnTo>
                  <a:pt x="25755" y="4906"/>
                </a:lnTo>
                <a:lnTo>
                  <a:pt x="25755" y="5095"/>
                </a:lnTo>
                <a:lnTo>
                  <a:pt x="25849" y="5001"/>
                </a:lnTo>
                <a:lnTo>
                  <a:pt x="26132" y="4906"/>
                </a:lnTo>
                <a:lnTo>
                  <a:pt x="27264" y="4906"/>
                </a:lnTo>
                <a:lnTo>
                  <a:pt x="28491" y="4718"/>
                </a:lnTo>
                <a:lnTo>
                  <a:pt x="28302" y="4529"/>
                </a:lnTo>
                <a:lnTo>
                  <a:pt x="28491" y="4435"/>
                </a:lnTo>
                <a:lnTo>
                  <a:pt x="28585" y="4340"/>
                </a:lnTo>
                <a:lnTo>
                  <a:pt x="28774" y="4529"/>
                </a:lnTo>
                <a:lnTo>
                  <a:pt x="28679" y="4623"/>
                </a:lnTo>
                <a:lnTo>
                  <a:pt x="29717" y="4623"/>
                </a:lnTo>
                <a:lnTo>
                  <a:pt x="30189" y="4529"/>
                </a:lnTo>
                <a:lnTo>
                  <a:pt x="31510" y="4246"/>
                </a:lnTo>
                <a:lnTo>
                  <a:pt x="32076" y="4057"/>
                </a:lnTo>
                <a:lnTo>
                  <a:pt x="32547" y="3869"/>
                </a:lnTo>
                <a:lnTo>
                  <a:pt x="32642" y="3963"/>
                </a:lnTo>
                <a:lnTo>
                  <a:pt x="32830" y="4057"/>
                </a:lnTo>
                <a:lnTo>
                  <a:pt x="33019" y="4057"/>
                </a:lnTo>
                <a:lnTo>
                  <a:pt x="33679" y="3869"/>
                </a:lnTo>
                <a:lnTo>
                  <a:pt x="33962" y="3586"/>
                </a:lnTo>
                <a:lnTo>
                  <a:pt x="34623" y="3586"/>
                </a:lnTo>
                <a:lnTo>
                  <a:pt x="35660" y="3491"/>
                </a:lnTo>
                <a:lnTo>
                  <a:pt x="37170" y="3586"/>
                </a:lnTo>
                <a:lnTo>
                  <a:pt x="37547" y="3397"/>
                </a:lnTo>
                <a:lnTo>
                  <a:pt x="38019" y="3303"/>
                </a:lnTo>
                <a:lnTo>
                  <a:pt x="39151" y="3208"/>
                </a:lnTo>
                <a:lnTo>
                  <a:pt x="41038" y="3208"/>
                </a:lnTo>
                <a:lnTo>
                  <a:pt x="41038" y="3114"/>
                </a:lnTo>
                <a:lnTo>
                  <a:pt x="41226" y="3020"/>
                </a:lnTo>
                <a:lnTo>
                  <a:pt x="41981" y="2925"/>
                </a:lnTo>
                <a:lnTo>
                  <a:pt x="44811" y="2925"/>
                </a:lnTo>
                <a:lnTo>
                  <a:pt x="45000" y="2831"/>
                </a:lnTo>
                <a:lnTo>
                  <a:pt x="45189" y="2642"/>
                </a:lnTo>
                <a:lnTo>
                  <a:pt x="45283" y="2548"/>
                </a:lnTo>
                <a:lnTo>
                  <a:pt x="45566" y="2548"/>
                </a:lnTo>
                <a:lnTo>
                  <a:pt x="45472" y="2737"/>
                </a:lnTo>
                <a:lnTo>
                  <a:pt x="45472" y="2737"/>
                </a:lnTo>
                <a:lnTo>
                  <a:pt x="46132" y="2548"/>
                </a:lnTo>
                <a:lnTo>
                  <a:pt x="46887" y="2548"/>
                </a:lnTo>
                <a:lnTo>
                  <a:pt x="47547" y="2454"/>
                </a:lnTo>
                <a:lnTo>
                  <a:pt x="48207" y="2265"/>
                </a:lnTo>
                <a:lnTo>
                  <a:pt x="48302" y="2359"/>
                </a:lnTo>
                <a:lnTo>
                  <a:pt x="49434" y="2359"/>
                </a:lnTo>
                <a:lnTo>
                  <a:pt x="49717" y="2265"/>
                </a:lnTo>
                <a:lnTo>
                  <a:pt x="50094" y="2171"/>
                </a:lnTo>
                <a:lnTo>
                  <a:pt x="50755" y="2076"/>
                </a:lnTo>
                <a:lnTo>
                  <a:pt x="52170" y="1982"/>
                </a:lnTo>
                <a:lnTo>
                  <a:pt x="54056" y="1793"/>
                </a:lnTo>
                <a:lnTo>
                  <a:pt x="56132" y="1510"/>
                </a:lnTo>
                <a:lnTo>
                  <a:pt x="56037" y="1605"/>
                </a:lnTo>
                <a:lnTo>
                  <a:pt x="55943" y="1699"/>
                </a:lnTo>
                <a:lnTo>
                  <a:pt x="55754" y="1699"/>
                </a:lnTo>
                <a:lnTo>
                  <a:pt x="55471" y="1793"/>
                </a:lnTo>
                <a:lnTo>
                  <a:pt x="55377" y="1888"/>
                </a:lnTo>
                <a:lnTo>
                  <a:pt x="56415" y="1605"/>
                </a:lnTo>
                <a:lnTo>
                  <a:pt x="56887" y="1510"/>
                </a:lnTo>
                <a:lnTo>
                  <a:pt x="56981" y="1605"/>
                </a:lnTo>
                <a:lnTo>
                  <a:pt x="56887" y="1699"/>
                </a:lnTo>
                <a:lnTo>
                  <a:pt x="57358" y="1605"/>
                </a:lnTo>
                <a:lnTo>
                  <a:pt x="57736" y="1605"/>
                </a:lnTo>
                <a:lnTo>
                  <a:pt x="58207" y="1510"/>
                </a:lnTo>
                <a:lnTo>
                  <a:pt x="58679" y="1510"/>
                </a:lnTo>
                <a:lnTo>
                  <a:pt x="58773" y="1416"/>
                </a:lnTo>
                <a:lnTo>
                  <a:pt x="58868" y="1322"/>
                </a:lnTo>
                <a:lnTo>
                  <a:pt x="59056" y="1133"/>
                </a:lnTo>
                <a:lnTo>
                  <a:pt x="59151" y="1227"/>
                </a:lnTo>
                <a:lnTo>
                  <a:pt x="59339" y="1227"/>
                </a:lnTo>
                <a:lnTo>
                  <a:pt x="59434" y="1322"/>
                </a:lnTo>
                <a:lnTo>
                  <a:pt x="59339" y="1510"/>
                </a:lnTo>
                <a:lnTo>
                  <a:pt x="59811" y="1416"/>
                </a:lnTo>
                <a:lnTo>
                  <a:pt x="60000" y="1322"/>
                </a:lnTo>
                <a:lnTo>
                  <a:pt x="60094" y="1416"/>
                </a:lnTo>
                <a:lnTo>
                  <a:pt x="60377" y="1322"/>
                </a:lnTo>
                <a:lnTo>
                  <a:pt x="60660" y="1227"/>
                </a:lnTo>
                <a:lnTo>
                  <a:pt x="61320" y="1133"/>
                </a:lnTo>
                <a:lnTo>
                  <a:pt x="61981" y="1227"/>
                </a:lnTo>
                <a:lnTo>
                  <a:pt x="62641" y="1227"/>
                </a:lnTo>
                <a:lnTo>
                  <a:pt x="62547" y="1133"/>
                </a:lnTo>
                <a:lnTo>
                  <a:pt x="63207" y="1039"/>
                </a:lnTo>
                <a:lnTo>
                  <a:pt x="63019" y="1133"/>
                </a:lnTo>
                <a:lnTo>
                  <a:pt x="63585" y="1133"/>
                </a:lnTo>
                <a:lnTo>
                  <a:pt x="63302" y="1039"/>
                </a:lnTo>
                <a:lnTo>
                  <a:pt x="63773" y="850"/>
                </a:lnTo>
                <a:lnTo>
                  <a:pt x="64151" y="756"/>
                </a:lnTo>
                <a:lnTo>
                  <a:pt x="64434" y="850"/>
                </a:lnTo>
                <a:lnTo>
                  <a:pt x="64434" y="1133"/>
                </a:lnTo>
                <a:lnTo>
                  <a:pt x="65283" y="850"/>
                </a:lnTo>
                <a:lnTo>
                  <a:pt x="65283" y="944"/>
                </a:lnTo>
                <a:lnTo>
                  <a:pt x="65471" y="944"/>
                </a:lnTo>
                <a:lnTo>
                  <a:pt x="65566" y="850"/>
                </a:lnTo>
                <a:lnTo>
                  <a:pt x="65754" y="944"/>
                </a:lnTo>
                <a:lnTo>
                  <a:pt x="66132" y="850"/>
                </a:lnTo>
                <a:lnTo>
                  <a:pt x="66981" y="850"/>
                </a:lnTo>
                <a:lnTo>
                  <a:pt x="66981" y="944"/>
                </a:lnTo>
                <a:lnTo>
                  <a:pt x="66886" y="1039"/>
                </a:lnTo>
                <a:lnTo>
                  <a:pt x="66792" y="1039"/>
                </a:lnTo>
                <a:lnTo>
                  <a:pt x="66792" y="1133"/>
                </a:lnTo>
                <a:lnTo>
                  <a:pt x="67641" y="944"/>
                </a:lnTo>
                <a:lnTo>
                  <a:pt x="68113" y="850"/>
                </a:lnTo>
                <a:lnTo>
                  <a:pt x="68584" y="850"/>
                </a:lnTo>
                <a:lnTo>
                  <a:pt x="68773" y="944"/>
                </a:lnTo>
                <a:lnTo>
                  <a:pt x="68962" y="944"/>
                </a:lnTo>
                <a:lnTo>
                  <a:pt x="69150" y="850"/>
                </a:lnTo>
                <a:lnTo>
                  <a:pt x="70849" y="944"/>
                </a:lnTo>
                <a:lnTo>
                  <a:pt x="71509" y="850"/>
                </a:lnTo>
                <a:lnTo>
                  <a:pt x="72169" y="756"/>
                </a:lnTo>
                <a:lnTo>
                  <a:pt x="73207" y="756"/>
                </a:lnTo>
                <a:lnTo>
                  <a:pt x="73584" y="944"/>
                </a:lnTo>
                <a:lnTo>
                  <a:pt x="73962" y="944"/>
                </a:lnTo>
                <a:lnTo>
                  <a:pt x="73773" y="756"/>
                </a:lnTo>
                <a:lnTo>
                  <a:pt x="74056" y="567"/>
                </a:lnTo>
                <a:lnTo>
                  <a:pt x="74150" y="567"/>
                </a:lnTo>
                <a:lnTo>
                  <a:pt x="74150" y="756"/>
                </a:lnTo>
                <a:lnTo>
                  <a:pt x="74339" y="850"/>
                </a:lnTo>
                <a:lnTo>
                  <a:pt x="74433" y="756"/>
                </a:lnTo>
                <a:lnTo>
                  <a:pt x="74716" y="661"/>
                </a:lnTo>
                <a:lnTo>
                  <a:pt x="75188" y="661"/>
                </a:lnTo>
                <a:lnTo>
                  <a:pt x="75188" y="756"/>
                </a:lnTo>
                <a:lnTo>
                  <a:pt x="74999" y="850"/>
                </a:lnTo>
                <a:lnTo>
                  <a:pt x="75377" y="756"/>
                </a:lnTo>
                <a:lnTo>
                  <a:pt x="75754" y="756"/>
                </a:lnTo>
                <a:lnTo>
                  <a:pt x="75471" y="850"/>
                </a:lnTo>
                <a:lnTo>
                  <a:pt x="75565" y="944"/>
                </a:lnTo>
                <a:lnTo>
                  <a:pt x="76226" y="1039"/>
                </a:lnTo>
                <a:lnTo>
                  <a:pt x="76320" y="850"/>
                </a:lnTo>
                <a:lnTo>
                  <a:pt x="76509" y="850"/>
                </a:lnTo>
                <a:lnTo>
                  <a:pt x="76792" y="756"/>
                </a:lnTo>
                <a:lnTo>
                  <a:pt x="77075" y="661"/>
                </a:lnTo>
                <a:lnTo>
                  <a:pt x="76886" y="850"/>
                </a:lnTo>
                <a:lnTo>
                  <a:pt x="76981" y="944"/>
                </a:lnTo>
                <a:lnTo>
                  <a:pt x="77264" y="1039"/>
                </a:lnTo>
                <a:lnTo>
                  <a:pt x="77547" y="1133"/>
                </a:lnTo>
                <a:lnTo>
                  <a:pt x="77924" y="1227"/>
                </a:lnTo>
                <a:lnTo>
                  <a:pt x="78018" y="1133"/>
                </a:lnTo>
                <a:lnTo>
                  <a:pt x="77924" y="1039"/>
                </a:lnTo>
                <a:lnTo>
                  <a:pt x="78207" y="944"/>
                </a:lnTo>
                <a:lnTo>
                  <a:pt x="78490" y="1039"/>
                </a:lnTo>
                <a:lnTo>
                  <a:pt x="78773" y="1039"/>
                </a:lnTo>
                <a:lnTo>
                  <a:pt x="79056" y="1133"/>
                </a:lnTo>
                <a:lnTo>
                  <a:pt x="79716" y="944"/>
                </a:lnTo>
                <a:lnTo>
                  <a:pt x="80282" y="756"/>
                </a:lnTo>
                <a:lnTo>
                  <a:pt x="80282" y="850"/>
                </a:lnTo>
                <a:lnTo>
                  <a:pt x="80188" y="944"/>
                </a:lnTo>
                <a:lnTo>
                  <a:pt x="80848" y="1039"/>
                </a:lnTo>
                <a:lnTo>
                  <a:pt x="81131" y="1039"/>
                </a:lnTo>
                <a:lnTo>
                  <a:pt x="81131" y="1133"/>
                </a:lnTo>
                <a:lnTo>
                  <a:pt x="81037" y="1227"/>
                </a:lnTo>
                <a:lnTo>
                  <a:pt x="81697" y="1039"/>
                </a:lnTo>
                <a:lnTo>
                  <a:pt x="81886" y="944"/>
                </a:lnTo>
                <a:lnTo>
                  <a:pt x="81792" y="850"/>
                </a:lnTo>
                <a:lnTo>
                  <a:pt x="81414" y="850"/>
                </a:lnTo>
                <a:lnTo>
                  <a:pt x="80943" y="944"/>
                </a:lnTo>
                <a:lnTo>
                  <a:pt x="81037" y="756"/>
                </a:lnTo>
                <a:lnTo>
                  <a:pt x="80754" y="944"/>
                </a:lnTo>
                <a:lnTo>
                  <a:pt x="80660" y="756"/>
                </a:lnTo>
                <a:lnTo>
                  <a:pt x="80754" y="661"/>
                </a:lnTo>
                <a:lnTo>
                  <a:pt x="80188" y="661"/>
                </a:lnTo>
                <a:lnTo>
                  <a:pt x="80188" y="567"/>
                </a:lnTo>
                <a:lnTo>
                  <a:pt x="80282" y="567"/>
                </a:lnTo>
                <a:lnTo>
                  <a:pt x="79528" y="473"/>
                </a:lnTo>
                <a:lnTo>
                  <a:pt x="79339" y="567"/>
                </a:lnTo>
                <a:lnTo>
                  <a:pt x="79245" y="567"/>
                </a:lnTo>
                <a:lnTo>
                  <a:pt x="79245" y="661"/>
                </a:lnTo>
                <a:lnTo>
                  <a:pt x="79056" y="850"/>
                </a:lnTo>
                <a:lnTo>
                  <a:pt x="78867" y="378"/>
                </a:lnTo>
                <a:lnTo>
                  <a:pt x="78679" y="473"/>
                </a:lnTo>
                <a:lnTo>
                  <a:pt x="78396" y="567"/>
                </a:lnTo>
                <a:lnTo>
                  <a:pt x="78018" y="661"/>
                </a:lnTo>
                <a:lnTo>
                  <a:pt x="77924" y="661"/>
                </a:lnTo>
                <a:lnTo>
                  <a:pt x="77830" y="567"/>
                </a:lnTo>
                <a:lnTo>
                  <a:pt x="77075" y="567"/>
                </a:lnTo>
                <a:lnTo>
                  <a:pt x="77264" y="473"/>
                </a:lnTo>
                <a:lnTo>
                  <a:pt x="77169" y="284"/>
                </a:lnTo>
                <a:lnTo>
                  <a:pt x="76981" y="378"/>
                </a:lnTo>
                <a:lnTo>
                  <a:pt x="76792" y="473"/>
                </a:lnTo>
                <a:lnTo>
                  <a:pt x="76037" y="473"/>
                </a:lnTo>
                <a:lnTo>
                  <a:pt x="74716" y="190"/>
                </a:lnTo>
                <a:lnTo>
                  <a:pt x="74433" y="378"/>
                </a:lnTo>
                <a:lnTo>
                  <a:pt x="74056" y="378"/>
                </a:lnTo>
                <a:lnTo>
                  <a:pt x="74150" y="190"/>
                </a:lnTo>
                <a:lnTo>
                  <a:pt x="74056" y="190"/>
                </a:lnTo>
                <a:lnTo>
                  <a:pt x="73773" y="284"/>
                </a:lnTo>
                <a:lnTo>
                  <a:pt x="73773" y="95"/>
                </a:lnTo>
                <a:lnTo>
                  <a:pt x="73301" y="190"/>
                </a:lnTo>
                <a:lnTo>
                  <a:pt x="72830" y="190"/>
                </a:lnTo>
                <a:lnTo>
                  <a:pt x="72830" y="378"/>
                </a:lnTo>
                <a:lnTo>
                  <a:pt x="72924" y="473"/>
                </a:lnTo>
                <a:lnTo>
                  <a:pt x="72924" y="567"/>
                </a:lnTo>
                <a:lnTo>
                  <a:pt x="72735" y="661"/>
                </a:lnTo>
                <a:lnTo>
                  <a:pt x="72735" y="567"/>
                </a:lnTo>
                <a:lnTo>
                  <a:pt x="72547" y="473"/>
                </a:lnTo>
                <a:lnTo>
                  <a:pt x="72452" y="378"/>
                </a:lnTo>
                <a:lnTo>
                  <a:pt x="72641" y="284"/>
                </a:lnTo>
                <a:lnTo>
                  <a:pt x="71603" y="284"/>
                </a:lnTo>
                <a:lnTo>
                  <a:pt x="70849" y="190"/>
                </a:lnTo>
                <a:lnTo>
                  <a:pt x="70660" y="284"/>
                </a:lnTo>
                <a:lnTo>
                  <a:pt x="69905" y="473"/>
                </a:lnTo>
                <a:lnTo>
                  <a:pt x="69056" y="473"/>
                </a:lnTo>
                <a:lnTo>
                  <a:pt x="68207" y="378"/>
                </a:lnTo>
                <a:lnTo>
                  <a:pt x="67547" y="284"/>
                </a:lnTo>
                <a:lnTo>
                  <a:pt x="67641" y="190"/>
                </a:lnTo>
                <a:lnTo>
                  <a:pt x="67735" y="190"/>
                </a:lnTo>
                <a:lnTo>
                  <a:pt x="67169" y="95"/>
                </a:lnTo>
                <a:lnTo>
                  <a:pt x="66698" y="95"/>
                </a:lnTo>
                <a:lnTo>
                  <a:pt x="66886" y="190"/>
                </a:lnTo>
                <a:lnTo>
                  <a:pt x="65283" y="190"/>
                </a:lnTo>
                <a:lnTo>
                  <a:pt x="64905" y="95"/>
                </a:lnTo>
                <a:lnTo>
                  <a:pt x="64905" y="190"/>
                </a:lnTo>
                <a:lnTo>
                  <a:pt x="65000" y="190"/>
                </a:lnTo>
                <a:lnTo>
                  <a:pt x="65094" y="284"/>
                </a:lnTo>
                <a:lnTo>
                  <a:pt x="65094" y="378"/>
                </a:lnTo>
                <a:lnTo>
                  <a:pt x="64528" y="284"/>
                </a:lnTo>
                <a:lnTo>
                  <a:pt x="63962" y="190"/>
                </a:lnTo>
                <a:lnTo>
                  <a:pt x="63773" y="284"/>
                </a:lnTo>
                <a:lnTo>
                  <a:pt x="63585" y="473"/>
                </a:lnTo>
                <a:lnTo>
                  <a:pt x="63396" y="567"/>
                </a:lnTo>
                <a:lnTo>
                  <a:pt x="63302" y="567"/>
                </a:lnTo>
                <a:lnTo>
                  <a:pt x="63207" y="473"/>
                </a:lnTo>
                <a:lnTo>
                  <a:pt x="63207" y="284"/>
                </a:lnTo>
                <a:lnTo>
                  <a:pt x="63396" y="284"/>
                </a:lnTo>
                <a:lnTo>
                  <a:pt x="63490" y="190"/>
                </a:lnTo>
                <a:lnTo>
                  <a:pt x="63113" y="190"/>
                </a:lnTo>
                <a:lnTo>
                  <a:pt x="61981" y="284"/>
                </a:lnTo>
                <a:lnTo>
                  <a:pt x="61320" y="284"/>
                </a:lnTo>
                <a:lnTo>
                  <a:pt x="61226" y="190"/>
                </a:lnTo>
                <a:lnTo>
                  <a:pt x="61320" y="95"/>
                </a:lnTo>
                <a:lnTo>
                  <a:pt x="60849" y="190"/>
                </a:lnTo>
                <a:lnTo>
                  <a:pt x="60547" y="39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260" name="Google Shape;260;p6"/>
          <p:cNvSpPr txBox="1">
            <a:spLocks noGrp="1"/>
          </p:cNvSpPr>
          <p:nvPr>
            <p:ph type="title"/>
          </p:nvPr>
        </p:nvSpPr>
        <p:spPr>
          <a:xfrm>
            <a:off x="698933" y="1311867"/>
            <a:ext cx="4594800" cy="6140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r>
              <a:rPr lang="es-ES" smtClean="0"/>
              <a:t>Haga clic para modificar el estilo de título del patrón</a:t>
            </a:r>
            <a:endParaRPr/>
          </a:p>
        </p:txBody>
      </p:sp>
      <p:sp>
        <p:nvSpPr>
          <p:cNvPr id="261" name="Google Shape;261;p6"/>
          <p:cNvSpPr txBox="1">
            <a:spLocks noGrp="1"/>
          </p:cNvSpPr>
          <p:nvPr>
            <p:ph type="body" idx="1"/>
          </p:nvPr>
        </p:nvSpPr>
        <p:spPr>
          <a:xfrm>
            <a:off x="698933" y="2413000"/>
            <a:ext cx="4594800" cy="34956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marL="609585" lvl="0" indent="-474121" rtl="0">
              <a:spcBef>
                <a:spcPts val="800"/>
              </a:spcBef>
              <a:spcAft>
                <a:spcPts val="0"/>
              </a:spcAft>
              <a:buSzPts val="2000"/>
              <a:buChar char="✘"/>
              <a:defRPr sz="2667"/>
            </a:lvl1pPr>
            <a:lvl2pPr marL="1219170" lvl="1" indent="-474121" rtl="0">
              <a:spcBef>
                <a:spcPts val="1333"/>
              </a:spcBef>
              <a:spcAft>
                <a:spcPts val="0"/>
              </a:spcAft>
              <a:buSzPts val="2000"/>
              <a:buChar char="-"/>
              <a:defRPr sz="2667"/>
            </a:lvl2pPr>
            <a:lvl3pPr marL="1828754" lvl="2" indent="-474121" rtl="0">
              <a:spcBef>
                <a:spcPts val="1333"/>
              </a:spcBef>
              <a:spcAft>
                <a:spcPts val="0"/>
              </a:spcAft>
              <a:buSzPts val="2000"/>
              <a:buChar char="-"/>
              <a:defRPr sz="2667"/>
            </a:lvl3pPr>
            <a:lvl4pPr marL="2438339" lvl="3" indent="-474121" rtl="0">
              <a:spcBef>
                <a:spcPts val="1333"/>
              </a:spcBef>
              <a:spcAft>
                <a:spcPts val="0"/>
              </a:spcAft>
              <a:buSzPts val="2000"/>
              <a:buChar char="●"/>
              <a:defRPr sz="2667"/>
            </a:lvl4pPr>
            <a:lvl5pPr marL="3047924" lvl="4" indent="-474121" rtl="0">
              <a:spcBef>
                <a:spcPts val="1333"/>
              </a:spcBef>
              <a:spcAft>
                <a:spcPts val="0"/>
              </a:spcAft>
              <a:buSzPts val="2000"/>
              <a:buChar char="○"/>
              <a:defRPr sz="2667"/>
            </a:lvl5pPr>
            <a:lvl6pPr marL="3657509" lvl="5" indent="-474121" rtl="0">
              <a:spcBef>
                <a:spcPts val="1333"/>
              </a:spcBef>
              <a:spcAft>
                <a:spcPts val="0"/>
              </a:spcAft>
              <a:buSzPts val="2000"/>
              <a:buChar char="■"/>
              <a:defRPr sz="2667"/>
            </a:lvl6pPr>
            <a:lvl7pPr marL="4267093" lvl="6" indent="-474121" rtl="0">
              <a:spcBef>
                <a:spcPts val="1333"/>
              </a:spcBef>
              <a:spcAft>
                <a:spcPts val="0"/>
              </a:spcAft>
              <a:buSzPts val="2000"/>
              <a:buChar char="●"/>
              <a:defRPr sz="2667"/>
            </a:lvl7pPr>
            <a:lvl8pPr marL="4876678" lvl="7" indent="-474121" rtl="0">
              <a:spcBef>
                <a:spcPts val="1333"/>
              </a:spcBef>
              <a:spcAft>
                <a:spcPts val="0"/>
              </a:spcAft>
              <a:buSzPts val="2000"/>
              <a:buChar char="○"/>
              <a:defRPr sz="2667"/>
            </a:lvl8pPr>
            <a:lvl9pPr marL="5486263" lvl="8" indent="-474121" rtl="0">
              <a:spcBef>
                <a:spcPts val="1333"/>
              </a:spcBef>
              <a:spcAft>
                <a:spcPts val="1333"/>
              </a:spcAft>
              <a:buSzPts val="2000"/>
              <a:buChar char="■"/>
              <a:defRPr sz="2667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262" name="Google Shape;262;p6"/>
          <p:cNvSpPr txBox="1">
            <a:spLocks noGrp="1"/>
          </p:cNvSpPr>
          <p:nvPr>
            <p:ph type="sldNum" idx="12"/>
          </p:nvPr>
        </p:nvSpPr>
        <p:spPr>
          <a:xfrm>
            <a:off x="11553372" y="169705"/>
            <a:ext cx="435600" cy="3636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 rtl="0">
              <a:buNone/>
              <a:defRPr>
                <a:solidFill>
                  <a:schemeClr val="lt1"/>
                </a:solidFill>
              </a:defRPr>
            </a:lvl1pPr>
            <a:lvl2pPr lvl="1" rtl="0">
              <a:buNone/>
              <a:defRPr>
                <a:solidFill>
                  <a:schemeClr val="lt1"/>
                </a:solidFill>
              </a:defRPr>
            </a:lvl2pPr>
            <a:lvl3pPr lvl="2" rtl="0">
              <a:buNone/>
              <a:defRPr>
                <a:solidFill>
                  <a:schemeClr val="lt1"/>
                </a:solidFill>
              </a:defRPr>
            </a:lvl3pPr>
            <a:lvl4pPr lvl="3" rtl="0">
              <a:buNone/>
              <a:defRPr>
                <a:solidFill>
                  <a:schemeClr val="lt1"/>
                </a:solidFill>
              </a:defRPr>
            </a:lvl4pPr>
            <a:lvl5pPr lvl="4" rtl="0">
              <a:buNone/>
              <a:defRPr>
                <a:solidFill>
                  <a:schemeClr val="lt1"/>
                </a:solidFill>
              </a:defRPr>
            </a:lvl5pPr>
            <a:lvl6pPr lvl="5" rtl="0">
              <a:buNone/>
              <a:defRPr>
                <a:solidFill>
                  <a:schemeClr val="lt1"/>
                </a:solidFill>
              </a:defRPr>
            </a:lvl6pPr>
            <a:lvl7pPr lvl="6" rtl="0">
              <a:buNone/>
              <a:defRPr>
                <a:solidFill>
                  <a:schemeClr val="lt1"/>
                </a:solidFill>
              </a:defRPr>
            </a:lvl7pPr>
            <a:lvl8pPr lvl="7" rtl="0">
              <a:buNone/>
              <a:defRPr>
                <a:solidFill>
                  <a:schemeClr val="lt1"/>
                </a:solidFill>
              </a:defRPr>
            </a:lvl8pPr>
            <a:lvl9pPr lvl="8" rtl="0">
              <a:buNone/>
              <a:defRPr>
                <a:solidFill>
                  <a:schemeClr val="lt1"/>
                </a:solidFill>
              </a:defRPr>
            </a:lvl9pPr>
          </a:lstStyle>
          <a:p>
            <a:fld id="{5902B60E-CED1-4B9B-9CD9-812CF1DA0D61}" type="slidenum">
              <a:rPr lang="en-US" smtClean="0"/>
              <a:t>‹Nº›</a:t>
            </a:fld>
            <a:endParaRPr lang="en-US"/>
          </a:p>
        </p:txBody>
      </p:sp>
      <p:grpSp>
        <p:nvGrpSpPr>
          <p:cNvPr id="263" name="Google Shape;263;p6"/>
          <p:cNvGrpSpPr/>
          <p:nvPr/>
        </p:nvGrpSpPr>
        <p:grpSpPr>
          <a:xfrm>
            <a:off x="10672540" y="556396"/>
            <a:ext cx="4706065" cy="6034352"/>
            <a:chOff x="8004404" y="372498"/>
            <a:chExt cx="3529549" cy="4525764"/>
          </a:xfrm>
        </p:grpSpPr>
        <p:grpSp>
          <p:nvGrpSpPr>
            <p:cNvPr id="264" name="Google Shape;264;p6"/>
            <p:cNvGrpSpPr/>
            <p:nvPr/>
          </p:nvGrpSpPr>
          <p:grpSpPr>
            <a:xfrm rot="-5400000" flipH="1">
              <a:off x="8541351" y="-164449"/>
              <a:ext cx="2227938" cy="3301831"/>
              <a:chOff x="3485371" y="1424851"/>
              <a:chExt cx="5318543" cy="7882145"/>
            </a:xfrm>
          </p:grpSpPr>
          <p:grpSp>
            <p:nvGrpSpPr>
              <p:cNvPr id="265" name="Google Shape;265;p6"/>
              <p:cNvGrpSpPr/>
              <p:nvPr/>
            </p:nvGrpSpPr>
            <p:grpSpPr>
              <a:xfrm>
                <a:off x="3485371" y="1958251"/>
                <a:ext cx="468816" cy="7120145"/>
                <a:chOff x="1447800" y="152400"/>
                <a:chExt cx="318597" cy="4838699"/>
              </a:xfrm>
            </p:grpSpPr>
            <p:sp>
              <p:nvSpPr>
                <p:cNvPr id="266" name="Google Shape;266;p6"/>
                <p:cNvSpPr/>
                <p:nvPr/>
              </p:nvSpPr>
              <p:spPr>
                <a:xfrm>
                  <a:off x="1452143" y="158450"/>
                  <a:ext cx="215896" cy="477066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64806" h="3641729" extrusionOk="0">
                      <a:moveTo>
                        <a:pt x="164807" y="394989"/>
                      </a:moveTo>
                      <a:cubicBezTo>
                        <a:pt x="156185" y="351574"/>
                        <a:pt x="93171" y="32822"/>
                        <a:pt x="88053" y="7536"/>
                      </a:cubicBezTo>
                      <a:cubicBezTo>
                        <a:pt x="87620" y="5242"/>
                        <a:pt x="87006" y="2988"/>
                        <a:pt x="86219" y="798"/>
                      </a:cubicBezTo>
                      <a:cubicBezTo>
                        <a:pt x="85017" y="-2343"/>
                        <a:pt x="77441" y="4604"/>
                        <a:pt x="76836" y="7526"/>
                      </a:cubicBezTo>
                      <a:cubicBezTo>
                        <a:pt x="71773" y="32822"/>
                        <a:pt x="8686" y="347473"/>
                        <a:pt x="0" y="391002"/>
                      </a:cubicBezTo>
                      <a:cubicBezTo>
                        <a:pt x="0" y="400985"/>
                        <a:pt x="294" y="3614959"/>
                        <a:pt x="294" y="3614959"/>
                      </a:cubicBezTo>
                      <a:cubicBezTo>
                        <a:pt x="294" y="3628282"/>
                        <a:pt x="37358" y="3641729"/>
                        <a:pt x="82403" y="3641729"/>
                      </a:cubicBezTo>
                      <a:cubicBezTo>
                        <a:pt x="127448" y="3641729"/>
                        <a:pt x="164531" y="3628292"/>
                        <a:pt x="164531" y="3614959"/>
                      </a:cubicBezTo>
                      <a:lnTo>
                        <a:pt x="164742" y="3614959"/>
                      </a:lnTo>
                      <a:cubicBezTo>
                        <a:pt x="164742" y="3614959"/>
                        <a:pt x="164807" y="406076"/>
                        <a:pt x="164807" y="394989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4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pic>
              <p:nvPicPr>
                <p:cNvPr id="267" name="Google Shape;267;p6"/>
                <p:cNvPicPr preferRelativeResize="0"/>
                <p:nvPr/>
              </p:nvPicPr>
              <p:blipFill>
                <a:blip r:embed="rId3">
                  <a:alphaModFix/>
                </a:blip>
                <a:stretch>
                  <a:fillRect/>
                </a:stretch>
              </p:blipFill>
              <p:spPr>
                <a:xfrm>
                  <a:off x="1447800" y="152400"/>
                  <a:ext cx="318597" cy="4838699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</p:grpSp>
          <p:grpSp>
            <p:nvGrpSpPr>
              <p:cNvPr id="268" name="Google Shape;268;p6"/>
              <p:cNvGrpSpPr/>
              <p:nvPr/>
            </p:nvGrpSpPr>
            <p:grpSpPr>
              <a:xfrm>
                <a:off x="3808592" y="1577251"/>
                <a:ext cx="468816" cy="7120145"/>
                <a:chOff x="1600200" y="152400"/>
                <a:chExt cx="318597" cy="4838699"/>
              </a:xfrm>
            </p:grpSpPr>
            <p:sp>
              <p:nvSpPr>
                <p:cNvPr id="269" name="Google Shape;269;p6"/>
                <p:cNvSpPr/>
                <p:nvPr/>
              </p:nvSpPr>
              <p:spPr>
                <a:xfrm>
                  <a:off x="1604543" y="158450"/>
                  <a:ext cx="215896" cy="477066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64806" h="3641729" extrusionOk="0">
                      <a:moveTo>
                        <a:pt x="164807" y="394989"/>
                      </a:moveTo>
                      <a:cubicBezTo>
                        <a:pt x="156185" y="351574"/>
                        <a:pt x="93171" y="32822"/>
                        <a:pt x="88053" y="7536"/>
                      </a:cubicBezTo>
                      <a:cubicBezTo>
                        <a:pt x="87620" y="5242"/>
                        <a:pt x="87006" y="2988"/>
                        <a:pt x="86219" y="798"/>
                      </a:cubicBezTo>
                      <a:cubicBezTo>
                        <a:pt x="85017" y="-2343"/>
                        <a:pt x="77441" y="4604"/>
                        <a:pt x="76836" y="7526"/>
                      </a:cubicBezTo>
                      <a:cubicBezTo>
                        <a:pt x="71773" y="32822"/>
                        <a:pt x="8686" y="347473"/>
                        <a:pt x="0" y="391002"/>
                      </a:cubicBezTo>
                      <a:cubicBezTo>
                        <a:pt x="0" y="400985"/>
                        <a:pt x="294" y="3614959"/>
                        <a:pt x="294" y="3614959"/>
                      </a:cubicBezTo>
                      <a:cubicBezTo>
                        <a:pt x="294" y="3628282"/>
                        <a:pt x="37358" y="3641729"/>
                        <a:pt x="82403" y="3641729"/>
                      </a:cubicBezTo>
                      <a:cubicBezTo>
                        <a:pt x="127448" y="3641729"/>
                        <a:pt x="164531" y="3628292"/>
                        <a:pt x="164531" y="3614959"/>
                      </a:cubicBezTo>
                      <a:lnTo>
                        <a:pt x="164742" y="3614959"/>
                      </a:lnTo>
                      <a:cubicBezTo>
                        <a:pt x="164742" y="3614959"/>
                        <a:pt x="164807" y="406076"/>
                        <a:pt x="164807" y="394989"/>
                      </a:cubicBezTo>
                      <a:close/>
                    </a:path>
                  </a:pathLst>
                </a:custGeom>
                <a:solidFill>
                  <a:schemeClr val="accent6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4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pic>
              <p:nvPicPr>
                <p:cNvPr id="270" name="Google Shape;270;p6"/>
                <p:cNvPicPr preferRelativeResize="0"/>
                <p:nvPr/>
              </p:nvPicPr>
              <p:blipFill>
                <a:blip r:embed="rId3">
                  <a:alphaModFix/>
                </a:blip>
                <a:stretch>
                  <a:fillRect/>
                </a:stretch>
              </p:blipFill>
              <p:spPr>
                <a:xfrm>
                  <a:off x="1600200" y="152400"/>
                  <a:ext cx="318597" cy="4838699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</p:grpSp>
          <p:grpSp>
            <p:nvGrpSpPr>
              <p:cNvPr id="271" name="Google Shape;271;p6"/>
              <p:cNvGrpSpPr/>
              <p:nvPr/>
            </p:nvGrpSpPr>
            <p:grpSpPr>
              <a:xfrm>
                <a:off x="4131812" y="2186851"/>
                <a:ext cx="468816" cy="7120145"/>
                <a:chOff x="533400" y="152400"/>
                <a:chExt cx="318597" cy="4838699"/>
              </a:xfrm>
            </p:grpSpPr>
            <p:sp>
              <p:nvSpPr>
                <p:cNvPr id="272" name="Google Shape;272;p6"/>
                <p:cNvSpPr/>
                <p:nvPr/>
              </p:nvSpPr>
              <p:spPr>
                <a:xfrm>
                  <a:off x="537743" y="158450"/>
                  <a:ext cx="215896" cy="477066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64806" h="3641729" extrusionOk="0">
                      <a:moveTo>
                        <a:pt x="164807" y="394989"/>
                      </a:moveTo>
                      <a:cubicBezTo>
                        <a:pt x="156185" y="351574"/>
                        <a:pt x="93171" y="32822"/>
                        <a:pt x="88053" y="7536"/>
                      </a:cubicBezTo>
                      <a:cubicBezTo>
                        <a:pt x="87620" y="5242"/>
                        <a:pt x="87006" y="2988"/>
                        <a:pt x="86219" y="798"/>
                      </a:cubicBezTo>
                      <a:cubicBezTo>
                        <a:pt x="85017" y="-2343"/>
                        <a:pt x="77441" y="4604"/>
                        <a:pt x="76836" y="7526"/>
                      </a:cubicBezTo>
                      <a:cubicBezTo>
                        <a:pt x="71773" y="32822"/>
                        <a:pt x="8686" y="347473"/>
                        <a:pt x="0" y="391002"/>
                      </a:cubicBezTo>
                      <a:cubicBezTo>
                        <a:pt x="0" y="400985"/>
                        <a:pt x="294" y="3614959"/>
                        <a:pt x="294" y="3614959"/>
                      </a:cubicBezTo>
                      <a:cubicBezTo>
                        <a:pt x="294" y="3628282"/>
                        <a:pt x="37358" y="3641729"/>
                        <a:pt x="82403" y="3641729"/>
                      </a:cubicBezTo>
                      <a:cubicBezTo>
                        <a:pt x="127448" y="3641729"/>
                        <a:pt x="164531" y="3628292"/>
                        <a:pt x="164531" y="3614959"/>
                      </a:cubicBezTo>
                      <a:lnTo>
                        <a:pt x="164742" y="3614959"/>
                      </a:lnTo>
                      <a:cubicBezTo>
                        <a:pt x="164742" y="3614959"/>
                        <a:pt x="164807" y="406076"/>
                        <a:pt x="164807" y="394989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4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pic>
              <p:nvPicPr>
                <p:cNvPr id="273" name="Google Shape;273;p6"/>
                <p:cNvPicPr preferRelativeResize="0"/>
                <p:nvPr/>
              </p:nvPicPr>
              <p:blipFill>
                <a:blip r:embed="rId3">
                  <a:alphaModFix/>
                </a:blip>
                <a:stretch>
                  <a:fillRect/>
                </a:stretch>
              </p:blipFill>
              <p:spPr>
                <a:xfrm>
                  <a:off x="533400" y="152400"/>
                  <a:ext cx="318597" cy="4838699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</p:grpSp>
          <p:grpSp>
            <p:nvGrpSpPr>
              <p:cNvPr id="274" name="Google Shape;274;p6"/>
              <p:cNvGrpSpPr/>
              <p:nvPr/>
            </p:nvGrpSpPr>
            <p:grpSpPr>
              <a:xfrm>
                <a:off x="4455033" y="1729651"/>
                <a:ext cx="468816" cy="7120145"/>
                <a:chOff x="685800" y="152400"/>
                <a:chExt cx="318597" cy="4838699"/>
              </a:xfrm>
            </p:grpSpPr>
            <p:sp>
              <p:nvSpPr>
                <p:cNvPr id="275" name="Google Shape;275;p6"/>
                <p:cNvSpPr/>
                <p:nvPr/>
              </p:nvSpPr>
              <p:spPr>
                <a:xfrm>
                  <a:off x="690143" y="158450"/>
                  <a:ext cx="215896" cy="477066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64806" h="3641729" extrusionOk="0">
                      <a:moveTo>
                        <a:pt x="164807" y="394989"/>
                      </a:moveTo>
                      <a:cubicBezTo>
                        <a:pt x="156185" y="351574"/>
                        <a:pt x="93171" y="32822"/>
                        <a:pt x="88053" y="7536"/>
                      </a:cubicBezTo>
                      <a:cubicBezTo>
                        <a:pt x="87620" y="5242"/>
                        <a:pt x="87006" y="2988"/>
                        <a:pt x="86219" y="798"/>
                      </a:cubicBezTo>
                      <a:cubicBezTo>
                        <a:pt x="85017" y="-2343"/>
                        <a:pt x="77441" y="4604"/>
                        <a:pt x="76836" y="7526"/>
                      </a:cubicBezTo>
                      <a:cubicBezTo>
                        <a:pt x="71773" y="32822"/>
                        <a:pt x="8686" y="347473"/>
                        <a:pt x="0" y="391002"/>
                      </a:cubicBezTo>
                      <a:cubicBezTo>
                        <a:pt x="0" y="400985"/>
                        <a:pt x="294" y="3614959"/>
                        <a:pt x="294" y="3614959"/>
                      </a:cubicBezTo>
                      <a:cubicBezTo>
                        <a:pt x="294" y="3628282"/>
                        <a:pt x="37358" y="3641729"/>
                        <a:pt x="82403" y="3641729"/>
                      </a:cubicBezTo>
                      <a:cubicBezTo>
                        <a:pt x="127448" y="3641729"/>
                        <a:pt x="164531" y="3628292"/>
                        <a:pt x="164531" y="3614959"/>
                      </a:cubicBezTo>
                      <a:lnTo>
                        <a:pt x="164742" y="3614959"/>
                      </a:lnTo>
                      <a:cubicBezTo>
                        <a:pt x="164742" y="3614959"/>
                        <a:pt x="164807" y="406076"/>
                        <a:pt x="164807" y="394989"/>
                      </a:cubicBezTo>
                      <a:close/>
                    </a:path>
                  </a:pathLst>
                </a:custGeom>
                <a:solidFill>
                  <a:schemeClr val="lt2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4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pic>
              <p:nvPicPr>
                <p:cNvPr id="276" name="Google Shape;276;p6"/>
                <p:cNvPicPr preferRelativeResize="0"/>
                <p:nvPr/>
              </p:nvPicPr>
              <p:blipFill>
                <a:blip r:embed="rId3">
                  <a:alphaModFix/>
                </a:blip>
                <a:stretch>
                  <a:fillRect/>
                </a:stretch>
              </p:blipFill>
              <p:spPr>
                <a:xfrm>
                  <a:off x="685800" y="152400"/>
                  <a:ext cx="318597" cy="4838699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</p:grpSp>
          <p:grpSp>
            <p:nvGrpSpPr>
              <p:cNvPr id="277" name="Google Shape;277;p6"/>
              <p:cNvGrpSpPr/>
              <p:nvPr/>
            </p:nvGrpSpPr>
            <p:grpSpPr>
              <a:xfrm>
                <a:off x="4778254" y="1424851"/>
                <a:ext cx="468816" cy="7120145"/>
                <a:chOff x="838200" y="152400"/>
                <a:chExt cx="318597" cy="4838699"/>
              </a:xfrm>
            </p:grpSpPr>
            <p:sp>
              <p:nvSpPr>
                <p:cNvPr id="278" name="Google Shape;278;p6"/>
                <p:cNvSpPr/>
                <p:nvPr/>
              </p:nvSpPr>
              <p:spPr>
                <a:xfrm>
                  <a:off x="842543" y="158450"/>
                  <a:ext cx="215896" cy="477066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64806" h="3641729" extrusionOk="0">
                      <a:moveTo>
                        <a:pt x="164807" y="394989"/>
                      </a:moveTo>
                      <a:cubicBezTo>
                        <a:pt x="156185" y="351574"/>
                        <a:pt x="93171" y="32822"/>
                        <a:pt x="88053" y="7536"/>
                      </a:cubicBezTo>
                      <a:cubicBezTo>
                        <a:pt x="87620" y="5242"/>
                        <a:pt x="87006" y="2988"/>
                        <a:pt x="86219" y="798"/>
                      </a:cubicBezTo>
                      <a:cubicBezTo>
                        <a:pt x="85017" y="-2343"/>
                        <a:pt x="77441" y="4604"/>
                        <a:pt x="76836" y="7526"/>
                      </a:cubicBezTo>
                      <a:cubicBezTo>
                        <a:pt x="71773" y="32822"/>
                        <a:pt x="8686" y="347473"/>
                        <a:pt x="0" y="391002"/>
                      </a:cubicBezTo>
                      <a:cubicBezTo>
                        <a:pt x="0" y="400985"/>
                        <a:pt x="294" y="3614959"/>
                        <a:pt x="294" y="3614959"/>
                      </a:cubicBezTo>
                      <a:cubicBezTo>
                        <a:pt x="294" y="3628282"/>
                        <a:pt x="37358" y="3641729"/>
                        <a:pt x="82403" y="3641729"/>
                      </a:cubicBezTo>
                      <a:cubicBezTo>
                        <a:pt x="127448" y="3641729"/>
                        <a:pt x="164531" y="3628292"/>
                        <a:pt x="164531" y="3614959"/>
                      </a:cubicBezTo>
                      <a:lnTo>
                        <a:pt x="164742" y="3614959"/>
                      </a:lnTo>
                      <a:cubicBezTo>
                        <a:pt x="164742" y="3614959"/>
                        <a:pt x="164807" y="406076"/>
                        <a:pt x="164807" y="394989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4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pic>
              <p:nvPicPr>
                <p:cNvPr id="279" name="Google Shape;279;p6"/>
                <p:cNvPicPr preferRelativeResize="0"/>
                <p:nvPr/>
              </p:nvPicPr>
              <p:blipFill>
                <a:blip r:embed="rId3">
                  <a:alphaModFix/>
                </a:blip>
                <a:stretch>
                  <a:fillRect/>
                </a:stretch>
              </p:blipFill>
              <p:spPr>
                <a:xfrm>
                  <a:off x="838200" y="152400"/>
                  <a:ext cx="318597" cy="4838699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</p:grpSp>
          <p:grpSp>
            <p:nvGrpSpPr>
              <p:cNvPr id="280" name="Google Shape;280;p6"/>
              <p:cNvGrpSpPr/>
              <p:nvPr/>
            </p:nvGrpSpPr>
            <p:grpSpPr>
              <a:xfrm>
                <a:off x="5101474" y="1882051"/>
                <a:ext cx="468816" cy="7120145"/>
                <a:chOff x="990600" y="152400"/>
                <a:chExt cx="318597" cy="4838699"/>
              </a:xfrm>
            </p:grpSpPr>
            <p:sp>
              <p:nvSpPr>
                <p:cNvPr id="281" name="Google Shape;281;p6"/>
                <p:cNvSpPr/>
                <p:nvPr/>
              </p:nvSpPr>
              <p:spPr>
                <a:xfrm>
                  <a:off x="994943" y="158450"/>
                  <a:ext cx="215896" cy="477066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64806" h="3641729" extrusionOk="0">
                      <a:moveTo>
                        <a:pt x="164807" y="394989"/>
                      </a:moveTo>
                      <a:cubicBezTo>
                        <a:pt x="156185" y="351574"/>
                        <a:pt x="93171" y="32822"/>
                        <a:pt x="88053" y="7536"/>
                      </a:cubicBezTo>
                      <a:cubicBezTo>
                        <a:pt x="87620" y="5242"/>
                        <a:pt x="87006" y="2988"/>
                        <a:pt x="86219" y="798"/>
                      </a:cubicBezTo>
                      <a:cubicBezTo>
                        <a:pt x="85017" y="-2343"/>
                        <a:pt x="77441" y="4604"/>
                        <a:pt x="76836" y="7526"/>
                      </a:cubicBezTo>
                      <a:cubicBezTo>
                        <a:pt x="71773" y="32822"/>
                        <a:pt x="8686" y="347473"/>
                        <a:pt x="0" y="391002"/>
                      </a:cubicBezTo>
                      <a:cubicBezTo>
                        <a:pt x="0" y="400985"/>
                        <a:pt x="294" y="3614959"/>
                        <a:pt x="294" y="3614959"/>
                      </a:cubicBezTo>
                      <a:cubicBezTo>
                        <a:pt x="294" y="3628282"/>
                        <a:pt x="37358" y="3641729"/>
                        <a:pt x="82403" y="3641729"/>
                      </a:cubicBezTo>
                      <a:cubicBezTo>
                        <a:pt x="127448" y="3641729"/>
                        <a:pt x="164531" y="3628292"/>
                        <a:pt x="164531" y="3614959"/>
                      </a:cubicBezTo>
                      <a:lnTo>
                        <a:pt x="164742" y="3614959"/>
                      </a:lnTo>
                      <a:cubicBezTo>
                        <a:pt x="164742" y="3614959"/>
                        <a:pt x="164807" y="406076"/>
                        <a:pt x="164807" y="394989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4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pic>
              <p:nvPicPr>
                <p:cNvPr id="282" name="Google Shape;282;p6"/>
                <p:cNvPicPr preferRelativeResize="0"/>
                <p:nvPr/>
              </p:nvPicPr>
              <p:blipFill>
                <a:blip r:embed="rId3">
                  <a:alphaModFix/>
                </a:blip>
                <a:stretch>
                  <a:fillRect/>
                </a:stretch>
              </p:blipFill>
              <p:spPr>
                <a:xfrm>
                  <a:off x="990600" y="152400"/>
                  <a:ext cx="318597" cy="4838699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</p:grpSp>
          <p:grpSp>
            <p:nvGrpSpPr>
              <p:cNvPr id="283" name="Google Shape;283;p6"/>
              <p:cNvGrpSpPr/>
              <p:nvPr/>
            </p:nvGrpSpPr>
            <p:grpSpPr>
              <a:xfrm>
                <a:off x="5424695" y="1729651"/>
                <a:ext cx="468816" cy="7120145"/>
                <a:chOff x="3663063" y="152400"/>
                <a:chExt cx="318597" cy="4838699"/>
              </a:xfrm>
            </p:grpSpPr>
            <p:sp>
              <p:nvSpPr>
                <p:cNvPr id="284" name="Google Shape;284;p6"/>
                <p:cNvSpPr/>
                <p:nvPr/>
              </p:nvSpPr>
              <p:spPr>
                <a:xfrm>
                  <a:off x="3667406" y="158450"/>
                  <a:ext cx="215896" cy="477066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64806" h="3641729" extrusionOk="0">
                      <a:moveTo>
                        <a:pt x="164807" y="394989"/>
                      </a:moveTo>
                      <a:cubicBezTo>
                        <a:pt x="156185" y="351574"/>
                        <a:pt x="93171" y="32822"/>
                        <a:pt x="88053" y="7536"/>
                      </a:cubicBezTo>
                      <a:cubicBezTo>
                        <a:pt x="87620" y="5242"/>
                        <a:pt x="87006" y="2988"/>
                        <a:pt x="86219" y="798"/>
                      </a:cubicBezTo>
                      <a:cubicBezTo>
                        <a:pt x="85017" y="-2343"/>
                        <a:pt x="77441" y="4604"/>
                        <a:pt x="76836" y="7526"/>
                      </a:cubicBezTo>
                      <a:cubicBezTo>
                        <a:pt x="71773" y="32822"/>
                        <a:pt x="8686" y="347473"/>
                        <a:pt x="0" y="391002"/>
                      </a:cubicBezTo>
                      <a:cubicBezTo>
                        <a:pt x="0" y="400985"/>
                        <a:pt x="294" y="3614959"/>
                        <a:pt x="294" y="3614959"/>
                      </a:cubicBezTo>
                      <a:cubicBezTo>
                        <a:pt x="294" y="3628282"/>
                        <a:pt x="37358" y="3641729"/>
                        <a:pt x="82403" y="3641729"/>
                      </a:cubicBezTo>
                      <a:cubicBezTo>
                        <a:pt x="127448" y="3641729"/>
                        <a:pt x="164531" y="3628292"/>
                        <a:pt x="164531" y="3614959"/>
                      </a:cubicBezTo>
                      <a:lnTo>
                        <a:pt x="164742" y="3614959"/>
                      </a:lnTo>
                      <a:cubicBezTo>
                        <a:pt x="164742" y="3614959"/>
                        <a:pt x="164807" y="406076"/>
                        <a:pt x="164807" y="394989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4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pic>
              <p:nvPicPr>
                <p:cNvPr id="285" name="Google Shape;285;p6"/>
                <p:cNvPicPr preferRelativeResize="0"/>
                <p:nvPr/>
              </p:nvPicPr>
              <p:blipFill>
                <a:blip r:embed="rId3">
                  <a:alphaModFix/>
                </a:blip>
                <a:stretch>
                  <a:fillRect/>
                </a:stretch>
              </p:blipFill>
              <p:spPr>
                <a:xfrm>
                  <a:off x="3663063" y="152400"/>
                  <a:ext cx="318597" cy="4838699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</p:grpSp>
          <p:grpSp>
            <p:nvGrpSpPr>
              <p:cNvPr id="286" name="Google Shape;286;p6"/>
              <p:cNvGrpSpPr/>
              <p:nvPr/>
            </p:nvGrpSpPr>
            <p:grpSpPr>
              <a:xfrm>
                <a:off x="5929821" y="2034451"/>
                <a:ext cx="468816" cy="7120145"/>
                <a:chOff x="1419019" y="152400"/>
                <a:chExt cx="318597" cy="4838699"/>
              </a:xfrm>
            </p:grpSpPr>
            <p:sp>
              <p:nvSpPr>
                <p:cNvPr id="287" name="Google Shape;287;p6"/>
                <p:cNvSpPr/>
                <p:nvPr/>
              </p:nvSpPr>
              <p:spPr>
                <a:xfrm>
                  <a:off x="1423362" y="158450"/>
                  <a:ext cx="215896" cy="477066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64806" h="3641729" extrusionOk="0">
                      <a:moveTo>
                        <a:pt x="164807" y="394989"/>
                      </a:moveTo>
                      <a:cubicBezTo>
                        <a:pt x="156185" y="351574"/>
                        <a:pt x="93171" y="32822"/>
                        <a:pt x="88053" y="7536"/>
                      </a:cubicBezTo>
                      <a:cubicBezTo>
                        <a:pt x="87620" y="5242"/>
                        <a:pt x="87006" y="2988"/>
                        <a:pt x="86219" y="798"/>
                      </a:cubicBezTo>
                      <a:cubicBezTo>
                        <a:pt x="85017" y="-2343"/>
                        <a:pt x="77441" y="4604"/>
                        <a:pt x="76836" y="7526"/>
                      </a:cubicBezTo>
                      <a:cubicBezTo>
                        <a:pt x="71773" y="32822"/>
                        <a:pt x="8686" y="347473"/>
                        <a:pt x="0" y="391002"/>
                      </a:cubicBezTo>
                      <a:cubicBezTo>
                        <a:pt x="0" y="400985"/>
                        <a:pt x="294" y="3614959"/>
                        <a:pt x="294" y="3614959"/>
                      </a:cubicBezTo>
                      <a:cubicBezTo>
                        <a:pt x="294" y="3628282"/>
                        <a:pt x="37358" y="3641729"/>
                        <a:pt x="82403" y="3641729"/>
                      </a:cubicBezTo>
                      <a:cubicBezTo>
                        <a:pt x="127448" y="3641729"/>
                        <a:pt x="164531" y="3628292"/>
                        <a:pt x="164531" y="3614959"/>
                      </a:cubicBezTo>
                      <a:lnTo>
                        <a:pt x="164742" y="3614959"/>
                      </a:lnTo>
                      <a:cubicBezTo>
                        <a:pt x="164742" y="3614959"/>
                        <a:pt x="164807" y="406076"/>
                        <a:pt x="164807" y="394989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4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pic>
              <p:nvPicPr>
                <p:cNvPr id="288" name="Google Shape;288;p6"/>
                <p:cNvPicPr preferRelativeResize="0"/>
                <p:nvPr/>
              </p:nvPicPr>
              <p:blipFill>
                <a:blip r:embed="rId3">
                  <a:alphaModFix/>
                </a:blip>
                <a:stretch>
                  <a:fillRect/>
                </a:stretch>
              </p:blipFill>
              <p:spPr>
                <a:xfrm>
                  <a:off x="1419019" y="152400"/>
                  <a:ext cx="318597" cy="4838699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</p:grpSp>
          <p:grpSp>
            <p:nvGrpSpPr>
              <p:cNvPr id="289" name="Google Shape;289;p6"/>
              <p:cNvGrpSpPr/>
              <p:nvPr/>
            </p:nvGrpSpPr>
            <p:grpSpPr>
              <a:xfrm>
                <a:off x="6395774" y="1653451"/>
                <a:ext cx="468816" cy="7120145"/>
                <a:chOff x="1600200" y="152400"/>
                <a:chExt cx="318597" cy="4838699"/>
              </a:xfrm>
            </p:grpSpPr>
            <p:sp>
              <p:nvSpPr>
                <p:cNvPr id="290" name="Google Shape;290;p6"/>
                <p:cNvSpPr/>
                <p:nvPr/>
              </p:nvSpPr>
              <p:spPr>
                <a:xfrm>
                  <a:off x="1604543" y="158450"/>
                  <a:ext cx="215896" cy="477066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64806" h="3641729" extrusionOk="0">
                      <a:moveTo>
                        <a:pt x="164807" y="394989"/>
                      </a:moveTo>
                      <a:cubicBezTo>
                        <a:pt x="156185" y="351574"/>
                        <a:pt x="93171" y="32822"/>
                        <a:pt x="88053" y="7536"/>
                      </a:cubicBezTo>
                      <a:cubicBezTo>
                        <a:pt x="87620" y="5242"/>
                        <a:pt x="87006" y="2988"/>
                        <a:pt x="86219" y="798"/>
                      </a:cubicBezTo>
                      <a:cubicBezTo>
                        <a:pt x="85017" y="-2343"/>
                        <a:pt x="77441" y="4604"/>
                        <a:pt x="76836" y="7526"/>
                      </a:cubicBezTo>
                      <a:cubicBezTo>
                        <a:pt x="71773" y="32822"/>
                        <a:pt x="8686" y="347473"/>
                        <a:pt x="0" y="391002"/>
                      </a:cubicBezTo>
                      <a:cubicBezTo>
                        <a:pt x="0" y="400985"/>
                        <a:pt x="294" y="3614959"/>
                        <a:pt x="294" y="3614959"/>
                      </a:cubicBezTo>
                      <a:cubicBezTo>
                        <a:pt x="294" y="3628282"/>
                        <a:pt x="37358" y="3641729"/>
                        <a:pt x="82403" y="3641729"/>
                      </a:cubicBezTo>
                      <a:cubicBezTo>
                        <a:pt x="127448" y="3641729"/>
                        <a:pt x="164531" y="3628292"/>
                        <a:pt x="164531" y="3614959"/>
                      </a:cubicBezTo>
                      <a:lnTo>
                        <a:pt x="164742" y="3614959"/>
                      </a:lnTo>
                      <a:cubicBezTo>
                        <a:pt x="164742" y="3614959"/>
                        <a:pt x="164807" y="406076"/>
                        <a:pt x="164807" y="394989"/>
                      </a:cubicBezTo>
                      <a:close/>
                    </a:path>
                  </a:pathLst>
                </a:custGeom>
                <a:solidFill>
                  <a:schemeClr val="accent6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4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pic>
              <p:nvPicPr>
                <p:cNvPr id="291" name="Google Shape;291;p6"/>
                <p:cNvPicPr preferRelativeResize="0"/>
                <p:nvPr/>
              </p:nvPicPr>
              <p:blipFill>
                <a:blip r:embed="rId3">
                  <a:alphaModFix/>
                </a:blip>
                <a:stretch>
                  <a:fillRect/>
                </a:stretch>
              </p:blipFill>
              <p:spPr>
                <a:xfrm>
                  <a:off x="1600200" y="152400"/>
                  <a:ext cx="318597" cy="4838699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</p:grpSp>
          <p:grpSp>
            <p:nvGrpSpPr>
              <p:cNvPr id="292" name="Google Shape;292;p6"/>
              <p:cNvGrpSpPr/>
              <p:nvPr/>
            </p:nvGrpSpPr>
            <p:grpSpPr>
              <a:xfrm>
                <a:off x="6718994" y="1424851"/>
                <a:ext cx="468816" cy="7120145"/>
                <a:chOff x="533400" y="152400"/>
                <a:chExt cx="318597" cy="4838699"/>
              </a:xfrm>
            </p:grpSpPr>
            <p:sp>
              <p:nvSpPr>
                <p:cNvPr id="293" name="Google Shape;293;p6"/>
                <p:cNvSpPr/>
                <p:nvPr/>
              </p:nvSpPr>
              <p:spPr>
                <a:xfrm>
                  <a:off x="537743" y="158450"/>
                  <a:ext cx="215896" cy="477066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64806" h="3641729" extrusionOk="0">
                      <a:moveTo>
                        <a:pt x="164807" y="394989"/>
                      </a:moveTo>
                      <a:cubicBezTo>
                        <a:pt x="156185" y="351574"/>
                        <a:pt x="93171" y="32822"/>
                        <a:pt x="88053" y="7536"/>
                      </a:cubicBezTo>
                      <a:cubicBezTo>
                        <a:pt x="87620" y="5242"/>
                        <a:pt x="87006" y="2988"/>
                        <a:pt x="86219" y="798"/>
                      </a:cubicBezTo>
                      <a:cubicBezTo>
                        <a:pt x="85017" y="-2343"/>
                        <a:pt x="77441" y="4604"/>
                        <a:pt x="76836" y="7526"/>
                      </a:cubicBezTo>
                      <a:cubicBezTo>
                        <a:pt x="71773" y="32822"/>
                        <a:pt x="8686" y="347473"/>
                        <a:pt x="0" y="391002"/>
                      </a:cubicBezTo>
                      <a:cubicBezTo>
                        <a:pt x="0" y="400985"/>
                        <a:pt x="294" y="3614959"/>
                        <a:pt x="294" y="3614959"/>
                      </a:cubicBezTo>
                      <a:cubicBezTo>
                        <a:pt x="294" y="3628282"/>
                        <a:pt x="37358" y="3641729"/>
                        <a:pt x="82403" y="3641729"/>
                      </a:cubicBezTo>
                      <a:cubicBezTo>
                        <a:pt x="127448" y="3641729"/>
                        <a:pt x="164531" y="3628292"/>
                        <a:pt x="164531" y="3614959"/>
                      </a:cubicBezTo>
                      <a:lnTo>
                        <a:pt x="164742" y="3614959"/>
                      </a:lnTo>
                      <a:cubicBezTo>
                        <a:pt x="164742" y="3614959"/>
                        <a:pt x="164807" y="406076"/>
                        <a:pt x="164807" y="394989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4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pic>
              <p:nvPicPr>
                <p:cNvPr id="294" name="Google Shape;294;p6"/>
                <p:cNvPicPr preferRelativeResize="0"/>
                <p:nvPr/>
              </p:nvPicPr>
              <p:blipFill>
                <a:blip r:embed="rId3">
                  <a:alphaModFix/>
                </a:blip>
                <a:stretch>
                  <a:fillRect/>
                </a:stretch>
              </p:blipFill>
              <p:spPr>
                <a:xfrm>
                  <a:off x="533400" y="152400"/>
                  <a:ext cx="318597" cy="4838699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</p:grpSp>
          <p:grpSp>
            <p:nvGrpSpPr>
              <p:cNvPr id="295" name="Google Shape;295;p6"/>
              <p:cNvGrpSpPr/>
              <p:nvPr/>
            </p:nvGrpSpPr>
            <p:grpSpPr>
              <a:xfrm>
                <a:off x="7042215" y="1501051"/>
                <a:ext cx="468816" cy="7120145"/>
                <a:chOff x="685800" y="152400"/>
                <a:chExt cx="318597" cy="4838699"/>
              </a:xfrm>
            </p:grpSpPr>
            <p:sp>
              <p:nvSpPr>
                <p:cNvPr id="296" name="Google Shape;296;p6"/>
                <p:cNvSpPr/>
                <p:nvPr/>
              </p:nvSpPr>
              <p:spPr>
                <a:xfrm>
                  <a:off x="690143" y="158450"/>
                  <a:ext cx="215896" cy="477066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64806" h="3641729" extrusionOk="0">
                      <a:moveTo>
                        <a:pt x="164807" y="394989"/>
                      </a:moveTo>
                      <a:cubicBezTo>
                        <a:pt x="156185" y="351574"/>
                        <a:pt x="93171" y="32822"/>
                        <a:pt x="88053" y="7536"/>
                      </a:cubicBezTo>
                      <a:cubicBezTo>
                        <a:pt x="87620" y="5242"/>
                        <a:pt x="87006" y="2988"/>
                        <a:pt x="86219" y="798"/>
                      </a:cubicBezTo>
                      <a:cubicBezTo>
                        <a:pt x="85017" y="-2343"/>
                        <a:pt x="77441" y="4604"/>
                        <a:pt x="76836" y="7526"/>
                      </a:cubicBezTo>
                      <a:cubicBezTo>
                        <a:pt x="71773" y="32822"/>
                        <a:pt x="8686" y="347473"/>
                        <a:pt x="0" y="391002"/>
                      </a:cubicBezTo>
                      <a:cubicBezTo>
                        <a:pt x="0" y="400985"/>
                        <a:pt x="294" y="3614959"/>
                        <a:pt x="294" y="3614959"/>
                      </a:cubicBezTo>
                      <a:cubicBezTo>
                        <a:pt x="294" y="3628282"/>
                        <a:pt x="37358" y="3641729"/>
                        <a:pt x="82403" y="3641729"/>
                      </a:cubicBezTo>
                      <a:cubicBezTo>
                        <a:pt x="127448" y="3641729"/>
                        <a:pt x="164531" y="3628292"/>
                        <a:pt x="164531" y="3614959"/>
                      </a:cubicBezTo>
                      <a:lnTo>
                        <a:pt x="164742" y="3614959"/>
                      </a:lnTo>
                      <a:cubicBezTo>
                        <a:pt x="164742" y="3614959"/>
                        <a:pt x="164807" y="406076"/>
                        <a:pt x="164807" y="394989"/>
                      </a:cubicBezTo>
                      <a:close/>
                    </a:path>
                  </a:pathLst>
                </a:custGeom>
                <a:solidFill>
                  <a:schemeClr val="lt2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4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pic>
              <p:nvPicPr>
                <p:cNvPr id="297" name="Google Shape;297;p6"/>
                <p:cNvPicPr preferRelativeResize="0"/>
                <p:nvPr/>
              </p:nvPicPr>
              <p:blipFill>
                <a:blip r:embed="rId3">
                  <a:alphaModFix/>
                </a:blip>
                <a:stretch>
                  <a:fillRect/>
                </a:stretch>
              </p:blipFill>
              <p:spPr>
                <a:xfrm>
                  <a:off x="685800" y="152400"/>
                  <a:ext cx="318597" cy="4838699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</p:grpSp>
          <p:grpSp>
            <p:nvGrpSpPr>
              <p:cNvPr id="298" name="Google Shape;298;p6"/>
              <p:cNvGrpSpPr/>
              <p:nvPr/>
            </p:nvGrpSpPr>
            <p:grpSpPr>
              <a:xfrm>
                <a:off x="7365436" y="1882051"/>
                <a:ext cx="468816" cy="7120145"/>
                <a:chOff x="838200" y="152400"/>
                <a:chExt cx="318597" cy="4838699"/>
              </a:xfrm>
            </p:grpSpPr>
            <p:sp>
              <p:nvSpPr>
                <p:cNvPr id="299" name="Google Shape;299;p6"/>
                <p:cNvSpPr/>
                <p:nvPr/>
              </p:nvSpPr>
              <p:spPr>
                <a:xfrm>
                  <a:off x="842543" y="158450"/>
                  <a:ext cx="215896" cy="477066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64806" h="3641729" extrusionOk="0">
                      <a:moveTo>
                        <a:pt x="164807" y="394989"/>
                      </a:moveTo>
                      <a:cubicBezTo>
                        <a:pt x="156185" y="351574"/>
                        <a:pt x="93171" y="32822"/>
                        <a:pt x="88053" y="7536"/>
                      </a:cubicBezTo>
                      <a:cubicBezTo>
                        <a:pt x="87620" y="5242"/>
                        <a:pt x="87006" y="2988"/>
                        <a:pt x="86219" y="798"/>
                      </a:cubicBezTo>
                      <a:cubicBezTo>
                        <a:pt x="85017" y="-2343"/>
                        <a:pt x="77441" y="4604"/>
                        <a:pt x="76836" y="7526"/>
                      </a:cubicBezTo>
                      <a:cubicBezTo>
                        <a:pt x="71773" y="32822"/>
                        <a:pt x="8686" y="347473"/>
                        <a:pt x="0" y="391002"/>
                      </a:cubicBezTo>
                      <a:cubicBezTo>
                        <a:pt x="0" y="400985"/>
                        <a:pt x="294" y="3614959"/>
                        <a:pt x="294" y="3614959"/>
                      </a:cubicBezTo>
                      <a:cubicBezTo>
                        <a:pt x="294" y="3628282"/>
                        <a:pt x="37358" y="3641729"/>
                        <a:pt x="82403" y="3641729"/>
                      </a:cubicBezTo>
                      <a:cubicBezTo>
                        <a:pt x="127448" y="3641729"/>
                        <a:pt x="164531" y="3628292"/>
                        <a:pt x="164531" y="3614959"/>
                      </a:cubicBezTo>
                      <a:lnTo>
                        <a:pt x="164742" y="3614959"/>
                      </a:lnTo>
                      <a:cubicBezTo>
                        <a:pt x="164742" y="3614959"/>
                        <a:pt x="164807" y="406076"/>
                        <a:pt x="164807" y="394989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4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pic>
              <p:nvPicPr>
                <p:cNvPr id="300" name="Google Shape;300;p6"/>
                <p:cNvPicPr preferRelativeResize="0"/>
                <p:nvPr/>
              </p:nvPicPr>
              <p:blipFill>
                <a:blip r:embed="rId3">
                  <a:alphaModFix/>
                </a:blip>
                <a:stretch>
                  <a:fillRect/>
                </a:stretch>
              </p:blipFill>
              <p:spPr>
                <a:xfrm>
                  <a:off x="838200" y="152400"/>
                  <a:ext cx="318597" cy="4838699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</p:grpSp>
          <p:grpSp>
            <p:nvGrpSpPr>
              <p:cNvPr id="301" name="Google Shape;301;p6"/>
              <p:cNvGrpSpPr/>
              <p:nvPr/>
            </p:nvGrpSpPr>
            <p:grpSpPr>
              <a:xfrm>
                <a:off x="8011877" y="2186851"/>
                <a:ext cx="468816" cy="7120145"/>
                <a:chOff x="3663063" y="152400"/>
                <a:chExt cx="318597" cy="4838699"/>
              </a:xfrm>
            </p:grpSpPr>
            <p:sp>
              <p:nvSpPr>
                <p:cNvPr id="302" name="Google Shape;302;p6"/>
                <p:cNvSpPr/>
                <p:nvPr/>
              </p:nvSpPr>
              <p:spPr>
                <a:xfrm>
                  <a:off x="3667406" y="158450"/>
                  <a:ext cx="215896" cy="477066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64806" h="3641729" extrusionOk="0">
                      <a:moveTo>
                        <a:pt x="164807" y="394989"/>
                      </a:moveTo>
                      <a:cubicBezTo>
                        <a:pt x="156185" y="351574"/>
                        <a:pt x="93171" y="32822"/>
                        <a:pt x="88053" y="7536"/>
                      </a:cubicBezTo>
                      <a:cubicBezTo>
                        <a:pt x="87620" y="5242"/>
                        <a:pt x="87006" y="2988"/>
                        <a:pt x="86219" y="798"/>
                      </a:cubicBezTo>
                      <a:cubicBezTo>
                        <a:pt x="85017" y="-2343"/>
                        <a:pt x="77441" y="4604"/>
                        <a:pt x="76836" y="7526"/>
                      </a:cubicBezTo>
                      <a:cubicBezTo>
                        <a:pt x="71773" y="32822"/>
                        <a:pt x="8686" y="347473"/>
                        <a:pt x="0" y="391002"/>
                      </a:cubicBezTo>
                      <a:cubicBezTo>
                        <a:pt x="0" y="400985"/>
                        <a:pt x="294" y="3614959"/>
                        <a:pt x="294" y="3614959"/>
                      </a:cubicBezTo>
                      <a:cubicBezTo>
                        <a:pt x="294" y="3628282"/>
                        <a:pt x="37358" y="3641729"/>
                        <a:pt x="82403" y="3641729"/>
                      </a:cubicBezTo>
                      <a:cubicBezTo>
                        <a:pt x="127448" y="3641729"/>
                        <a:pt x="164531" y="3628292"/>
                        <a:pt x="164531" y="3614959"/>
                      </a:cubicBezTo>
                      <a:lnTo>
                        <a:pt x="164742" y="3614959"/>
                      </a:lnTo>
                      <a:cubicBezTo>
                        <a:pt x="164742" y="3614959"/>
                        <a:pt x="164807" y="406076"/>
                        <a:pt x="164807" y="394989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4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pic>
              <p:nvPicPr>
                <p:cNvPr id="303" name="Google Shape;303;p6"/>
                <p:cNvPicPr preferRelativeResize="0"/>
                <p:nvPr/>
              </p:nvPicPr>
              <p:blipFill>
                <a:blip r:embed="rId3">
                  <a:alphaModFix/>
                </a:blip>
                <a:stretch>
                  <a:fillRect/>
                </a:stretch>
              </p:blipFill>
              <p:spPr>
                <a:xfrm>
                  <a:off x="3663063" y="152400"/>
                  <a:ext cx="318597" cy="4838699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</p:grpSp>
          <p:grpSp>
            <p:nvGrpSpPr>
              <p:cNvPr id="304" name="Google Shape;304;p6"/>
              <p:cNvGrpSpPr/>
              <p:nvPr/>
            </p:nvGrpSpPr>
            <p:grpSpPr>
              <a:xfrm>
                <a:off x="8335098" y="1805851"/>
                <a:ext cx="468816" cy="7120145"/>
                <a:chOff x="1295400" y="152400"/>
                <a:chExt cx="318597" cy="4838699"/>
              </a:xfrm>
            </p:grpSpPr>
            <p:sp>
              <p:nvSpPr>
                <p:cNvPr id="305" name="Google Shape;305;p6"/>
                <p:cNvSpPr/>
                <p:nvPr/>
              </p:nvSpPr>
              <p:spPr>
                <a:xfrm>
                  <a:off x="1299743" y="158450"/>
                  <a:ext cx="215896" cy="477066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64806" h="3641729" extrusionOk="0">
                      <a:moveTo>
                        <a:pt x="164807" y="394989"/>
                      </a:moveTo>
                      <a:cubicBezTo>
                        <a:pt x="156185" y="351574"/>
                        <a:pt x="93171" y="32822"/>
                        <a:pt x="88053" y="7536"/>
                      </a:cubicBezTo>
                      <a:cubicBezTo>
                        <a:pt x="87620" y="5242"/>
                        <a:pt x="87006" y="2988"/>
                        <a:pt x="86219" y="798"/>
                      </a:cubicBezTo>
                      <a:cubicBezTo>
                        <a:pt x="85017" y="-2343"/>
                        <a:pt x="77441" y="4604"/>
                        <a:pt x="76836" y="7526"/>
                      </a:cubicBezTo>
                      <a:cubicBezTo>
                        <a:pt x="71773" y="32822"/>
                        <a:pt x="8686" y="347473"/>
                        <a:pt x="0" y="391002"/>
                      </a:cubicBezTo>
                      <a:cubicBezTo>
                        <a:pt x="0" y="400985"/>
                        <a:pt x="294" y="3614959"/>
                        <a:pt x="294" y="3614959"/>
                      </a:cubicBezTo>
                      <a:cubicBezTo>
                        <a:pt x="294" y="3628282"/>
                        <a:pt x="37358" y="3641729"/>
                        <a:pt x="82403" y="3641729"/>
                      </a:cubicBezTo>
                      <a:cubicBezTo>
                        <a:pt x="127448" y="3641729"/>
                        <a:pt x="164531" y="3628292"/>
                        <a:pt x="164531" y="3614959"/>
                      </a:cubicBezTo>
                      <a:lnTo>
                        <a:pt x="164742" y="3614959"/>
                      </a:lnTo>
                      <a:cubicBezTo>
                        <a:pt x="164742" y="3614959"/>
                        <a:pt x="164807" y="406076"/>
                        <a:pt x="164807" y="394989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4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pic>
              <p:nvPicPr>
                <p:cNvPr id="306" name="Google Shape;306;p6"/>
                <p:cNvPicPr preferRelativeResize="0"/>
                <p:nvPr/>
              </p:nvPicPr>
              <p:blipFill>
                <a:blip r:embed="rId3">
                  <a:alphaModFix/>
                </a:blip>
                <a:stretch>
                  <a:fillRect/>
                </a:stretch>
              </p:blipFill>
              <p:spPr>
                <a:xfrm>
                  <a:off x="1295400" y="152400"/>
                  <a:ext cx="318597" cy="4838699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</p:grpSp>
        </p:grpSp>
        <p:grpSp>
          <p:nvGrpSpPr>
            <p:cNvPr id="307" name="Google Shape;307;p6"/>
            <p:cNvGrpSpPr/>
            <p:nvPr/>
          </p:nvGrpSpPr>
          <p:grpSpPr>
            <a:xfrm rot="-5400000" flipH="1">
              <a:off x="9848714" y="1201031"/>
              <a:ext cx="196383" cy="2982574"/>
              <a:chOff x="1447800" y="152400"/>
              <a:chExt cx="318597" cy="4838699"/>
            </a:xfrm>
          </p:grpSpPr>
          <p:sp>
            <p:nvSpPr>
              <p:cNvPr id="308" name="Google Shape;308;p6"/>
              <p:cNvSpPr/>
              <p:nvPr/>
            </p:nvSpPr>
            <p:spPr>
              <a:xfrm>
                <a:off x="1452143" y="158450"/>
                <a:ext cx="215896" cy="4770665"/>
              </a:xfrm>
              <a:custGeom>
                <a:avLst/>
                <a:gdLst/>
                <a:ahLst/>
                <a:cxnLst/>
                <a:rect l="l" t="t" r="r" b="b"/>
                <a:pathLst>
                  <a:path w="164806" h="3641729" extrusionOk="0">
                    <a:moveTo>
                      <a:pt x="164807" y="394989"/>
                    </a:moveTo>
                    <a:cubicBezTo>
                      <a:pt x="156185" y="351574"/>
                      <a:pt x="93171" y="32822"/>
                      <a:pt x="88053" y="7536"/>
                    </a:cubicBezTo>
                    <a:cubicBezTo>
                      <a:pt x="87620" y="5242"/>
                      <a:pt x="87006" y="2988"/>
                      <a:pt x="86219" y="798"/>
                    </a:cubicBezTo>
                    <a:cubicBezTo>
                      <a:pt x="85017" y="-2343"/>
                      <a:pt x="77441" y="4604"/>
                      <a:pt x="76836" y="7526"/>
                    </a:cubicBezTo>
                    <a:cubicBezTo>
                      <a:pt x="71773" y="32822"/>
                      <a:pt x="8686" y="347473"/>
                      <a:pt x="0" y="391002"/>
                    </a:cubicBezTo>
                    <a:cubicBezTo>
                      <a:pt x="0" y="400985"/>
                      <a:pt x="294" y="3614959"/>
                      <a:pt x="294" y="3614959"/>
                    </a:cubicBezTo>
                    <a:cubicBezTo>
                      <a:pt x="294" y="3628282"/>
                      <a:pt x="37358" y="3641729"/>
                      <a:pt x="82403" y="3641729"/>
                    </a:cubicBezTo>
                    <a:cubicBezTo>
                      <a:pt x="127448" y="3641729"/>
                      <a:pt x="164531" y="3628292"/>
                      <a:pt x="164531" y="3614959"/>
                    </a:cubicBezTo>
                    <a:lnTo>
                      <a:pt x="164742" y="3614959"/>
                    </a:lnTo>
                    <a:cubicBezTo>
                      <a:pt x="164742" y="3614959"/>
                      <a:pt x="164807" y="406076"/>
                      <a:pt x="164807" y="394989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pic>
            <p:nvPicPr>
              <p:cNvPr id="309" name="Google Shape;309;p6"/>
              <p:cNvPicPr preferRelativeResize="0"/>
              <p:nvPr/>
            </p:nvPicPr>
            <p:blipFill>
              <a:blip r:embed="rId3">
                <a:alphaModFix/>
              </a:blip>
              <a:stretch>
                <a:fillRect/>
              </a:stretch>
            </p:blipFill>
            <p:spPr>
              <a:xfrm>
                <a:off x="1447800" y="152400"/>
                <a:ext cx="318597" cy="4838699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grpSp>
          <p:nvGrpSpPr>
            <p:cNvPr id="310" name="Google Shape;310;p6"/>
            <p:cNvGrpSpPr/>
            <p:nvPr/>
          </p:nvGrpSpPr>
          <p:grpSpPr>
            <a:xfrm rot="-5400000" flipH="1">
              <a:off x="9689113" y="1336426"/>
              <a:ext cx="196383" cy="2982574"/>
              <a:chOff x="1600200" y="152400"/>
              <a:chExt cx="318597" cy="4838699"/>
            </a:xfrm>
          </p:grpSpPr>
          <p:sp>
            <p:nvSpPr>
              <p:cNvPr id="311" name="Google Shape;311;p6"/>
              <p:cNvSpPr/>
              <p:nvPr/>
            </p:nvSpPr>
            <p:spPr>
              <a:xfrm>
                <a:off x="1604543" y="158450"/>
                <a:ext cx="215896" cy="4770665"/>
              </a:xfrm>
              <a:custGeom>
                <a:avLst/>
                <a:gdLst/>
                <a:ahLst/>
                <a:cxnLst/>
                <a:rect l="l" t="t" r="r" b="b"/>
                <a:pathLst>
                  <a:path w="164806" h="3641729" extrusionOk="0">
                    <a:moveTo>
                      <a:pt x="164807" y="394989"/>
                    </a:moveTo>
                    <a:cubicBezTo>
                      <a:pt x="156185" y="351574"/>
                      <a:pt x="93171" y="32822"/>
                      <a:pt x="88053" y="7536"/>
                    </a:cubicBezTo>
                    <a:cubicBezTo>
                      <a:pt x="87620" y="5242"/>
                      <a:pt x="87006" y="2988"/>
                      <a:pt x="86219" y="798"/>
                    </a:cubicBezTo>
                    <a:cubicBezTo>
                      <a:pt x="85017" y="-2343"/>
                      <a:pt x="77441" y="4604"/>
                      <a:pt x="76836" y="7526"/>
                    </a:cubicBezTo>
                    <a:cubicBezTo>
                      <a:pt x="71773" y="32822"/>
                      <a:pt x="8686" y="347473"/>
                      <a:pt x="0" y="391002"/>
                    </a:cubicBezTo>
                    <a:cubicBezTo>
                      <a:pt x="0" y="400985"/>
                      <a:pt x="294" y="3614959"/>
                      <a:pt x="294" y="3614959"/>
                    </a:cubicBezTo>
                    <a:cubicBezTo>
                      <a:pt x="294" y="3628282"/>
                      <a:pt x="37358" y="3641729"/>
                      <a:pt x="82403" y="3641729"/>
                    </a:cubicBezTo>
                    <a:cubicBezTo>
                      <a:pt x="127448" y="3641729"/>
                      <a:pt x="164531" y="3628292"/>
                      <a:pt x="164531" y="3614959"/>
                    </a:cubicBezTo>
                    <a:lnTo>
                      <a:pt x="164742" y="3614959"/>
                    </a:lnTo>
                    <a:cubicBezTo>
                      <a:pt x="164742" y="3614959"/>
                      <a:pt x="164807" y="406076"/>
                      <a:pt x="164807" y="394989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pic>
            <p:nvPicPr>
              <p:cNvPr id="312" name="Google Shape;312;p6"/>
              <p:cNvPicPr preferRelativeResize="0"/>
              <p:nvPr/>
            </p:nvPicPr>
            <p:blipFill>
              <a:blip r:embed="rId3">
                <a:alphaModFix/>
              </a:blip>
              <a:stretch>
                <a:fillRect/>
              </a:stretch>
            </p:blipFill>
            <p:spPr>
              <a:xfrm>
                <a:off x="1600200" y="152400"/>
                <a:ext cx="318597" cy="4838699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grpSp>
          <p:nvGrpSpPr>
            <p:cNvPr id="313" name="Google Shape;313;p6"/>
            <p:cNvGrpSpPr/>
            <p:nvPr/>
          </p:nvGrpSpPr>
          <p:grpSpPr>
            <a:xfrm rot="-5400000" flipH="1">
              <a:off x="9944475" y="1471836"/>
              <a:ext cx="196383" cy="2982574"/>
              <a:chOff x="533400" y="152400"/>
              <a:chExt cx="318597" cy="4838699"/>
            </a:xfrm>
          </p:grpSpPr>
          <p:sp>
            <p:nvSpPr>
              <p:cNvPr id="314" name="Google Shape;314;p6"/>
              <p:cNvSpPr/>
              <p:nvPr/>
            </p:nvSpPr>
            <p:spPr>
              <a:xfrm>
                <a:off x="537743" y="158450"/>
                <a:ext cx="215896" cy="4770665"/>
              </a:xfrm>
              <a:custGeom>
                <a:avLst/>
                <a:gdLst/>
                <a:ahLst/>
                <a:cxnLst/>
                <a:rect l="l" t="t" r="r" b="b"/>
                <a:pathLst>
                  <a:path w="164806" h="3641729" extrusionOk="0">
                    <a:moveTo>
                      <a:pt x="164807" y="394989"/>
                    </a:moveTo>
                    <a:cubicBezTo>
                      <a:pt x="156185" y="351574"/>
                      <a:pt x="93171" y="32822"/>
                      <a:pt x="88053" y="7536"/>
                    </a:cubicBezTo>
                    <a:cubicBezTo>
                      <a:pt x="87620" y="5242"/>
                      <a:pt x="87006" y="2988"/>
                      <a:pt x="86219" y="798"/>
                    </a:cubicBezTo>
                    <a:cubicBezTo>
                      <a:pt x="85017" y="-2343"/>
                      <a:pt x="77441" y="4604"/>
                      <a:pt x="76836" y="7526"/>
                    </a:cubicBezTo>
                    <a:cubicBezTo>
                      <a:pt x="71773" y="32822"/>
                      <a:pt x="8686" y="347473"/>
                      <a:pt x="0" y="391002"/>
                    </a:cubicBezTo>
                    <a:cubicBezTo>
                      <a:pt x="0" y="400985"/>
                      <a:pt x="294" y="3614959"/>
                      <a:pt x="294" y="3614959"/>
                    </a:cubicBezTo>
                    <a:cubicBezTo>
                      <a:pt x="294" y="3628282"/>
                      <a:pt x="37358" y="3641729"/>
                      <a:pt x="82403" y="3641729"/>
                    </a:cubicBezTo>
                    <a:cubicBezTo>
                      <a:pt x="127448" y="3641729"/>
                      <a:pt x="164531" y="3628292"/>
                      <a:pt x="164531" y="3614959"/>
                    </a:cubicBezTo>
                    <a:lnTo>
                      <a:pt x="164742" y="3614959"/>
                    </a:lnTo>
                    <a:cubicBezTo>
                      <a:pt x="164742" y="3614959"/>
                      <a:pt x="164807" y="406076"/>
                      <a:pt x="164807" y="394989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pic>
            <p:nvPicPr>
              <p:cNvPr id="315" name="Google Shape;315;p6"/>
              <p:cNvPicPr preferRelativeResize="0"/>
              <p:nvPr/>
            </p:nvPicPr>
            <p:blipFill>
              <a:blip r:embed="rId3">
                <a:alphaModFix/>
              </a:blip>
              <a:stretch>
                <a:fillRect/>
              </a:stretch>
            </p:blipFill>
            <p:spPr>
              <a:xfrm>
                <a:off x="533400" y="152400"/>
                <a:ext cx="318597" cy="4838699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grpSp>
          <p:nvGrpSpPr>
            <p:cNvPr id="316" name="Google Shape;316;p6"/>
            <p:cNvGrpSpPr/>
            <p:nvPr/>
          </p:nvGrpSpPr>
          <p:grpSpPr>
            <a:xfrm rot="-5400000" flipH="1">
              <a:off x="9752954" y="1607231"/>
              <a:ext cx="196383" cy="2982574"/>
              <a:chOff x="685800" y="152400"/>
              <a:chExt cx="318597" cy="4838699"/>
            </a:xfrm>
          </p:grpSpPr>
          <p:sp>
            <p:nvSpPr>
              <p:cNvPr id="317" name="Google Shape;317;p6"/>
              <p:cNvSpPr/>
              <p:nvPr/>
            </p:nvSpPr>
            <p:spPr>
              <a:xfrm>
                <a:off x="690143" y="158450"/>
                <a:ext cx="215896" cy="4770665"/>
              </a:xfrm>
              <a:custGeom>
                <a:avLst/>
                <a:gdLst/>
                <a:ahLst/>
                <a:cxnLst/>
                <a:rect l="l" t="t" r="r" b="b"/>
                <a:pathLst>
                  <a:path w="164806" h="3641729" extrusionOk="0">
                    <a:moveTo>
                      <a:pt x="164807" y="394989"/>
                    </a:moveTo>
                    <a:cubicBezTo>
                      <a:pt x="156185" y="351574"/>
                      <a:pt x="93171" y="32822"/>
                      <a:pt x="88053" y="7536"/>
                    </a:cubicBezTo>
                    <a:cubicBezTo>
                      <a:pt x="87620" y="5242"/>
                      <a:pt x="87006" y="2988"/>
                      <a:pt x="86219" y="798"/>
                    </a:cubicBezTo>
                    <a:cubicBezTo>
                      <a:pt x="85017" y="-2343"/>
                      <a:pt x="77441" y="4604"/>
                      <a:pt x="76836" y="7526"/>
                    </a:cubicBezTo>
                    <a:cubicBezTo>
                      <a:pt x="71773" y="32822"/>
                      <a:pt x="8686" y="347473"/>
                      <a:pt x="0" y="391002"/>
                    </a:cubicBezTo>
                    <a:cubicBezTo>
                      <a:pt x="0" y="400985"/>
                      <a:pt x="294" y="3614959"/>
                      <a:pt x="294" y="3614959"/>
                    </a:cubicBezTo>
                    <a:cubicBezTo>
                      <a:pt x="294" y="3628282"/>
                      <a:pt x="37358" y="3641729"/>
                      <a:pt x="82403" y="3641729"/>
                    </a:cubicBezTo>
                    <a:cubicBezTo>
                      <a:pt x="127448" y="3641729"/>
                      <a:pt x="164531" y="3628292"/>
                      <a:pt x="164531" y="3614959"/>
                    </a:cubicBezTo>
                    <a:lnTo>
                      <a:pt x="164742" y="3614959"/>
                    </a:lnTo>
                    <a:cubicBezTo>
                      <a:pt x="164742" y="3614959"/>
                      <a:pt x="164807" y="406076"/>
                      <a:pt x="164807" y="394989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pic>
            <p:nvPicPr>
              <p:cNvPr id="318" name="Google Shape;318;p6"/>
              <p:cNvPicPr preferRelativeResize="0"/>
              <p:nvPr/>
            </p:nvPicPr>
            <p:blipFill>
              <a:blip r:embed="rId3">
                <a:alphaModFix/>
              </a:blip>
              <a:stretch>
                <a:fillRect/>
              </a:stretch>
            </p:blipFill>
            <p:spPr>
              <a:xfrm>
                <a:off x="685800" y="152400"/>
                <a:ext cx="318597" cy="4838699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grpSp>
          <p:nvGrpSpPr>
            <p:cNvPr id="319" name="Google Shape;319;p6"/>
            <p:cNvGrpSpPr/>
            <p:nvPr/>
          </p:nvGrpSpPr>
          <p:grpSpPr>
            <a:xfrm rot="-5400000" flipH="1">
              <a:off x="9816794" y="1954222"/>
              <a:ext cx="196383" cy="2982574"/>
              <a:chOff x="990600" y="152400"/>
              <a:chExt cx="318597" cy="4838699"/>
            </a:xfrm>
          </p:grpSpPr>
          <p:sp>
            <p:nvSpPr>
              <p:cNvPr id="320" name="Google Shape;320;p6"/>
              <p:cNvSpPr/>
              <p:nvPr/>
            </p:nvSpPr>
            <p:spPr>
              <a:xfrm>
                <a:off x="994943" y="158450"/>
                <a:ext cx="215896" cy="4770665"/>
              </a:xfrm>
              <a:custGeom>
                <a:avLst/>
                <a:gdLst/>
                <a:ahLst/>
                <a:cxnLst/>
                <a:rect l="l" t="t" r="r" b="b"/>
                <a:pathLst>
                  <a:path w="164806" h="3641729" extrusionOk="0">
                    <a:moveTo>
                      <a:pt x="164807" y="394989"/>
                    </a:moveTo>
                    <a:cubicBezTo>
                      <a:pt x="156185" y="351574"/>
                      <a:pt x="93171" y="32822"/>
                      <a:pt x="88053" y="7536"/>
                    </a:cubicBezTo>
                    <a:cubicBezTo>
                      <a:pt x="87620" y="5242"/>
                      <a:pt x="87006" y="2988"/>
                      <a:pt x="86219" y="798"/>
                    </a:cubicBezTo>
                    <a:cubicBezTo>
                      <a:pt x="85017" y="-2343"/>
                      <a:pt x="77441" y="4604"/>
                      <a:pt x="76836" y="7526"/>
                    </a:cubicBezTo>
                    <a:cubicBezTo>
                      <a:pt x="71773" y="32822"/>
                      <a:pt x="8686" y="347473"/>
                      <a:pt x="0" y="391002"/>
                    </a:cubicBezTo>
                    <a:cubicBezTo>
                      <a:pt x="0" y="400985"/>
                      <a:pt x="294" y="3614959"/>
                      <a:pt x="294" y="3614959"/>
                    </a:cubicBezTo>
                    <a:cubicBezTo>
                      <a:pt x="294" y="3628282"/>
                      <a:pt x="37358" y="3641729"/>
                      <a:pt x="82403" y="3641729"/>
                    </a:cubicBezTo>
                    <a:cubicBezTo>
                      <a:pt x="127448" y="3641729"/>
                      <a:pt x="164531" y="3628292"/>
                      <a:pt x="164531" y="3614959"/>
                    </a:cubicBezTo>
                    <a:lnTo>
                      <a:pt x="164742" y="3614959"/>
                    </a:lnTo>
                    <a:cubicBezTo>
                      <a:pt x="164742" y="3614959"/>
                      <a:pt x="164807" y="406076"/>
                      <a:pt x="164807" y="394989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pic>
            <p:nvPicPr>
              <p:cNvPr id="321" name="Google Shape;321;p6"/>
              <p:cNvPicPr preferRelativeResize="0"/>
              <p:nvPr/>
            </p:nvPicPr>
            <p:blipFill>
              <a:blip r:embed="rId3">
                <a:alphaModFix/>
              </a:blip>
              <a:stretch>
                <a:fillRect/>
              </a:stretch>
            </p:blipFill>
            <p:spPr>
              <a:xfrm>
                <a:off x="990600" y="152400"/>
                <a:ext cx="318597" cy="4838699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grpSp>
          <p:nvGrpSpPr>
            <p:cNvPr id="322" name="Google Shape;322;p6"/>
            <p:cNvGrpSpPr/>
            <p:nvPr/>
          </p:nvGrpSpPr>
          <p:grpSpPr>
            <a:xfrm rot="-5400000" flipH="1">
              <a:off x="9752954" y="2089589"/>
              <a:ext cx="196383" cy="2982574"/>
              <a:chOff x="3663063" y="152400"/>
              <a:chExt cx="318597" cy="4838699"/>
            </a:xfrm>
          </p:grpSpPr>
          <p:sp>
            <p:nvSpPr>
              <p:cNvPr id="323" name="Google Shape;323;p6"/>
              <p:cNvSpPr/>
              <p:nvPr/>
            </p:nvSpPr>
            <p:spPr>
              <a:xfrm>
                <a:off x="3667406" y="158450"/>
                <a:ext cx="215896" cy="4770665"/>
              </a:xfrm>
              <a:custGeom>
                <a:avLst/>
                <a:gdLst/>
                <a:ahLst/>
                <a:cxnLst/>
                <a:rect l="l" t="t" r="r" b="b"/>
                <a:pathLst>
                  <a:path w="164806" h="3641729" extrusionOk="0">
                    <a:moveTo>
                      <a:pt x="164807" y="394989"/>
                    </a:moveTo>
                    <a:cubicBezTo>
                      <a:pt x="156185" y="351574"/>
                      <a:pt x="93171" y="32822"/>
                      <a:pt x="88053" y="7536"/>
                    </a:cubicBezTo>
                    <a:cubicBezTo>
                      <a:pt x="87620" y="5242"/>
                      <a:pt x="87006" y="2988"/>
                      <a:pt x="86219" y="798"/>
                    </a:cubicBezTo>
                    <a:cubicBezTo>
                      <a:pt x="85017" y="-2343"/>
                      <a:pt x="77441" y="4604"/>
                      <a:pt x="76836" y="7526"/>
                    </a:cubicBezTo>
                    <a:cubicBezTo>
                      <a:pt x="71773" y="32822"/>
                      <a:pt x="8686" y="347473"/>
                      <a:pt x="0" y="391002"/>
                    </a:cubicBezTo>
                    <a:cubicBezTo>
                      <a:pt x="0" y="400985"/>
                      <a:pt x="294" y="3614959"/>
                      <a:pt x="294" y="3614959"/>
                    </a:cubicBezTo>
                    <a:cubicBezTo>
                      <a:pt x="294" y="3628282"/>
                      <a:pt x="37358" y="3641729"/>
                      <a:pt x="82403" y="3641729"/>
                    </a:cubicBezTo>
                    <a:cubicBezTo>
                      <a:pt x="127448" y="3641729"/>
                      <a:pt x="164531" y="3628292"/>
                      <a:pt x="164531" y="3614959"/>
                    </a:cubicBezTo>
                    <a:lnTo>
                      <a:pt x="164742" y="3614959"/>
                    </a:lnTo>
                    <a:cubicBezTo>
                      <a:pt x="164742" y="3614959"/>
                      <a:pt x="164807" y="406076"/>
                      <a:pt x="164807" y="394989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pic>
            <p:nvPicPr>
              <p:cNvPr id="324" name="Google Shape;324;p6"/>
              <p:cNvPicPr preferRelativeResize="0"/>
              <p:nvPr/>
            </p:nvPicPr>
            <p:blipFill>
              <a:blip r:embed="rId3">
                <a:alphaModFix/>
              </a:blip>
              <a:stretch>
                <a:fillRect/>
              </a:stretch>
            </p:blipFill>
            <p:spPr>
              <a:xfrm>
                <a:off x="3663063" y="152400"/>
                <a:ext cx="318597" cy="4838699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grpSp>
          <p:nvGrpSpPr>
            <p:cNvPr id="325" name="Google Shape;325;p6"/>
            <p:cNvGrpSpPr/>
            <p:nvPr/>
          </p:nvGrpSpPr>
          <p:grpSpPr>
            <a:xfrm rot="-5400000" flipH="1">
              <a:off x="9880634" y="2225013"/>
              <a:ext cx="196383" cy="2982574"/>
              <a:chOff x="1295400" y="152400"/>
              <a:chExt cx="318597" cy="4838699"/>
            </a:xfrm>
          </p:grpSpPr>
          <p:sp>
            <p:nvSpPr>
              <p:cNvPr id="326" name="Google Shape;326;p6"/>
              <p:cNvSpPr/>
              <p:nvPr/>
            </p:nvSpPr>
            <p:spPr>
              <a:xfrm>
                <a:off x="1299743" y="158450"/>
                <a:ext cx="215896" cy="4770665"/>
              </a:xfrm>
              <a:custGeom>
                <a:avLst/>
                <a:gdLst/>
                <a:ahLst/>
                <a:cxnLst/>
                <a:rect l="l" t="t" r="r" b="b"/>
                <a:pathLst>
                  <a:path w="164806" h="3641729" extrusionOk="0">
                    <a:moveTo>
                      <a:pt x="164807" y="394989"/>
                    </a:moveTo>
                    <a:cubicBezTo>
                      <a:pt x="156185" y="351574"/>
                      <a:pt x="93171" y="32822"/>
                      <a:pt x="88053" y="7536"/>
                    </a:cubicBezTo>
                    <a:cubicBezTo>
                      <a:pt x="87620" y="5242"/>
                      <a:pt x="87006" y="2988"/>
                      <a:pt x="86219" y="798"/>
                    </a:cubicBezTo>
                    <a:cubicBezTo>
                      <a:pt x="85017" y="-2343"/>
                      <a:pt x="77441" y="4604"/>
                      <a:pt x="76836" y="7526"/>
                    </a:cubicBezTo>
                    <a:cubicBezTo>
                      <a:pt x="71773" y="32822"/>
                      <a:pt x="8686" y="347473"/>
                      <a:pt x="0" y="391002"/>
                    </a:cubicBezTo>
                    <a:cubicBezTo>
                      <a:pt x="0" y="400985"/>
                      <a:pt x="294" y="3614959"/>
                      <a:pt x="294" y="3614959"/>
                    </a:cubicBezTo>
                    <a:cubicBezTo>
                      <a:pt x="294" y="3628282"/>
                      <a:pt x="37358" y="3641729"/>
                      <a:pt x="82403" y="3641729"/>
                    </a:cubicBezTo>
                    <a:cubicBezTo>
                      <a:pt x="127448" y="3641729"/>
                      <a:pt x="164531" y="3628292"/>
                      <a:pt x="164531" y="3614959"/>
                    </a:cubicBezTo>
                    <a:lnTo>
                      <a:pt x="164742" y="3614959"/>
                    </a:lnTo>
                    <a:cubicBezTo>
                      <a:pt x="164742" y="3614959"/>
                      <a:pt x="164807" y="406076"/>
                      <a:pt x="164807" y="394989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pic>
            <p:nvPicPr>
              <p:cNvPr id="327" name="Google Shape;327;p6"/>
              <p:cNvPicPr preferRelativeResize="0"/>
              <p:nvPr/>
            </p:nvPicPr>
            <p:blipFill>
              <a:blip r:embed="rId3">
                <a:alphaModFix/>
              </a:blip>
              <a:stretch>
                <a:fillRect/>
              </a:stretch>
            </p:blipFill>
            <p:spPr>
              <a:xfrm>
                <a:off x="1295400" y="152400"/>
                <a:ext cx="318597" cy="4838699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grpSp>
          <p:nvGrpSpPr>
            <p:cNvPr id="328" name="Google Shape;328;p6"/>
            <p:cNvGrpSpPr/>
            <p:nvPr/>
          </p:nvGrpSpPr>
          <p:grpSpPr>
            <a:xfrm rot="-5400000" flipH="1">
              <a:off x="9848714" y="2361002"/>
              <a:ext cx="196383" cy="2982574"/>
              <a:chOff x="1447800" y="152400"/>
              <a:chExt cx="318597" cy="4838699"/>
            </a:xfrm>
          </p:grpSpPr>
          <p:sp>
            <p:nvSpPr>
              <p:cNvPr id="329" name="Google Shape;329;p6"/>
              <p:cNvSpPr/>
              <p:nvPr/>
            </p:nvSpPr>
            <p:spPr>
              <a:xfrm>
                <a:off x="1452143" y="158450"/>
                <a:ext cx="215896" cy="4770665"/>
              </a:xfrm>
              <a:custGeom>
                <a:avLst/>
                <a:gdLst/>
                <a:ahLst/>
                <a:cxnLst/>
                <a:rect l="l" t="t" r="r" b="b"/>
                <a:pathLst>
                  <a:path w="164806" h="3641729" extrusionOk="0">
                    <a:moveTo>
                      <a:pt x="164807" y="394989"/>
                    </a:moveTo>
                    <a:cubicBezTo>
                      <a:pt x="156185" y="351574"/>
                      <a:pt x="93171" y="32822"/>
                      <a:pt x="88053" y="7536"/>
                    </a:cubicBezTo>
                    <a:cubicBezTo>
                      <a:pt x="87620" y="5242"/>
                      <a:pt x="87006" y="2988"/>
                      <a:pt x="86219" y="798"/>
                    </a:cubicBezTo>
                    <a:cubicBezTo>
                      <a:pt x="85017" y="-2343"/>
                      <a:pt x="77441" y="4604"/>
                      <a:pt x="76836" y="7526"/>
                    </a:cubicBezTo>
                    <a:cubicBezTo>
                      <a:pt x="71773" y="32822"/>
                      <a:pt x="8686" y="347473"/>
                      <a:pt x="0" y="391002"/>
                    </a:cubicBezTo>
                    <a:cubicBezTo>
                      <a:pt x="0" y="400985"/>
                      <a:pt x="294" y="3614959"/>
                      <a:pt x="294" y="3614959"/>
                    </a:cubicBezTo>
                    <a:cubicBezTo>
                      <a:pt x="294" y="3628282"/>
                      <a:pt x="37358" y="3641729"/>
                      <a:pt x="82403" y="3641729"/>
                    </a:cubicBezTo>
                    <a:cubicBezTo>
                      <a:pt x="127448" y="3641729"/>
                      <a:pt x="164531" y="3628292"/>
                      <a:pt x="164531" y="3614959"/>
                    </a:cubicBezTo>
                    <a:lnTo>
                      <a:pt x="164742" y="3614959"/>
                    </a:lnTo>
                    <a:cubicBezTo>
                      <a:pt x="164742" y="3614959"/>
                      <a:pt x="164807" y="406076"/>
                      <a:pt x="164807" y="394989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pic>
            <p:nvPicPr>
              <p:cNvPr id="330" name="Google Shape;330;p6"/>
              <p:cNvPicPr preferRelativeResize="0"/>
              <p:nvPr/>
            </p:nvPicPr>
            <p:blipFill>
              <a:blip r:embed="rId3">
                <a:alphaModFix/>
              </a:blip>
              <a:stretch>
                <a:fillRect/>
              </a:stretch>
            </p:blipFill>
            <p:spPr>
              <a:xfrm>
                <a:off x="1447800" y="152400"/>
                <a:ext cx="318597" cy="4838699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grpSp>
          <p:nvGrpSpPr>
            <p:cNvPr id="331" name="Google Shape;331;p6"/>
            <p:cNvGrpSpPr/>
            <p:nvPr/>
          </p:nvGrpSpPr>
          <p:grpSpPr>
            <a:xfrm rot="-5400000" flipH="1">
              <a:off x="9721033" y="2496397"/>
              <a:ext cx="196383" cy="2982574"/>
              <a:chOff x="1600200" y="152400"/>
              <a:chExt cx="318597" cy="4838699"/>
            </a:xfrm>
          </p:grpSpPr>
          <p:sp>
            <p:nvSpPr>
              <p:cNvPr id="332" name="Google Shape;332;p6"/>
              <p:cNvSpPr/>
              <p:nvPr/>
            </p:nvSpPr>
            <p:spPr>
              <a:xfrm>
                <a:off x="1604543" y="158450"/>
                <a:ext cx="215896" cy="4770665"/>
              </a:xfrm>
              <a:custGeom>
                <a:avLst/>
                <a:gdLst/>
                <a:ahLst/>
                <a:cxnLst/>
                <a:rect l="l" t="t" r="r" b="b"/>
                <a:pathLst>
                  <a:path w="164806" h="3641729" extrusionOk="0">
                    <a:moveTo>
                      <a:pt x="164807" y="394989"/>
                    </a:moveTo>
                    <a:cubicBezTo>
                      <a:pt x="156185" y="351574"/>
                      <a:pt x="93171" y="32822"/>
                      <a:pt x="88053" y="7536"/>
                    </a:cubicBezTo>
                    <a:cubicBezTo>
                      <a:pt x="87620" y="5242"/>
                      <a:pt x="87006" y="2988"/>
                      <a:pt x="86219" y="798"/>
                    </a:cubicBezTo>
                    <a:cubicBezTo>
                      <a:pt x="85017" y="-2343"/>
                      <a:pt x="77441" y="4604"/>
                      <a:pt x="76836" y="7526"/>
                    </a:cubicBezTo>
                    <a:cubicBezTo>
                      <a:pt x="71773" y="32822"/>
                      <a:pt x="8686" y="347473"/>
                      <a:pt x="0" y="391002"/>
                    </a:cubicBezTo>
                    <a:cubicBezTo>
                      <a:pt x="0" y="400985"/>
                      <a:pt x="294" y="3614959"/>
                      <a:pt x="294" y="3614959"/>
                    </a:cubicBezTo>
                    <a:cubicBezTo>
                      <a:pt x="294" y="3628282"/>
                      <a:pt x="37358" y="3641729"/>
                      <a:pt x="82403" y="3641729"/>
                    </a:cubicBezTo>
                    <a:cubicBezTo>
                      <a:pt x="127448" y="3641729"/>
                      <a:pt x="164531" y="3628292"/>
                      <a:pt x="164531" y="3614959"/>
                    </a:cubicBezTo>
                    <a:lnTo>
                      <a:pt x="164742" y="3614959"/>
                    </a:lnTo>
                    <a:cubicBezTo>
                      <a:pt x="164742" y="3614959"/>
                      <a:pt x="164807" y="406076"/>
                      <a:pt x="164807" y="394989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pic>
            <p:nvPicPr>
              <p:cNvPr id="333" name="Google Shape;333;p6"/>
              <p:cNvPicPr preferRelativeResize="0"/>
              <p:nvPr/>
            </p:nvPicPr>
            <p:blipFill>
              <a:blip r:embed="rId3">
                <a:alphaModFix/>
              </a:blip>
              <a:stretch>
                <a:fillRect/>
              </a:stretch>
            </p:blipFill>
            <p:spPr>
              <a:xfrm>
                <a:off x="1600200" y="152400"/>
                <a:ext cx="318597" cy="4838699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grpSp>
          <p:nvGrpSpPr>
            <p:cNvPr id="334" name="Google Shape;334;p6"/>
            <p:cNvGrpSpPr/>
            <p:nvPr/>
          </p:nvGrpSpPr>
          <p:grpSpPr>
            <a:xfrm rot="-5400000" flipH="1">
              <a:off x="9625273" y="2631806"/>
              <a:ext cx="196383" cy="2982574"/>
              <a:chOff x="533400" y="152400"/>
              <a:chExt cx="318597" cy="4838699"/>
            </a:xfrm>
          </p:grpSpPr>
          <p:sp>
            <p:nvSpPr>
              <p:cNvPr id="335" name="Google Shape;335;p6"/>
              <p:cNvSpPr/>
              <p:nvPr/>
            </p:nvSpPr>
            <p:spPr>
              <a:xfrm>
                <a:off x="537743" y="158450"/>
                <a:ext cx="215896" cy="4770665"/>
              </a:xfrm>
              <a:custGeom>
                <a:avLst/>
                <a:gdLst/>
                <a:ahLst/>
                <a:cxnLst/>
                <a:rect l="l" t="t" r="r" b="b"/>
                <a:pathLst>
                  <a:path w="164806" h="3641729" extrusionOk="0">
                    <a:moveTo>
                      <a:pt x="164807" y="394989"/>
                    </a:moveTo>
                    <a:cubicBezTo>
                      <a:pt x="156185" y="351574"/>
                      <a:pt x="93171" y="32822"/>
                      <a:pt x="88053" y="7536"/>
                    </a:cubicBezTo>
                    <a:cubicBezTo>
                      <a:pt x="87620" y="5242"/>
                      <a:pt x="87006" y="2988"/>
                      <a:pt x="86219" y="798"/>
                    </a:cubicBezTo>
                    <a:cubicBezTo>
                      <a:pt x="85017" y="-2343"/>
                      <a:pt x="77441" y="4604"/>
                      <a:pt x="76836" y="7526"/>
                    </a:cubicBezTo>
                    <a:cubicBezTo>
                      <a:pt x="71773" y="32822"/>
                      <a:pt x="8686" y="347473"/>
                      <a:pt x="0" y="391002"/>
                    </a:cubicBezTo>
                    <a:cubicBezTo>
                      <a:pt x="0" y="400985"/>
                      <a:pt x="294" y="3614959"/>
                      <a:pt x="294" y="3614959"/>
                    </a:cubicBezTo>
                    <a:cubicBezTo>
                      <a:pt x="294" y="3628282"/>
                      <a:pt x="37358" y="3641729"/>
                      <a:pt x="82403" y="3641729"/>
                    </a:cubicBezTo>
                    <a:cubicBezTo>
                      <a:pt x="127448" y="3641729"/>
                      <a:pt x="164531" y="3628292"/>
                      <a:pt x="164531" y="3614959"/>
                    </a:cubicBezTo>
                    <a:lnTo>
                      <a:pt x="164742" y="3614959"/>
                    </a:lnTo>
                    <a:cubicBezTo>
                      <a:pt x="164742" y="3614959"/>
                      <a:pt x="164807" y="406076"/>
                      <a:pt x="164807" y="394989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pic>
            <p:nvPicPr>
              <p:cNvPr id="336" name="Google Shape;336;p6"/>
              <p:cNvPicPr preferRelativeResize="0"/>
              <p:nvPr/>
            </p:nvPicPr>
            <p:blipFill>
              <a:blip r:embed="rId3">
                <a:alphaModFix/>
              </a:blip>
              <a:stretch>
                <a:fillRect/>
              </a:stretch>
            </p:blipFill>
            <p:spPr>
              <a:xfrm>
                <a:off x="533400" y="152400"/>
                <a:ext cx="318597" cy="4838699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grpSp>
          <p:nvGrpSpPr>
            <p:cNvPr id="337" name="Google Shape;337;p6"/>
            <p:cNvGrpSpPr/>
            <p:nvPr/>
          </p:nvGrpSpPr>
          <p:grpSpPr>
            <a:xfrm rot="-5400000" flipH="1">
              <a:off x="9657193" y="2767202"/>
              <a:ext cx="196383" cy="2982574"/>
              <a:chOff x="685800" y="152400"/>
              <a:chExt cx="318597" cy="4838699"/>
            </a:xfrm>
          </p:grpSpPr>
          <p:sp>
            <p:nvSpPr>
              <p:cNvPr id="338" name="Google Shape;338;p6"/>
              <p:cNvSpPr/>
              <p:nvPr/>
            </p:nvSpPr>
            <p:spPr>
              <a:xfrm>
                <a:off x="690143" y="158450"/>
                <a:ext cx="215896" cy="4770665"/>
              </a:xfrm>
              <a:custGeom>
                <a:avLst/>
                <a:gdLst/>
                <a:ahLst/>
                <a:cxnLst/>
                <a:rect l="l" t="t" r="r" b="b"/>
                <a:pathLst>
                  <a:path w="164806" h="3641729" extrusionOk="0">
                    <a:moveTo>
                      <a:pt x="164807" y="394989"/>
                    </a:moveTo>
                    <a:cubicBezTo>
                      <a:pt x="156185" y="351574"/>
                      <a:pt x="93171" y="32822"/>
                      <a:pt x="88053" y="7536"/>
                    </a:cubicBezTo>
                    <a:cubicBezTo>
                      <a:pt x="87620" y="5242"/>
                      <a:pt x="87006" y="2988"/>
                      <a:pt x="86219" y="798"/>
                    </a:cubicBezTo>
                    <a:cubicBezTo>
                      <a:pt x="85017" y="-2343"/>
                      <a:pt x="77441" y="4604"/>
                      <a:pt x="76836" y="7526"/>
                    </a:cubicBezTo>
                    <a:cubicBezTo>
                      <a:pt x="71773" y="32822"/>
                      <a:pt x="8686" y="347473"/>
                      <a:pt x="0" y="391002"/>
                    </a:cubicBezTo>
                    <a:cubicBezTo>
                      <a:pt x="0" y="400985"/>
                      <a:pt x="294" y="3614959"/>
                      <a:pt x="294" y="3614959"/>
                    </a:cubicBezTo>
                    <a:cubicBezTo>
                      <a:pt x="294" y="3628282"/>
                      <a:pt x="37358" y="3641729"/>
                      <a:pt x="82403" y="3641729"/>
                    </a:cubicBezTo>
                    <a:cubicBezTo>
                      <a:pt x="127448" y="3641729"/>
                      <a:pt x="164531" y="3628292"/>
                      <a:pt x="164531" y="3614959"/>
                    </a:cubicBezTo>
                    <a:lnTo>
                      <a:pt x="164742" y="3614959"/>
                    </a:lnTo>
                    <a:cubicBezTo>
                      <a:pt x="164742" y="3614959"/>
                      <a:pt x="164807" y="406076"/>
                      <a:pt x="164807" y="394989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pic>
            <p:nvPicPr>
              <p:cNvPr id="339" name="Google Shape;339;p6"/>
              <p:cNvPicPr preferRelativeResize="0"/>
              <p:nvPr/>
            </p:nvPicPr>
            <p:blipFill>
              <a:blip r:embed="rId3">
                <a:alphaModFix/>
              </a:blip>
              <a:stretch>
                <a:fillRect/>
              </a:stretch>
            </p:blipFill>
            <p:spPr>
              <a:xfrm>
                <a:off x="685800" y="152400"/>
                <a:ext cx="318597" cy="4838699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grpSp>
          <p:nvGrpSpPr>
            <p:cNvPr id="340" name="Google Shape;340;p6"/>
            <p:cNvGrpSpPr/>
            <p:nvPr/>
          </p:nvGrpSpPr>
          <p:grpSpPr>
            <a:xfrm rot="-5400000" flipH="1">
              <a:off x="9816794" y="2902597"/>
              <a:ext cx="196383" cy="2982574"/>
              <a:chOff x="838200" y="152400"/>
              <a:chExt cx="318597" cy="4838699"/>
            </a:xfrm>
          </p:grpSpPr>
          <p:sp>
            <p:nvSpPr>
              <p:cNvPr id="341" name="Google Shape;341;p6"/>
              <p:cNvSpPr/>
              <p:nvPr/>
            </p:nvSpPr>
            <p:spPr>
              <a:xfrm>
                <a:off x="842543" y="158450"/>
                <a:ext cx="215896" cy="4770665"/>
              </a:xfrm>
              <a:custGeom>
                <a:avLst/>
                <a:gdLst/>
                <a:ahLst/>
                <a:cxnLst/>
                <a:rect l="l" t="t" r="r" b="b"/>
                <a:pathLst>
                  <a:path w="164806" h="3641729" extrusionOk="0">
                    <a:moveTo>
                      <a:pt x="164807" y="394989"/>
                    </a:moveTo>
                    <a:cubicBezTo>
                      <a:pt x="156185" y="351574"/>
                      <a:pt x="93171" y="32822"/>
                      <a:pt x="88053" y="7536"/>
                    </a:cubicBezTo>
                    <a:cubicBezTo>
                      <a:pt x="87620" y="5242"/>
                      <a:pt x="87006" y="2988"/>
                      <a:pt x="86219" y="798"/>
                    </a:cubicBezTo>
                    <a:cubicBezTo>
                      <a:pt x="85017" y="-2343"/>
                      <a:pt x="77441" y="4604"/>
                      <a:pt x="76836" y="7526"/>
                    </a:cubicBezTo>
                    <a:cubicBezTo>
                      <a:pt x="71773" y="32822"/>
                      <a:pt x="8686" y="347473"/>
                      <a:pt x="0" y="391002"/>
                    </a:cubicBezTo>
                    <a:cubicBezTo>
                      <a:pt x="0" y="400985"/>
                      <a:pt x="294" y="3614959"/>
                      <a:pt x="294" y="3614959"/>
                    </a:cubicBezTo>
                    <a:cubicBezTo>
                      <a:pt x="294" y="3628282"/>
                      <a:pt x="37358" y="3641729"/>
                      <a:pt x="82403" y="3641729"/>
                    </a:cubicBezTo>
                    <a:cubicBezTo>
                      <a:pt x="127448" y="3641729"/>
                      <a:pt x="164531" y="3628292"/>
                      <a:pt x="164531" y="3614959"/>
                    </a:cubicBezTo>
                    <a:lnTo>
                      <a:pt x="164742" y="3614959"/>
                    </a:lnTo>
                    <a:cubicBezTo>
                      <a:pt x="164742" y="3614959"/>
                      <a:pt x="164807" y="406076"/>
                      <a:pt x="164807" y="394989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pic>
            <p:nvPicPr>
              <p:cNvPr id="342" name="Google Shape;342;p6"/>
              <p:cNvPicPr preferRelativeResize="0"/>
              <p:nvPr/>
            </p:nvPicPr>
            <p:blipFill>
              <a:blip r:embed="rId3">
                <a:alphaModFix/>
              </a:blip>
              <a:stretch>
                <a:fillRect/>
              </a:stretch>
            </p:blipFill>
            <p:spPr>
              <a:xfrm>
                <a:off x="838200" y="152400"/>
                <a:ext cx="318597" cy="4838699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grpSp>
          <p:nvGrpSpPr>
            <p:cNvPr id="343" name="Google Shape;343;p6"/>
            <p:cNvGrpSpPr/>
            <p:nvPr/>
          </p:nvGrpSpPr>
          <p:grpSpPr>
            <a:xfrm rot="-5400000" flipH="1">
              <a:off x="9625273" y="3037992"/>
              <a:ext cx="196383" cy="2982574"/>
              <a:chOff x="990600" y="152400"/>
              <a:chExt cx="318597" cy="4838699"/>
            </a:xfrm>
          </p:grpSpPr>
          <p:sp>
            <p:nvSpPr>
              <p:cNvPr id="344" name="Google Shape;344;p6"/>
              <p:cNvSpPr/>
              <p:nvPr/>
            </p:nvSpPr>
            <p:spPr>
              <a:xfrm>
                <a:off x="994943" y="158450"/>
                <a:ext cx="215896" cy="4770665"/>
              </a:xfrm>
              <a:custGeom>
                <a:avLst/>
                <a:gdLst/>
                <a:ahLst/>
                <a:cxnLst/>
                <a:rect l="l" t="t" r="r" b="b"/>
                <a:pathLst>
                  <a:path w="164806" h="3641729" extrusionOk="0">
                    <a:moveTo>
                      <a:pt x="164807" y="394989"/>
                    </a:moveTo>
                    <a:cubicBezTo>
                      <a:pt x="156185" y="351574"/>
                      <a:pt x="93171" y="32822"/>
                      <a:pt x="88053" y="7536"/>
                    </a:cubicBezTo>
                    <a:cubicBezTo>
                      <a:pt x="87620" y="5242"/>
                      <a:pt x="87006" y="2988"/>
                      <a:pt x="86219" y="798"/>
                    </a:cubicBezTo>
                    <a:cubicBezTo>
                      <a:pt x="85017" y="-2343"/>
                      <a:pt x="77441" y="4604"/>
                      <a:pt x="76836" y="7526"/>
                    </a:cubicBezTo>
                    <a:cubicBezTo>
                      <a:pt x="71773" y="32822"/>
                      <a:pt x="8686" y="347473"/>
                      <a:pt x="0" y="391002"/>
                    </a:cubicBezTo>
                    <a:cubicBezTo>
                      <a:pt x="0" y="400985"/>
                      <a:pt x="294" y="3614959"/>
                      <a:pt x="294" y="3614959"/>
                    </a:cubicBezTo>
                    <a:cubicBezTo>
                      <a:pt x="294" y="3628282"/>
                      <a:pt x="37358" y="3641729"/>
                      <a:pt x="82403" y="3641729"/>
                    </a:cubicBezTo>
                    <a:cubicBezTo>
                      <a:pt x="127448" y="3641729"/>
                      <a:pt x="164531" y="3628292"/>
                      <a:pt x="164531" y="3614959"/>
                    </a:cubicBezTo>
                    <a:lnTo>
                      <a:pt x="164742" y="3614959"/>
                    </a:lnTo>
                    <a:cubicBezTo>
                      <a:pt x="164742" y="3614959"/>
                      <a:pt x="164807" y="406076"/>
                      <a:pt x="164807" y="394989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pic>
            <p:nvPicPr>
              <p:cNvPr id="345" name="Google Shape;345;p6"/>
              <p:cNvPicPr preferRelativeResize="0"/>
              <p:nvPr/>
            </p:nvPicPr>
            <p:blipFill>
              <a:blip r:embed="rId3">
                <a:alphaModFix/>
              </a:blip>
              <a:stretch>
                <a:fillRect/>
              </a:stretch>
            </p:blipFill>
            <p:spPr>
              <a:xfrm>
                <a:off x="990600" y="152400"/>
                <a:ext cx="318597" cy="4838699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grpSp>
          <p:nvGrpSpPr>
            <p:cNvPr id="346" name="Google Shape;346;p6"/>
            <p:cNvGrpSpPr/>
            <p:nvPr/>
          </p:nvGrpSpPr>
          <p:grpSpPr>
            <a:xfrm rot="-5400000" flipH="1">
              <a:off x="9944475" y="3173359"/>
              <a:ext cx="196383" cy="2982574"/>
              <a:chOff x="3663063" y="152400"/>
              <a:chExt cx="318597" cy="4838699"/>
            </a:xfrm>
          </p:grpSpPr>
          <p:sp>
            <p:nvSpPr>
              <p:cNvPr id="347" name="Google Shape;347;p6"/>
              <p:cNvSpPr/>
              <p:nvPr/>
            </p:nvSpPr>
            <p:spPr>
              <a:xfrm>
                <a:off x="3667406" y="158450"/>
                <a:ext cx="215896" cy="4770665"/>
              </a:xfrm>
              <a:custGeom>
                <a:avLst/>
                <a:gdLst/>
                <a:ahLst/>
                <a:cxnLst/>
                <a:rect l="l" t="t" r="r" b="b"/>
                <a:pathLst>
                  <a:path w="164806" h="3641729" extrusionOk="0">
                    <a:moveTo>
                      <a:pt x="164807" y="394989"/>
                    </a:moveTo>
                    <a:cubicBezTo>
                      <a:pt x="156185" y="351574"/>
                      <a:pt x="93171" y="32822"/>
                      <a:pt x="88053" y="7536"/>
                    </a:cubicBezTo>
                    <a:cubicBezTo>
                      <a:pt x="87620" y="5242"/>
                      <a:pt x="87006" y="2988"/>
                      <a:pt x="86219" y="798"/>
                    </a:cubicBezTo>
                    <a:cubicBezTo>
                      <a:pt x="85017" y="-2343"/>
                      <a:pt x="77441" y="4604"/>
                      <a:pt x="76836" y="7526"/>
                    </a:cubicBezTo>
                    <a:cubicBezTo>
                      <a:pt x="71773" y="32822"/>
                      <a:pt x="8686" y="347473"/>
                      <a:pt x="0" y="391002"/>
                    </a:cubicBezTo>
                    <a:cubicBezTo>
                      <a:pt x="0" y="400985"/>
                      <a:pt x="294" y="3614959"/>
                      <a:pt x="294" y="3614959"/>
                    </a:cubicBezTo>
                    <a:cubicBezTo>
                      <a:pt x="294" y="3628282"/>
                      <a:pt x="37358" y="3641729"/>
                      <a:pt x="82403" y="3641729"/>
                    </a:cubicBezTo>
                    <a:cubicBezTo>
                      <a:pt x="127448" y="3641729"/>
                      <a:pt x="164531" y="3628292"/>
                      <a:pt x="164531" y="3614959"/>
                    </a:cubicBezTo>
                    <a:lnTo>
                      <a:pt x="164742" y="3614959"/>
                    </a:lnTo>
                    <a:cubicBezTo>
                      <a:pt x="164742" y="3614959"/>
                      <a:pt x="164807" y="406076"/>
                      <a:pt x="164807" y="394989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pic>
            <p:nvPicPr>
              <p:cNvPr id="348" name="Google Shape;348;p6"/>
              <p:cNvPicPr preferRelativeResize="0"/>
              <p:nvPr/>
            </p:nvPicPr>
            <p:blipFill>
              <a:blip r:embed="rId3">
                <a:alphaModFix/>
              </a:blip>
              <a:stretch>
                <a:fillRect/>
              </a:stretch>
            </p:blipFill>
            <p:spPr>
              <a:xfrm>
                <a:off x="3663063" y="152400"/>
                <a:ext cx="318597" cy="4838699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grpSp>
          <p:nvGrpSpPr>
            <p:cNvPr id="349" name="Google Shape;349;p6"/>
            <p:cNvGrpSpPr/>
            <p:nvPr/>
          </p:nvGrpSpPr>
          <p:grpSpPr>
            <a:xfrm rot="-5400000" flipH="1">
              <a:off x="9784874" y="3308783"/>
              <a:ext cx="196383" cy="2982574"/>
              <a:chOff x="1295400" y="152400"/>
              <a:chExt cx="318597" cy="4838699"/>
            </a:xfrm>
          </p:grpSpPr>
          <p:sp>
            <p:nvSpPr>
              <p:cNvPr id="350" name="Google Shape;350;p6"/>
              <p:cNvSpPr/>
              <p:nvPr/>
            </p:nvSpPr>
            <p:spPr>
              <a:xfrm>
                <a:off x="1299743" y="158450"/>
                <a:ext cx="215896" cy="4770665"/>
              </a:xfrm>
              <a:custGeom>
                <a:avLst/>
                <a:gdLst/>
                <a:ahLst/>
                <a:cxnLst/>
                <a:rect l="l" t="t" r="r" b="b"/>
                <a:pathLst>
                  <a:path w="164806" h="3641729" extrusionOk="0">
                    <a:moveTo>
                      <a:pt x="164807" y="394989"/>
                    </a:moveTo>
                    <a:cubicBezTo>
                      <a:pt x="156185" y="351574"/>
                      <a:pt x="93171" y="32822"/>
                      <a:pt x="88053" y="7536"/>
                    </a:cubicBezTo>
                    <a:cubicBezTo>
                      <a:pt x="87620" y="5242"/>
                      <a:pt x="87006" y="2988"/>
                      <a:pt x="86219" y="798"/>
                    </a:cubicBezTo>
                    <a:cubicBezTo>
                      <a:pt x="85017" y="-2343"/>
                      <a:pt x="77441" y="4604"/>
                      <a:pt x="76836" y="7526"/>
                    </a:cubicBezTo>
                    <a:cubicBezTo>
                      <a:pt x="71773" y="32822"/>
                      <a:pt x="8686" y="347473"/>
                      <a:pt x="0" y="391002"/>
                    </a:cubicBezTo>
                    <a:cubicBezTo>
                      <a:pt x="0" y="400985"/>
                      <a:pt x="294" y="3614959"/>
                      <a:pt x="294" y="3614959"/>
                    </a:cubicBezTo>
                    <a:cubicBezTo>
                      <a:pt x="294" y="3628282"/>
                      <a:pt x="37358" y="3641729"/>
                      <a:pt x="82403" y="3641729"/>
                    </a:cubicBezTo>
                    <a:cubicBezTo>
                      <a:pt x="127448" y="3641729"/>
                      <a:pt x="164531" y="3628292"/>
                      <a:pt x="164531" y="3614959"/>
                    </a:cubicBezTo>
                    <a:lnTo>
                      <a:pt x="164742" y="3614959"/>
                    </a:lnTo>
                    <a:cubicBezTo>
                      <a:pt x="164742" y="3614959"/>
                      <a:pt x="164807" y="406076"/>
                      <a:pt x="164807" y="394989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pic>
            <p:nvPicPr>
              <p:cNvPr id="351" name="Google Shape;351;p6"/>
              <p:cNvPicPr preferRelativeResize="0"/>
              <p:nvPr/>
            </p:nvPicPr>
            <p:blipFill>
              <a:blip r:embed="rId3">
                <a:alphaModFix/>
              </a:blip>
              <a:stretch>
                <a:fillRect/>
              </a:stretch>
            </p:blipFill>
            <p:spPr>
              <a:xfrm>
                <a:off x="1295400" y="152400"/>
                <a:ext cx="318597" cy="4838699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</p:grpSp>
    </p:spTree>
    <p:extLst>
      <p:ext uri="{BB962C8B-B14F-4D97-AF65-F5344CB8AC3E}">
        <p14:creationId xmlns:p14="http://schemas.microsoft.com/office/powerpoint/2010/main" val="24298936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2 columns" type="twoColTx">
  <p:cSld name="Title + 2 columns">
    <p:spTree>
      <p:nvGrpSpPr>
        <p:cNvPr id="1" name="Shape 3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3" name="Google Shape;353;p7"/>
          <p:cNvSpPr txBox="1">
            <a:spLocks noGrp="1"/>
          </p:cNvSpPr>
          <p:nvPr>
            <p:ph type="title"/>
          </p:nvPr>
        </p:nvSpPr>
        <p:spPr>
          <a:xfrm>
            <a:off x="1105333" y="702267"/>
            <a:ext cx="9202800" cy="6140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r>
              <a:rPr lang="es-ES" smtClean="0"/>
              <a:t>Haga clic para modificar el estilo de título del patrón</a:t>
            </a:r>
            <a:endParaRPr/>
          </a:p>
        </p:txBody>
      </p:sp>
      <p:sp>
        <p:nvSpPr>
          <p:cNvPr id="354" name="Google Shape;354;p7"/>
          <p:cNvSpPr txBox="1">
            <a:spLocks noGrp="1"/>
          </p:cNvSpPr>
          <p:nvPr>
            <p:ph type="body" idx="1"/>
          </p:nvPr>
        </p:nvSpPr>
        <p:spPr>
          <a:xfrm>
            <a:off x="1105333" y="1803400"/>
            <a:ext cx="4290000" cy="45612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marL="609585" lvl="0" indent="-491054">
              <a:spcBef>
                <a:spcPts val="800"/>
              </a:spcBef>
              <a:spcAft>
                <a:spcPts val="0"/>
              </a:spcAft>
              <a:buSzPts val="2200"/>
              <a:buChar char="✘"/>
              <a:defRPr sz="2933"/>
            </a:lvl1pPr>
            <a:lvl2pPr marL="1219170" lvl="1" indent="-491054">
              <a:spcBef>
                <a:spcPts val="1333"/>
              </a:spcBef>
              <a:spcAft>
                <a:spcPts val="0"/>
              </a:spcAft>
              <a:buSzPts val="2200"/>
              <a:buChar char="-"/>
              <a:defRPr sz="2933"/>
            </a:lvl2pPr>
            <a:lvl3pPr marL="1828754" lvl="2" indent="-491054">
              <a:spcBef>
                <a:spcPts val="1333"/>
              </a:spcBef>
              <a:spcAft>
                <a:spcPts val="0"/>
              </a:spcAft>
              <a:buSzPts val="2200"/>
              <a:buChar char="-"/>
              <a:defRPr sz="2933"/>
            </a:lvl3pPr>
            <a:lvl4pPr marL="2438339" lvl="3" indent="-491054">
              <a:spcBef>
                <a:spcPts val="1333"/>
              </a:spcBef>
              <a:spcAft>
                <a:spcPts val="0"/>
              </a:spcAft>
              <a:buSzPts val="2200"/>
              <a:buChar char="●"/>
              <a:defRPr sz="2933"/>
            </a:lvl4pPr>
            <a:lvl5pPr marL="3047924" lvl="4" indent="-491054">
              <a:spcBef>
                <a:spcPts val="1333"/>
              </a:spcBef>
              <a:spcAft>
                <a:spcPts val="0"/>
              </a:spcAft>
              <a:buSzPts val="2200"/>
              <a:buChar char="○"/>
              <a:defRPr sz="2933"/>
            </a:lvl5pPr>
            <a:lvl6pPr marL="3657509" lvl="5" indent="-491054">
              <a:spcBef>
                <a:spcPts val="1333"/>
              </a:spcBef>
              <a:spcAft>
                <a:spcPts val="0"/>
              </a:spcAft>
              <a:buSzPts val="2200"/>
              <a:buChar char="■"/>
              <a:defRPr sz="2933"/>
            </a:lvl6pPr>
            <a:lvl7pPr marL="4267093" lvl="6" indent="-491054">
              <a:spcBef>
                <a:spcPts val="1333"/>
              </a:spcBef>
              <a:spcAft>
                <a:spcPts val="0"/>
              </a:spcAft>
              <a:buSzPts val="2200"/>
              <a:buChar char="●"/>
              <a:defRPr sz="2933"/>
            </a:lvl7pPr>
            <a:lvl8pPr marL="4876678" lvl="7" indent="-491054">
              <a:spcBef>
                <a:spcPts val="1333"/>
              </a:spcBef>
              <a:spcAft>
                <a:spcPts val="0"/>
              </a:spcAft>
              <a:buSzPts val="2200"/>
              <a:buChar char="○"/>
              <a:defRPr sz="2933"/>
            </a:lvl8pPr>
            <a:lvl9pPr marL="5486263" lvl="8" indent="-491054">
              <a:spcBef>
                <a:spcPts val="1333"/>
              </a:spcBef>
              <a:spcAft>
                <a:spcPts val="1333"/>
              </a:spcAft>
              <a:buSzPts val="2200"/>
              <a:buChar char="■"/>
              <a:defRPr sz="2933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355" name="Google Shape;355;p7"/>
          <p:cNvSpPr txBox="1">
            <a:spLocks noGrp="1"/>
          </p:cNvSpPr>
          <p:nvPr>
            <p:ph type="body" idx="2"/>
          </p:nvPr>
        </p:nvSpPr>
        <p:spPr>
          <a:xfrm>
            <a:off x="6018127" y="1803400"/>
            <a:ext cx="4290000" cy="45612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marL="609585" lvl="0" indent="-491054">
              <a:spcBef>
                <a:spcPts val="800"/>
              </a:spcBef>
              <a:spcAft>
                <a:spcPts val="0"/>
              </a:spcAft>
              <a:buSzPts val="2200"/>
              <a:buChar char="✘"/>
              <a:defRPr sz="2933"/>
            </a:lvl1pPr>
            <a:lvl2pPr marL="1219170" lvl="1" indent="-491054">
              <a:spcBef>
                <a:spcPts val="1333"/>
              </a:spcBef>
              <a:spcAft>
                <a:spcPts val="0"/>
              </a:spcAft>
              <a:buSzPts val="2200"/>
              <a:buChar char="-"/>
              <a:defRPr sz="2933"/>
            </a:lvl2pPr>
            <a:lvl3pPr marL="1828754" lvl="2" indent="-491054">
              <a:spcBef>
                <a:spcPts val="1333"/>
              </a:spcBef>
              <a:spcAft>
                <a:spcPts val="0"/>
              </a:spcAft>
              <a:buSzPts val="2200"/>
              <a:buChar char="-"/>
              <a:defRPr sz="2933"/>
            </a:lvl3pPr>
            <a:lvl4pPr marL="2438339" lvl="3" indent="-491054">
              <a:spcBef>
                <a:spcPts val="1333"/>
              </a:spcBef>
              <a:spcAft>
                <a:spcPts val="0"/>
              </a:spcAft>
              <a:buSzPts val="2200"/>
              <a:buChar char="●"/>
              <a:defRPr sz="2933"/>
            </a:lvl4pPr>
            <a:lvl5pPr marL="3047924" lvl="4" indent="-491054">
              <a:spcBef>
                <a:spcPts val="1333"/>
              </a:spcBef>
              <a:spcAft>
                <a:spcPts val="0"/>
              </a:spcAft>
              <a:buSzPts val="2200"/>
              <a:buChar char="○"/>
              <a:defRPr sz="2933"/>
            </a:lvl5pPr>
            <a:lvl6pPr marL="3657509" lvl="5" indent="-491054">
              <a:spcBef>
                <a:spcPts val="1333"/>
              </a:spcBef>
              <a:spcAft>
                <a:spcPts val="0"/>
              </a:spcAft>
              <a:buSzPts val="2200"/>
              <a:buChar char="■"/>
              <a:defRPr sz="2933"/>
            </a:lvl6pPr>
            <a:lvl7pPr marL="4267093" lvl="6" indent="-491054">
              <a:spcBef>
                <a:spcPts val="1333"/>
              </a:spcBef>
              <a:spcAft>
                <a:spcPts val="0"/>
              </a:spcAft>
              <a:buSzPts val="2200"/>
              <a:buChar char="●"/>
              <a:defRPr sz="2933"/>
            </a:lvl7pPr>
            <a:lvl8pPr marL="4876678" lvl="7" indent="-491054">
              <a:spcBef>
                <a:spcPts val="1333"/>
              </a:spcBef>
              <a:spcAft>
                <a:spcPts val="0"/>
              </a:spcAft>
              <a:buSzPts val="2200"/>
              <a:buChar char="○"/>
              <a:defRPr sz="2933"/>
            </a:lvl8pPr>
            <a:lvl9pPr marL="5486263" lvl="8" indent="-491054">
              <a:spcBef>
                <a:spcPts val="1333"/>
              </a:spcBef>
              <a:spcAft>
                <a:spcPts val="1333"/>
              </a:spcAft>
              <a:buSzPts val="2200"/>
              <a:buChar char="■"/>
              <a:defRPr sz="2933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356" name="Google Shape;356;p7"/>
          <p:cNvSpPr txBox="1">
            <a:spLocks noGrp="1"/>
          </p:cNvSpPr>
          <p:nvPr>
            <p:ph type="sldNum" idx="12"/>
          </p:nvPr>
        </p:nvSpPr>
        <p:spPr>
          <a:xfrm>
            <a:off x="11553372" y="169705"/>
            <a:ext cx="435600" cy="3636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5902B60E-CED1-4B9B-9CD9-812CF1DA0D61}" type="slidenum">
              <a:rPr lang="en-US" smtClean="0"/>
              <a:t>‹Nº›</a:t>
            </a:fld>
            <a:endParaRPr lang="en-US"/>
          </a:p>
        </p:txBody>
      </p:sp>
      <p:grpSp>
        <p:nvGrpSpPr>
          <p:cNvPr id="357" name="Google Shape;357;p7"/>
          <p:cNvGrpSpPr/>
          <p:nvPr/>
        </p:nvGrpSpPr>
        <p:grpSpPr>
          <a:xfrm>
            <a:off x="10672540" y="556396"/>
            <a:ext cx="4706065" cy="6034352"/>
            <a:chOff x="8004404" y="372498"/>
            <a:chExt cx="3529549" cy="4525764"/>
          </a:xfrm>
        </p:grpSpPr>
        <p:grpSp>
          <p:nvGrpSpPr>
            <p:cNvPr id="358" name="Google Shape;358;p7"/>
            <p:cNvGrpSpPr/>
            <p:nvPr/>
          </p:nvGrpSpPr>
          <p:grpSpPr>
            <a:xfrm rot="-5400000" flipH="1">
              <a:off x="8541351" y="-164449"/>
              <a:ext cx="2227938" cy="3301831"/>
              <a:chOff x="3485371" y="1424851"/>
              <a:chExt cx="5318543" cy="7882145"/>
            </a:xfrm>
          </p:grpSpPr>
          <p:grpSp>
            <p:nvGrpSpPr>
              <p:cNvPr id="359" name="Google Shape;359;p7"/>
              <p:cNvGrpSpPr/>
              <p:nvPr/>
            </p:nvGrpSpPr>
            <p:grpSpPr>
              <a:xfrm>
                <a:off x="3485371" y="1958251"/>
                <a:ext cx="468816" cy="7120145"/>
                <a:chOff x="1447800" y="152400"/>
                <a:chExt cx="318597" cy="4838699"/>
              </a:xfrm>
            </p:grpSpPr>
            <p:sp>
              <p:nvSpPr>
                <p:cNvPr id="360" name="Google Shape;360;p7"/>
                <p:cNvSpPr/>
                <p:nvPr/>
              </p:nvSpPr>
              <p:spPr>
                <a:xfrm>
                  <a:off x="1452143" y="158450"/>
                  <a:ext cx="215896" cy="477066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64806" h="3641729" extrusionOk="0">
                      <a:moveTo>
                        <a:pt x="164807" y="394989"/>
                      </a:moveTo>
                      <a:cubicBezTo>
                        <a:pt x="156185" y="351574"/>
                        <a:pt x="93171" y="32822"/>
                        <a:pt x="88053" y="7536"/>
                      </a:cubicBezTo>
                      <a:cubicBezTo>
                        <a:pt x="87620" y="5242"/>
                        <a:pt x="87006" y="2988"/>
                        <a:pt x="86219" y="798"/>
                      </a:cubicBezTo>
                      <a:cubicBezTo>
                        <a:pt x="85017" y="-2343"/>
                        <a:pt x="77441" y="4604"/>
                        <a:pt x="76836" y="7526"/>
                      </a:cubicBezTo>
                      <a:cubicBezTo>
                        <a:pt x="71773" y="32822"/>
                        <a:pt x="8686" y="347473"/>
                        <a:pt x="0" y="391002"/>
                      </a:cubicBezTo>
                      <a:cubicBezTo>
                        <a:pt x="0" y="400985"/>
                        <a:pt x="294" y="3614959"/>
                        <a:pt x="294" y="3614959"/>
                      </a:cubicBezTo>
                      <a:cubicBezTo>
                        <a:pt x="294" y="3628282"/>
                        <a:pt x="37358" y="3641729"/>
                        <a:pt x="82403" y="3641729"/>
                      </a:cubicBezTo>
                      <a:cubicBezTo>
                        <a:pt x="127448" y="3641729"/>
                        <a:pt x="164531" y="3628292"/>
                        <a:pt x="164531" y="3614959"/>
                      </a:cubicBezTo>
                      <a:lnTo>
                        <a:pt x="164742" y="3614959"/>
                      </a:lnTo>
                      <a:cubicBezTo>
                        <a:pt x="164742" y="3614959"/>
                        <a:pt x="164807" y="406076"/>
                        <a:pt x="164807" y="394989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4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pic>
              <p:nvPicPr>
                <p:cNvPr id="361" name="Google Shape;361;p7"/>
                <p:cNvPicPr preferRelativeResize="0"/>
                <p:nvPr/>
              </p:nvPicPr>
              <p:blipFill>
                <a:blip r:embed="rId2">
                  <a:alphaModFix/>
                </a:blip>
                <a:stretch>
                  <a:fillRect/>
                </a:stretch>
              </p:blipFill>
              <p:spPr>
                <a:xfrm>
                  <a:off x="1447800" y="152400"/>
                  <a:ext cx="318597" cy="4838699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</p:grpSp>
          <p:grpSp>
            <p:nvGrpSpPr>
              <p:cNvPr id="362" name="Google Shape;362;p7"/>
              <p:cNvGrpSpPr/>
              <p:nvPr/>
            </p:nvGrpSpPr>
            <p:grpSpPr>
              <a:xfrm>
                <a:off x="3808592" y="1577251"/>
                <a:ext cx="468816" cy="7120145"/>
                <a:chOff x="1600200" y="152400"/>
                <a:chExt cx="318597" cy="4838699"/>
              </a:xfrm>
            </p:grpSpPr>
            <p:sp>
              <p:nvSpPr>
                <p:cNvPr id="363" name="Google Shape;363;p7"/>
                <p:cNvSpPr/>
                <p:nvPr/>
              </p:nvSpPr>
              <p:spPr>
                <a:xfrm>
                  <a:off x="1604543" y="158450"/>
                  <a:ext cx="215896" cy="477066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64806" h="3641729" extrusionOk="0">
                      <a:moveTo>
                        <a:pt x="164807" y="394989"/>
                      </a:moveTo>
                      <a:cubicBezTo>
                        <a:pt x="156185" y="351574"/>
                        <a:pt x="93171" y="32822"/>
                        <a:pt x="88053" y="7536"/>
                      </a:cubicBezTo>
                      <a:cubicBezTo>
                        <a:pt x="87620" y="5242"/>
                        <a:pt x="87006" y="2988"/>
                        <a:pt x="86219" y="798"/>
                      </a:cubicBezTo>
                      <a:cubicBezTo>
                        <a:pt x="85017" y="-2343"/>
                        <a:pt x="77441" y="4604"/>
                        <a:pt x="76836" y="7526"/>
                      </a:cubicBezTo>
                      <a:cubicBezTo>
                        <a:pt x="71773" y="32822"/>
                        <a:pt x="8686" y="347473"/>
                        <a:pt x="0" y="391002"/>
                      </a:cubicBezTo>
                      <a:cubicBezTo>
                        <a:pt x="0" y="400985"/>
                        <a:pt x="294" y="3614959"/>
                        <a:pt x="294" y="3614959"/>
                      </a:cubicBezTo>
                      <a:cubicBezTo>
                        <a:pt x="294" y="3628282"/>
                        <a:pt x="37358" y="3641729"/>
                        <a:pt x="82403" y="3641729"/>
                      </a:cubicBezTo>
                      <a:cubicBezTo>
                        <a:pt x="127448" y="3641729"/>
                        <a:pt x="164531" y="3628292"/>
                        <a:pt x="164531" y="3614959"/>
                      </a:cubicBezTo>
                      <a:lnTo>
                        <a:pt x="164742" y="3614959"/>
                      </a:lnTo>
                      <a:cubicBezTo>
                        <a:pt x="164742" y="3614959"/>
                        <a:pt x="164807" y="406076"/>
                        <a:pt x="164807" y="394989"/>
                      </a:cubicBezTo>
                      <a:close/>
                    </a:path>
                  </a:pathLst>
                </a:custGeom>
                <a:solidFill>
                  <a:schemeClr val="accent6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4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pic>
              <p:nvPicPr>
                <p:cNvPr id="364" name="Google Shape;364;p7"/>
                <p:cNvPicPr preferRelativeResize="0"/>
                <p:nvPr/>
              </p:nvPicPr>
              <p:blipFill>
                <a:blip r:embed="rId2">
                  <a:alphaModFix/>
                </a:blip>
                <a:stretch>
                  <a:fillRect/>
                </a:stretch>
              </p:blipFill>
              <p:spPr>
                <a:xfrm>
                  <a:off x="1600200" y="152400"/>
                  <a:ext cx="318597" cy="4838699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</p:grpSp>
          <p:grpSp>
            <p:nvGrpSpPr>
              <p:cNvPr id="365" name="Google Shape;365;p7"/>
              <p:cNvGrpSpPr/>
              <p:nvPr/>
            </p:nvGrpSpPr>
            <p:grpSpPr>
              <a:xfrm>
                <a:off x="4131812" y="2186851"/>
                <a:ext cx="468816" cy="7120145"/>
                <a:chOff x="533400" y="152400"/>
                <a:chExt cx="318597" cy="4838699"/>
              </a:xfrm>
            </p:grpSpPr>
            <p:sp>
              <p:nvSpPr>
                <p:cNvPr id="366" name="Google Shape;366;p7"/>
                <p:cNvSpPr/>
                <p:nvPr/>
              </p:nvSpPr>
              <p:spPr>
                <a:xfrm>
                  <a:off x="537743" y="158450"/>
                  <a:ext cx="215896" cy="477066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64806" h="3641729" extrusionOk="0">
                      <a:moveTo>
                        <a:pt x="164807" y="394989"/>
                      </a:moveTo>
                      <a:cubicBezTo>
                        <a:pt x="156185" y="351574"/>
                        <a:pt x="93171" y="32822"/>
                        <a:pt x="88053" y="7536"/>
                      </a:cubicBezTo>
                      <a:cubicBezTo>
                        <a:pt x="87620" y="5242"/>
                        <a:pt x="87006" y="2988"/>
                        <a:pt x="86219" y="798"/>
                      </a:cubicBezTo>
                      <a:cubicBezTo>
                        <a:pt x="85017" y="-2343"/>
                        <a:pt x="77441" y="4604"/>
                        <a:pt x="76836" y="7526"/>
                      </a:cubicBezTo>
                      <a:cubicBezTo>
                        <a:pt x="71773" y="32822"/>
                        <a:pt x="8686" y="347473"/>
                        <a:pt x="0" y="391002"/>
                      </a:cubicBezTo>
                      <a:cubicBezTo>
                        <a:pt x="0" y="400985"/>
                        <a:pt x="294" y="3614959"/>
                        <a:pt x="294" y="3614959"/>
                      </a:cubicBezTo>
                      <a:cubicBezTo>
                        <a:pt x="294" y="3628282"/>
                        <a:pt x="37358" y="3641729"/>
                        <a:pt x="82403" y="3641729"/>
                      </a:cubicBezTo>
                      <a:cubicBezTo>
                        <a:pt x="127448" y="3641729"/>
                        <a:pt x="164531" y="3628292"/>
                        <a:pt x="164531" y="3614959"/>
                      </a:cubicBezTo>
                      <a:lnTo>
                        <a:pt x="164742" y="3614959"/>
                      </a:lnTo>
                      <a:cubicBezTo>
                        <a:pt x="164742" y="3614959"/>
                        <a:pt x="164807" y="406076"/>
                        <a:pt x="164807" y="394989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4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pic>
              <p:nvPicPr>
                <p:cNvPr id="367" name="Google Shape;367;p7"/>
                <p:cNvPicPr preferRelativeResize="0"/>
                <p:nvPr/>
              </p:nvPicPr>
              <p:blipFill>
                <a:blip r:embed="rId2">
                  <a:alphaModFix/>
                </a:blip>
                <a:stretch>
                  <a:fillRect/>
                </a:stretch>
              </p:blipFill>
              <p:spPr>
                <a:xfrm>
                  <a:off x="533400" y="152400"/>
                  <a:ext cx="318597" cy="4838699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</p:grpSp>
          <p:grpSp>
            <p:nvGrpSpPr>
              <p:cNvPr id="368" name="Google Shape;368;p7"/>
              <p:cNvGrpSpPr/>
              <p:nvPr/>
            </p:nvGrpSpPr>
            <p:grpSpPr>
              <a:xfrm>
                <a:off x="4455033" y="1729651"/>
                <a:ext cx="468816" cy="7120145"/>
                <a:chOff x="685800" y="152400"/>
                <a:chExt cx="318597" cy="4838699"/>
              </a:xfrm>
            </p:grpSpPr>
            <p:sp>
              <p:nvSpPr>
                <p:cNvPr id="369" name="Google Shape;369;p7"/>
                <p:cNvSpPr/>
                <p:nvPr/>
              </p:nvSpPr>
              <p:spPr>
                <a:xfrm>
                  <a:off x="690143" y="158450"/>
                  <a:ext cx="215896" cy="477066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64806" h="3641729" extrusionOk="0">
                      <a:moveTo>
                        <a:pt x="164807" y="394989"/>
                      </a:moveTo>
                      <a:cubicBezTo>
                        <a:pt x="156185" y="351574"/>
                        <a:pt x="93171" y="32822"/>
                        <a:pt x="88053" y="7536"/>
                      </a:cubicBezTo>
                      <a:cubicBezTo>
                        <a:pt x="87620" y="5242"/>
                        <a:pt x="87006" y="2988"/>
                        <a:pt x="86219" y="798"/>
                      </a:cubicBezTo>
                      <a:cubicBezTo>
                        <a:pt x="85017" y="-2343"/>
                        <a:pt x="77441" y="4604"/>
                        <a:pt x="76836" y="7526"/>
                      </a:cubicBezTo>
                      <a:cubicBezTo>
                        <a:pt x="71773" y="32822"/>
                        <a:pt x="8686" y="347473"/>
                        <a:pt x="0" y="391002"/>
                      </a:cubicBezTo>
                      <a:cubicBezTo>
                        <a:pt x="0" y="400985"/>
                        <a:pt x="294" y="3614959"/>
                        <a:pt x="294" y="3614959"/>
                      </a:cubicBezTo>
                      <a:cubicBezTo>
                        <a:pt x="294" y="3628282"/>
                        <a:pt x="37358" y="3641729"/>
                        <a:pt x="82403" y="3641729"/>
                      </a:cubicBezTo>
                      <a:cubicBezTo>
                        <a:pt x="127448" y="3641729"/>
                        <a:pt x="164531" y="3628292"/>
                        <a:pt x="164531" y="3614959"/>
                      </a:cubicBezTo>
                      <a:lnTo>
                        <a:pt x="164742" y="3614959"/>
                      </a:lnTo>
                      <a:cubicBezTo>
                        <a:pt x="164742" y="3614959"/>
                        <a:pt x="164807" y="406076"/>
                        <a:pt x="164807" y="394989"/>
                      </a:cubicBezTo>
                      <a:close/>
                    </a:path>
                  </a:pathLst>
                </a:custGeom>
                <a:solidFill>
                  <a:schemeClr val="lt2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4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pic>
              <p:nvPicPr>
                <p:cNvPr id="370" name="Google Shape;370;p7"/>
                <p:cNvPicPr preferRelativeResize="0"/>
                <p:nvPr/>
              </p:nvPicPr>
              <p:blipFill>
                <a:blip r:embed="rId2">
                  <a:alphaModFix/>
                </a:blip>
                <a:stretch>
                  <a:fillRect/>
                </a:stretch>
              </p:blipFill>
              <p:spPr>
                <a:xfrm>
                  <a:off x="685800" y="152400"/>
                  <a:ext cx="318597" cy="4838699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</p:grpSp>
          <p:grpSp>
            <p:nvGrpSpPr>
              <p:cNvPr id="371" name="Google Shape;371;p7"/>
              <p:cNvGrpSpPr/>
              <p:nvPr/>
            </p:nvGrpSpPr>
            <p:grpSpPr>
              <a:xfrm>
                <a:off x="4778254" y="1424851"/>
                <a:ext cx="468816" cy="7120145"/>
                <a:chOff x="838200" y="152400"/>
                <a:chExt cx="318597" cy="4838699"/>
              </a:xfrm>
            </p:grpSpPr>
            <p:sp>
              <p:nvSpPr>
                <p:cNvPr id="372" name="Google Shape;372;p7"/>
                <p:cNvSpPr/>
                <p:nvPr/>
              </p:nvSpPr>
              <p:spPr>
                <a:xfrm>
                  <a:off x="842543" y="158450"/>
                  <a:ext cx="215896" cy="477066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64806" h="3641729" extrusionOk="0">
                      <a:moveTo>
                        <a:pt x="164807" y="394989"/>
                      </a:moveTo>
                      <a:cubicBezTo>
                        <a:pt x="156185" y="351574"/>
                        <a:pt x="93171" y="32822"/>
                        <a:pt x="88053" y="7536"/>
                      </a:cubicBezTo>
                      <a:cubicBezTo>
                        <a:pt x="87620" y="5242"/>
                        <a:pt x="87006" y="2988"/>
                        <a:pt x="86219" y="798"/>
                      </a:cubicBezTo>
                      <a:cubicBezTo>
                        <a:pt x="85017" y="-2343"/>
                        <a:pt x="77441" y="4604"/>
                        <a:pt x="76836" y="7526"/>
                      </a:cubicBezTo>
                      <a:cubicBezTo>
                        <a:pt x="71773" y="32822"/>
                        <a:pt x="8686" y="347473"/>
                        <a:pt x="0" y="391002"/>
                      </a:cubicBezTo>
                      <a:cubicBezTo>
                        <a:pt x="0" y="400985"/>
                        <a:pt x="294" y="3614959"/>
                        <a:pt x="294" y="3614959"/>
                      </a:cubicBezTo>
                      <a:cubicBezTo>
                        <a:pt x="294" y="3628282"/>
                        <a:pt x="37358" y="3641729"/>
                        <a:pt x="82403" y="3641729"/>
                      </a:cubicBezTo>
                      <a:cubicBezTo>
                        <a:pt x="127448" y="3641729"/>
                        <a:pt x="164531" y="3628292"/>
                        <a:pt x="164531" y="3614959"/>
                      </a:cubicBezTo>
                      <a:lnTo>
                        <a:pt x="164742" y="3614959"/>
                      </a:lnTo>
                      <a:cubicBezTo>
                        <a:pt x="164742" y="3614959"/>
                        <a:pt x="164807" y="406076"/>
                        <a:pt x="164807" y="394989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4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pic>
              <p:nvPicPr>
                <p:cNvPr id="373" name="Google Shape;373;p7"/>
                <p:cNvPicPr preferRelativeResize="0"/>
                <p:nvPr/>
              </p:nvPicPr>
              <p:blipFill>
                <a:blip r:embed="rId2">
                  <a:alphaModFix/>
                </a:blip>
                <a:stretch>
                  <a:fillRect/>
                </a:stretch>
              </p:blipFill>
              <p:spPr>
                <a:xfrm>
                  <a:off x="838200" y="152400"/>
                  <a:ext cx="318597" cy="4838699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</p:grpSp>
          <p:grpSp>
            <p:nvGrpSpPr>
              <p:cNvPr id="374" name="Google Shape;374;p7"/>
              <p:cNvGrpSpPr/>
              <p:nvPr/>
            </p:nvGrpSpPr>
            <p:grpSpPr>
              <a:xfrm>
                <a:off x="5101474" y="1882051"/>
                <a:ext cx="468816" cy="7120145"/>
                <a:chOff x="990600" y="152400"/>
                <a:chExt cx="318597" cy="4838699"/>
              </a:xfrm>
            </p:grpSpPr>
            <p:sp>
              <p:nvSpPr>
                <p:cNvPr id="375" name="Google Shape;375;p7"/>
                <p:cNvSpPr/>
                <p:nvPr/>
              </p:nvSpPr>
              <p:spPr>
                <a:xfrm>
                  <a:off x="994943" y="158450"/>
                  <a:ext cx="215896" cy="477066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64806" h="3641729" extrusionOk="0">
                      <a:moveTo>
                        <a:pt x="164807" y="394989"/>
                      </a:moveTo>
                      <a:cubicBezTo>
                        <a:pt x="156185" y="351574"/>
                        <a:pt x="93171" y="32822"/>
                        <a:pt x="88053" y="7536"/>
                      </a:cubicBezTo>
                      <a:cubicBezTo>
                        <a:pt x="87620" y="5242"/>
                        <a:pt x="87006" y="2988"/>
                        <a:pt x="86219" y="798"/>
                      </a:cubicBezTo>
                      <a:cubicBezTo>
                        <a:pt x="85017" y="-2343"/>
                        <a:pt x="77441" y="4604"/>
                        <a:pt x="76836" y="7526"/>
                      </a:cubicBezTo>
                      <a:cubicBezTo>
                        <a:pt x="71773" y="32822"/>
                        <a:pt x="8686" y="347473"/>
                        <a:pt x="0" y="391002"/>
                      </a:cubicBezTo>
                      <a:cubicBezTo>
                        <a:pt x="0" y="400985"/>
                        <a:pt x="294" y="3614959"/>
                        <a:pt x="294" y="3614959"/>
                      </a:cubicBezTo>
                      <a:cubicBezTo>
                        <a:pt x="294" y="3628282"/>
                        <a:pt x="37358" y="3641729"/>
                        <a:pt x="82403" y="3641729"/>
                      </a:cubicBezTo>
                      <a:cubicBezTo>
                        <a:pt x="127448" y="3641729"/>
                        <a:pt x="164531" y="3628292"/>
                        <a:pt x="164531" y="3614959"/>
                      </a:cubicBezTo>
                      <a:lnTo>
                        <a:pt x="164742" y="3614959"/>
                      </a:lnTo>
                      <a:cubicBezTo>
                        <a:pt x="164742" y="3614959"/>
                        <a:pt x="164807" y="406076"/>
                        <a:pt x="164807" y="394989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4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pic>
              <p:nvPicPr>
                <p:cNvPr id="376" name="Google Shape;376;p7"/>
                <p:cNvPicPr preferRelativeResize="0"/>
                <p:nvPr/>
              </p:nvPicPr>
              <p:blipFill>
                <a:blip r:embed="rId2">
                  <a:alphaModFix/>
                </a:blip>
                <a:stretch>
                  <a:fillRect/>
                </a:stretch>
              </p:blipFill>
              <p:spPr>
                <a:xfrm>
                  <a:off x="990600" y="152400"/>
                  <a:ext cx="318597" cy="4838699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</p:grpSp>
          <p:grpSp>
            <p:nvGrpSpPr>
              <p:cNvPr id="377" name="Google Shape;377;p7"/>
              <p:cNvGrpSpPr/>
              <p:nvPr/>
            </p:nvGrpSpPr>
            <p:grpSpPr>
              <a:xfrm>
                <a:off x="5424695" y="1729651"/>
                <a:ext cx="468816" cy="7120145"/>
                <a:chOff x="3663063" y="152400"/>
                <a:chExt cx="318597" cy="4838699"/>
              </a:xfrm>
            </p:grpSpPr>
            <p:sp>
              <p:nvSpPr>
                <p:cNvPr id="378" name="Google Shape;378;p7"/>
                <p:cNvSpPr/>
                <p:nvPr/>
              </p:nvSpPr>
              <p:spPr>
                <a:xfrm>
                  <a:off x="3667406" y="158450"/>
                  <a:ext cx="215896" cy="477066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64806" h="3641729" extrusionOk="0">
                      <a:moveTo>
                        <a:pt x="164807" y="394989"/>
                      </a:moveTo>
                      <a:cubicBezTo>
                        <a:pt x="156185" y="351574"/>
                        <a:pt x="93171" y="32822"/>
                        <a:pt x="88053" y="7536"/>
                      </a:cubicBezTo>
                      <a:cubicBezTo>
                        <a:pt x="87620" y="5242"/>
                        <a:pt x="87006" y="2988"/>
                        <a:pt x="86219" y="798"/>
                      </a:cubicBezTo>
                      <a:cubicBezTo>
                        <a:pt x="85017" y="-2343"/>
                        <a:pt x="77441" y="4604"/>
                        <a:pt x="76836" y="7526"/>
                      </a:cubicBezTo>
                      <a:cubicBezTo>
                        <a:pt x="71773" y="32822"/>
                        <a:pt x="8686" y="347473"/>
                        <a:pt x="0" y="391002"/>
                      </a:cubicBezTo>
                      <a:cubicBezTo>
                        <a:pt x="0" y="400985"/>
                        <a:pt x="294" y="3614959"/>
                        <a:pt x="294" y="3614959"/>
                      </a:cubicBezTo>
                      <a:cubicBezTo>
                        <a:pt x="294" y="3628282"/>
                        <a:pt x="37358" y="3641729"/>
                        <a:pt x="82403" y="3641729"/>
                      </a:cubicBezTo>
                      <a:cubicBezTo>
                        <a:pt x="127448" y="3641729"/>
                        <a:pt x="164531" y="3628292"/>
                        <a:pt x="164531" y="3614959"/>
                      </a:cubicBezTo>
                      <a:lnTo>
                        <a:pt x="164742" y="3614959"/>
                      </a:lnTo>
                      <a:cubicBezTo>
                        <a:pt x="164742" y="3614959"/>
                        <a:pt x="164807" y="406076"/>
                        <a:pt x="164807" y="394989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4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pic>
              <p:nvPicPr>
                <p:cNvPr id="379" name="Google Shape;379;p7"/>
                <p:cNvPicPr preferRelativeResize="0"/>
                <p:nvPr/>
              </p:nvPicPr>
              <p:blipFill>
                <a:blip r:embed="rId2">
                  <a:alphaModFix/>
                </a:blip>
                <a:stretch>
                  <a:fillRect/>
                </a:stretch>
              </p:blipFill>
              <p:spPr>
                <a:xfrm>
                  <a:off x="3663063" y="152400"/>
                  <a:ext cx="318597" cy="4838699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</p:grpSp>
          <p:grpSp>
            <p:nvGrpSpPr>
              <p:cNvPr id="380" name="Google Shape;380;p7"/>
              <p:cNvGrpSpPr/>
              <p:nvPr/>
            </p:nvGrpSpPr>
            <p:grpSpPr>
              <a:xfrm>
                <a:off x="5929821" y="2034451"/>
                <a:ext cx="468816" cy="7120145"/>
                <a:chOff x="1419019" y="152400"/>
                <a:chExt cx="318597" cy="4838699"/>
              </a:xfrm>
            </p:grpSpPr>
            <p:sp>
              <p:nvSpPr>
                <p:cNvPr id="381" name="Google Shape;381;p7"/>
                <p:cNvSpPr/>
                <p:nvPr/>
              </p:nvSpPr>
              <p:spPr>
                <a:xfrm>
                  <a:off x="1423362" y="158450"/>
                  <a:ext cx="215896" cy="477066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64806" h="3641729" extrusionOk="0">
                      <a:moveTo>
                        <a:pt x="164807" y="394989"/>
                      </a:moveTo>
                      <a:cubicBezTo>
                        <a:pt x="156185" y="351574"/>
                        <a:pt x="93171" y="32822"/>
                        <a:pt x="88053" y="7536"/>
                      </a:cubicBezTo>
                      <a:cubicBezTo>
                        <a:pt x="87620" y="5242"/>
                        <a:pt x="87006" y="2988"/>
                        <a:pt x="86219" y="798"/>
                      </a:cubicBezTo>
                      <a:cubicBezTo>
                        <a:pt x="85017" y="-2343"/>
                        <a:pt x="77441" y="4604"/>
                        <a:pt x="76836" y="7526"/>
                      </a:cubicBezTo>
                      <a:cubicBezTo>
                        <a:pt x="71773" y="32822"/>
                        <a:pt x="8686" y="347473"/>
                        <a:pt x="0" y="391002"/>
                      </a:cubicBezTo>
                      <a:cubicBezTo>
                        <a:pt x="0" y="400985"/>
                        <a:pt x="294" y="3614959"/>
                        <a:pt x="294" y="3614959"/>
                      </a:cubicBezTo>
                      <a:cubicBezTo>
                        <a:pt x="294" y="3628282"/>
                        <a:pt x="37358" y="3641729"/>
                        <a:pt x="82403" y="3641729"/>
                      </a:cubicBezTo>
                      <a:cubicBezTo>
                        <a:pt x="127448" y="3641729"/>
                        <a:pt x="164531" y="3628292"/>
                        <a:pt x="164531" y="3614959"/>
                      </a:cubicBezTo>
                      <a:lnTo>
                        <a:pt x="164742" y="3614959"/>
                      </a:lnTo>
                      <a:cubicBezTo>
                        <a:pt x="164742" y="3614959"/>
                        <a:pt x="164807" y="406076"/>
                        <a:pt x="164807" y="394989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4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pic>
              <p:nvPicPr>
                <p:cNvPr id="382" name="Google Shape;382;p7"/>
                <p:cNvPicPr preferRelativeResize="0"/>
                <p:nvPr/>
              </p:nvPicPr>
              <p:blipFill>
                <a:blip r:embed="rId2">
                  <a:alphaModFix/>
                </a:blip>
                <a:stretch>
                  <a:fillRect/>
                </a:stretch>
              </p:blipFill>
              <p:spPr>
                <a:xfrm>
                  <a:off x="1419019" y="152400"/>
                  <a:ext cx="318597" cy="4838699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</p:grpSp>
          <p:grpSp>
            <p:nvGrpSpPr>
              <p:cNvPr id="383" name="Google Shape;383;p7"/>
              <p:cNvGrpSpPr/>
              <p:nvPr/>
            </p:nvGrpSpPr>
            <p:grpSpPr>
              <a:xfrm>
                <a:off x="6395774" y="1653451"/>
                <a:ext cx="468816" cy="7120145"/>
                <a:chOff x="1600200" y="152400"/>
                <a:chExt cx="318597" cy="4838699"/>
              </a:xfrm>
            </p:grpSpPr>
            <p:sp>
              <p:nvSpPr>
                <p:cNvPr id="384" name="Google Shape;384;p7"/>
                <p:cNvSpPr/>
                <p:nvPr/>
              </p:nvSpPr>
              <p:spPr>
                <a:xfrm>
                  <a:off x="1604543" y="158450"/>
                  <a:ext cx="215896" cy="477066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64806" h="3641729" extrusionOk="0">
                      <a:moveTo>
                        <a:pt x="164807" y="394989"/>
                      </a:moveTo>
                      <a:cubicBezTo>
                        <a:pt x="156185" y="351574"/>
                        <a:pt x="93171" y="32822"/>
                        <a:pt x="88053" y="7536"/>
                      </a:cubicBezTo>
                      <a:cubicBezTo>
                        <a:pt x="87620" y="5242"/>
                        <a:pt x="87006" y="2988"/>
                        <a:pt x="86219" y="798"/>
                      </a:cubicBezTo>
                      <a:cubicBezTo>
                        <a:pt x="85017" y="-2343"/>
                        <a:pt x="77441" y="4604"/>
                        <a:pt x="76836" y="7526"/>
                      </a:cubicBezTo>
                      <a:cubicBezTo>
                        <a:pt x="71773" y="32822"/>
                        <a:pt x="8686" y="347473"/>
                        <a:pt x="0" y="391002"/>
                      </a:cubicBezTo>
                      <a:cubicBezTo>
                        <a:pt x="0" y="400985"/>
                        <a:pt x="294" y="3614959"/>
                        <a:pt x="294" y="3614959"/>
                      </a:cubicBezTo>
                      <a:cubicBezTo>
                        <a:pt x="294" y="3628282"/>
                        <a:pt x="37358" y="3641729"/>
                        <a:pt x="82403" y="3641729"/>
                      </a:cubicBezTo>
                      <a:cubicBezTo>
                        <a:pt x="127448" y="3641729"/>
                        <a:pt x="164531" y="3628292"/>
                        <a:pt x="164531" y="3614959"/>
                      </a:cubicBezTo>
                      <a:lnTo>
                        <a:pt x="164742" y="3614959"/>
                      </a:lnTo>
                      <a:cubicBezTo>
                        <a:pt x="164742" y="3614959"/>
                        <a:pt x="164807" y="406076"/>
                        <a:pt x="164807" y="394989"/>
                      </a:cubicBezTo>
                      <a:close/>
                    </a:path>
                  </a:pathLst>
                </a:custGeom>
                <a:solidFill>
                  <a:schemeClr val="accent6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4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pic>
              <p:nvPicPr>
                <p:cNvPr id="385" name="Google Shape;385;p7"/>
                <p:cNvPicPr preferRelativeResize="0"/>
                <p:nvPr/>
              </p:nvPicPr>
              <p:blipFill>
                <a:blip r:embed="rId2">
                  <a:alphaModFix/>
                </a:blip>
                <a:stretch>
                  <a:fillRect/>
                </a:stretch>
              </p:blipFill>
              <p:spPr>
                <a:xfrm>
                  <a:off x="1600200" y="152400"/>
                  <a:ext cx="318597" cy="4838699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</p:grpSp>
          <p:grpSp>
            <p:nvGrpSpPr>
              <p:cNvPr id="386" name="Google Shape;386;p7"/>
              <p:cNvGrpSpPr/>
              <p:nvPr/>
            </p:nvGrpSpPr>
            <p:grpSpPr>
              <a:xfrm>
                <a:off x="6718994" y="1424851"/>
                <a:ext cx="468816" cy="7120145"/>
                <a:chOff x="533400" y="152400"/>
                <a:chExt cx="318597" cy="4838699"/>
              </a:xfrm>
            </p:grpSpPr>
            <p:sp>
              <p:nvSpPr>
                <p:cNvPr id="387" name="Google Shape;387;p7"/>
                <p:cNvSpPr/>
                <p:nvPr/>
              </p:nvSpPr>
              <p:spPr>
                <a:xfrm>
                  <a:off x="537743" y="158450"/>
                  <a:ext cx="215896" cy="477066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64806" h="3641729" extrusionOk="0">
                      <a:moveTo>
                        <a:pt x="164807" y="394989"/>
                      </a:moveTo>
                      <a:cubicBezTo>
                        <a:pt x="156185" y="351574"/>
                        <a:pt x="93171" y="32822"/>
                        <a:pt x="88053" y="7536"/>
                      </a:cubicBezTo>
                      <a:cubicBezTo>
                        <a:pt x="87620" y="5242"/>
                        <a:pt x="87006" y="2988"/>
                        <a:pt x="86219" y="798"/>
                      </a:cubicBezTo>
                      <a:cubicBezTo>
                        <a:pt x="85017" y="-2343"/>
                        <a:pt x="77441" y="4604"/>
                        <a:pt x="76836" y="7526"/>
                      </a:cubicBezTo>
                      <a:cubicBezTo>
                        <a:pt x="71773" y="32822"/>
                        <a:pt x="8686" y="347473"/>
                        <a:pt x="0" y="391002"/>
                      </a:cubicBezTo>
                      <a:cubicBezTo>
                        <a:pt x="0" y="400985"/>
                        <a:pt x="294" y="3614959"/>
                        <a:pt x="294" y="3614959"/>
                      </a:cubicBezTo>
                      <a:cubicBezTo>
                        <a:pt x="294" y="3628282"/>
                        <a:pt x="37358" y="3641729"/>
                        <a:pt x="82403" y="3641729"/>
                      </a:cubicBezTo>
                      <a:cubicBezTo>
                        <a:pt x="127448" y="3641729"/>
                        <a:pt x="164531" y="3628292"/>
                        <a:pt x="164531" y="3614959"/>
                      </a:cubicBezTo>
                      <a:lnTo>
                        <a:pt x="164742" y="3614959"/>
                      </a:lnTo>
                      <a:cubicBezTo>
                        <a:pt x="164742" y="3614959"/>
                        <a:pt x="164807" y="406076"/>
                        <a:pt x="164807" y="394989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4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pic>
              <p:nvPicPr>
                <p:cNvPr id="388" name="Google Shape;388;p7"/>
                <p:cNvPicPr preferRelativeResize="0"/>
                <p:nvPr/>
              </p:nvPicPr>
              <p:blipFill>
                <a:blip r:embed="rId2">
                  <a:alphaModFix/>
                </a:blip>
                <a:stretch>
                  <a:fillRect/>
                </a:stretch>
              </p:blipFill>
              <p:spPr>
                <a:xfrm>
                  <a:off x="533400" y="152400"/>
                  <a:ext cx="318597" cy="4838699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</p:grpSp>
          <p:grpSp>
            <p:nvGrpSpPr>
              <p:cNvPr id="389" name="Google Shape;389;p7"/>
              <p:cNvGrpSpPr/>
              <p:nvPr/>
            </p:nvGrpSpPr>
            <p:grpSpPr>
              <a:xfrm>
                <a:off x="7042215" y="1501051"/>
                <a:ext cx="468816" cy="7120145"/>
                <a:chOff x="685800" y="152400"/>
                <a:chExt cx="318597" cy="4838699"/>
              </a:xfrm>
            </p:grpSpPr>
            <p:sp>
              <p:nvSpPr>
                <p:cNvPr id="390" name="Google Shape;390;p7"/>
                <p:cNvSpPr/>
                <p:nvPr/>
              </p:nvSpPr>
              <p:spPr>
                <a:xfrm>
                  <a:off x="690143" y="158450"/>
                  <a:ext cx="215896" cy="477066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64806" h="3641729" extrusionOk="0">
                      <a:moveTo>
                        <a:pt x="164807" y="394989"/>
                      </a:moveTo>
                      <a:cubicBezTo>
                        <a:pt x="156185" y="351574"/>
                        <a:pt x="93171" y="32822"/>
                        <a:pt x="88053" y="7536"/>
                      </a:cubicBezTo>
                      <a:cubicBezTo>
                        <a:pt x="87620" y="5242"/>
                        <a:pt x="87006" y="2988"/>
                        <a:pt x="86219" y="798"/>
                      </a:cubicBezTo>
                      <a:cubicBezTo>
                        <a:pt x="85017" y="-2343"/>
                        <a:pt x="77441" y="4604"/>
                        <a:pt x="76836" y="7526"/>
                      </a:cubicBezTo>
                      <a:cubicBezTo>
                        <a:pt x="71773" y="32822"/>
                        <a:pt x="8686" y="347473"/>
                        <a:pt x="0" y="391002"/>
                      </a:cubicBezTo>
                      <a:cubicBezTo>
                        <a:pt x="0" y="400985"/>
                        <a:pt x="294" y="3614959"/>
                        <a:pt x="294" y="3614959"/>
                      </a:cubicBezTo>
                      <a:cubicBezTo>
                        <a:pt x="294" y="3628282"/>
                        <a:pt x="37358" y="3641729"/>
                        <a:pt x="82403" y="3641729"/>
                      </a:cubicBezTo>
                      <a:cubicBezTo>
                        <a:pt x="127448" y="3641729"/>
                        <a:pt x="164531" y="3628292"/>
                        <a:pt x="164531" y="3614959"/>
                      </a:cubicBezTo>
                      <a:lnTo>
                        <a:pt x="164742" y="3614959"/>
                      </a:lnTo>
                      <a:cubicBezTo>
                        <a:pt x="164742" y="3614959"/>
                        <a:pt x="164807" y="406076"/>
                        <a:pt x="164807" y="394989"/>
                      </a:cubicBezTo>
                      <a:close/>
                    </a:path>
                  </a:pathLst>
                </a:custGeom>
                <a:solidFill>
                  <a:schemeClr val="lt2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4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pic>
              <p:nvPicPr>
                <p:cNvPr id="391" name="Google Shape;391;p7"/>
                <p:cNvPicPr preferRelativeResize="0"/>
                <p:nvPr/>
              </p:nvPicPr>
              <p:blipFill>
                <a:blip r:embed="rId2">
                  <a:alphaModFix/>
                </a:blip>
                <a:stretch>
                  <a:fillRect/>
                </a:stretch>
              </p:blipFill>
              <p:spPr>
                <a:xfrm>
                  <a:off x="685800" y="152400"/>
                  <a:ext cx="318597" cy="4838699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</p:grpSp>
          <p:grpSp>
            <p:nvGrpSpPr>
              <p:cNvPr id="392" name="Google Shape;392;p7"/>
              <p:cNvGrpSpPr/>
              <p:nvPr/>
            </p:nvGrpSpPr>
            <p:grpSpPr>
              <a:xfrm>
                <a:off x="7365436" y="1882051"/>
                <a:ext cx="468816" cy="7120145"/>
                <a:chOff x="838200" y="152400"/>
                <a:chExt cx="318597" cy="4838699"/>
              </a:xfrm>
            </p:grpSpPr>
            <p:sp>
              <p:nvSpPr>
                <p:cNvPr id="393" name="Google Shape;393;p7"/>
                <p:cNvSpPr/>
                <p:nvPr/>
              </p:nvSpPr>
              <p:spPr>
                <a:xfrm>
                  <a:off x="842543" y="158450"/>
                  <a:ext cx="215896" cy="477066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64806" h="3641729" extrusionOk="0">
                      <a:moveTo>
                        <a:pt x="164807" y="394989"/>
                      </a:moveTo>
                      <a:cubicBezTo>
                        <a:pt x="156185" y="351574"/>
                        <a:pt x="93171" y="32822"/>
                        <a:pt x="88053" y="7536"/>
                      </a:cubicBezTo>
                      <a:cubicBezTo>
                        <a:pt x="87620" y="5242"/>
                        <a:pt x="87006" y="2988"/>
                        <a:pt x="86219" y="798"/>
                      </a:cubicBezTo>
                      <a:cubicBezTo>
                        <a:pt x="85017" y="-2343"/>
                        <a:pt x="77441" y="4604"/>
                        <a:pt x="76836" y="7526"/>
                      </a:cubicBezTo>
                      <a:cubicBezTo>
                        <a:pt x="71773" y="32822"/>
                        <a:pt x="8686" y="347473"/>
                        <a:pt x="0" y="391002"/>
                      </a:cubicBezTo>
                      <a:cubicBezTo>
                        <a:pt x="0" y="400985"/>
                        <a:pt x="294" y="3614959"/>
                        <a:pt x="294" y="3614959"/>
                      </a:cubicBezTo>
                      <a:cubicBezTo>
                        <a:pt x="294" y="3628282"/>
                        <a:pt x="37358" y="3641729"/>
                        <a:pt x="82403" y="3641729"/>
                      </a:cubicBezTo>
                      <a:cubicBezTo>
                        <a:pt x="127448" y="3641729"/>
                        <a:pt x="164531" y="3628292"/>
                        <a:pt x="164531" y="3614959"/>
                      </a:cubicBezTo>
                      <a:lnTo>
                        <a:pt x="164742" y="3614959"/>
                      </a:lnTo>
                      <a:cubicBezTo>
                        <a:pt x="164742" y="3614959"/>
                        <a:pt x="164807" y="406076"/>
                        <a:pt x="164807" y="394989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4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pic>
              <p:nvPicPr>
                <p:cNvPr id="394" name="Google Shape;394;p7"/>
                <p:cNvPicPr preferRelativeResize="0"/>
                <p:nvPr/>
              </p:nvPicPr>
              <p:blipFill>
                <a:blip r:embed="rId2">
                  <a:alphaModFix/>
                </a:blip>
                <a:stretch>
                  <a:fillRect/>
                </a:stretch>
              </p:blipFill>
              <p:spPr>
                <a:xfrm>
                  <a:off x="838200" y="152400"/>
                  <a:ext cx="318597" cy="4838699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</p:grpSp>
          <p:grpSp>
            <p:nvGrpSpPr>
              <p:cNvPr id="395" name="Google Shape;395;p7"/>
              <p:cNvGrpSpPr/>
              <p:nvPr/>
            </p:nvGrpSpPr>
            <p:grpSpPr>
              <a:xfrm>
                <a:off x="8011877" y="2186851"/>
                <a:ext cx="468816" cy="7120145"/>
                <a:chOff x="3663063" y="152400"/>
                <a:chExt cx="318597" cy="4838699"/>
              </a:xfrm>
            </p:grpSpPr>
            <p:sp>
              <p:nvSpPr>
                <p:cNvPr id="396" name="Google Shape;396;p7"/>
                <p:cNvSpPr/>
                <p:nvPr/>
              </p:nvSpPr>
              <p:spPr>
                <a:xfrm>
                  <a:off x="3667406" y="158450"/>
                  <a:ext cx="215896" cy="477066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64806" h="3641729" extrusionOk="0">
                      <a:moveTo>
                        <a:pt x="164807" y="394989"/>
                      </a:moveTo>
                      <a:cubicBezTo>
                        <a:pt x="156185" y="351574"/>
                        <a:pt x="93171" y="32822"/>
                        <a:pt x="88053" y="7536"/>
                      </a:cubicBezTo>
                      <a:cubicBezTo>
                        <a:pt x="87620" y="5242"/>
                        <a:pt x="87006" y="2988"/>
                        <a:pt x="86219" y="798"/>
                      </a:cubicBezTo>
                      <a:cubicBezTo>
                        <a:pt x="85017" y="-2343"/>
                        <a:pt x="77441" y="4604"/>
                        <a:pt x="76836" y="7526"/>
                      </a:cubicBezTo>
                      <a:cubicBezTo>
                        <a:pt x="71773" y="32822"/>
                        <a:pt x="8686" y="347473"/>
                        <a:pt x="0" y="391002"/>
                      </a:cubicBezTo>
                      <a:cubicBezTo>
                        <a:pt x="0" y="400985"/>
                        <a:pt x="294" y="3614959"/>
                        <a:pt x="294" y="3614959"/>
                      </a:cubicBezTo>
                      <a:cubicBezTo>
                        <a:pt x="294" y="3628282"/>
                        <a:pt x="37358" y="3641729"/>
                        <a:pt x="82403" y="3641729"/>
                      </a:cubicBezTo>
                      <a:cubicBezTo>
                        <a:pt x="127448" y="3641729"/>
                        <a:pt x="164531" y="3628292"/>
                        <a:pt x="164531" y="3614959"/>
                      </a:cubicBezTo>
                      <a:lnTo>
                        <a:pt x="164742" y="3614959"/>
                      </a:lnTo>
                      <a:cubicBezTo>
                        <a:pt x="164742" y="3614959"/>
                        <a:pt x="164807" y="406076"/>
                        <a:pt x="164807" y="394989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4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pic>
              <p:nvPicPr>
                <p:cNvPr id="397" name="Google Shape;397;p7"/>
                <p:cNvPicPr preferRelativeResize="0"/>
                <p:nvPr/>
              </p:nvPicPr>
              <p:blipFill>
                <a:blip r:embed="rId2">
                  <a:alphaModFix/>
                </a:blip>
                <a:stretch>
                  <a:fillRect/>
                </a:stretch>
              </p:blipFill>
              <p:spPr>
                <a:xfrm>
                  <a:off x="3663063" y="152400"/>
                  <a:ext cx="318597" cy="4838699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</p:grpSp>
          <p:grpSp>
            <p:nvGrpSpPr>
              <p:cNvPr id="398" name="Google Shape;398;p7"/>
              <p:cNvGrpSpPr/>
              <p:nvPr/>
            </p:nvGrpSpPr>
            <p:grpSpPr>
              <a:xfrm>
                <a:off x="8335098" y="1805851"/>
                <a:ext cx="468816" cy="7120145"/>
                <a:chOff x="1295400" y="152400"/>
                <a:chExt cx="318597" cy="4838699"/>
              </a:xfrm>
            </p:grpSpPr>
            <p:sp>
              <p:nvSpPr>
                <p:cNvPr id="399" name="Google Shape;399;p7"/>
                <p:cNvSpPr/>
                <p:nvPr/>
              </p:nvSpPr>
              <p:spPr>
                <a:xfrm>
                  <a:off x="1299743" y="158450"/>
                  <a:ext cx="215896" cy="477066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64806" h="3641729" extrusionOk="0">
                      <a:moveTo>
                        <a:pt x="164807" y="394989"/>
                      </a:moveTo>
                      <a:cubicBezTo>
                        <a:pt x="156185" y="351574"/>
                        <a:pt x="93171" y="32822"/>
                        <a:pt x="88053" y="7536"/>
                      </a:cubicBezTo>
                      <a:cubicBezTo>
                        <a:pt x="87620" y="5242"/>
                        <a:pt x="87006" y="2988"/>
                        <a:pt x="86219" y="798"/>
                      </a:cubicBezTo>
                      <a:cubicBezTo>
                        <a:pt x="85017" y="-2343"/>
                        <a:pt x="77441" y="4604"/>
                        <a:pt x="76836" y="7526"/>
                      </a:cubicBezTo>
                      <a:cubicBezTo>
                        <a:pt x="71773" y="32822"/>
                        <a:pt x="8686" y="347473"/>
                        <a:pt x="0" y="391002"/>
                      </a:cubicBezTo>
                      <a:cubicBezTo>
                        <a:pt x="0" y="400985"/>
                        <a:pt x="294" y="3614959"/>
                        <a:pt x="294" y="3614959"/>
                      </a:cubicBezTo>
                      <a:cubicBezTo>
                        <a:pt x="294" y="3628282"/>
                        <a:pt x="37358" y="3641729"/>
                        <a:pt x="82403" y="3641729"/>
                      </a:cubicBezTo>
                      <a:cubicBezTo>
                        <a:pt x="127448" y="3641729"/>
                        <a:pt x="164531" y="3628292"/>
                        <a:pt x="164531" y="3614959"/>
                      </a:cubicBezTo>
                      <a:lnTo>
                        <a:pt x="164742" y="3614959"/>
                      </a:lnTo>
                      <a:cubicBezTo>
                        <a:pt x="164742" y="3614959"/>
                        <a:pt x="164807" y="406076"/>
                        <a:pt x="164807" y="394989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4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pic>
              <p:nvPicPr>
                <p:cNvPr id="400" name="Google Shape;400;p7"/>
                <p:cNvPicPr preferRelativeResize="0"/>
                <p:nvPr/>
              </p:nvPicPr>
              <p:blipFill>
                <a:blip r:embed="rId2">
                  <a:alphaModFix/>
                </a:blip>
                <a:stretch>
                  <a:fillRect/>
                </a:stretch>
              </p:blipFill>
              <p:spPr>
                <a:xfrm>
                  <a:off x="1295400" y="152400"/>
                  <a:ext cx="318597" cy="4838699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</p:grpSp>
        </p:grpSp>
        <p:grpSp>
          <p:nvGrpSpPr>
            <p:cNvPr id="401" name="Google Shape;401;p7"/>
            <p:cNvGrpSpPr/>
            <p:nvPr/>
          </p:nvGrpSpPr>
          <p:grpSpPr>
            <a:xfrm rot="-5400000" flipH="1">
              <a:off x="9848714" y="1201031"/>
              <a:ext cx="196383" cy="2982574"/>
              <a:chOff x="1447800" y="152400"/>
              <a:chExt cx="318597" cy="4838699"/>
            </a:xfrm>
          </p:grpSpPr>
          <p:sp>
            <p:nvSpPr>
              <p:cNvPr id="402" name="Google Shape;402;p7"/>
              <p:cNvSpPr/>
              <p:nvPr/>
            </p:nvSpPr>
            <p:spPr>
              <a:xfrm>
                <a:off x="1452143" y="158450"/>
                <a:ext cx="215896" cy="4770665"/>
              </a:xfrm>
              <a:custGeom>
                <a:avLst/>
                <a:gdLst/>
                <a:ahLst/>
                <a:cxnLst/>
                <a:rect l="l" t="t" r="r" b="b"/>
                <a:pathLst>
                  <a:path w="164806" h="3641729" extrusionOk="0">
                    <a:moveTo>
                      <a:pt x="164807" y="394989"/>
                    </a:moveTo>
                    <a:cubicBezTo>
                      <a:pt x="156185" y="351574"/>
                      <a:pt x="93171" y="32822"/>
                      <a:pt x="88053" y="7536"/>
                    </a:cubicBezTo>
                    <a:cubicBezTo>
                      <a:pt x="87620" y="5242"/>
                      <a:pt x="87006" y="2988"/>
                      <a:pt x="86219" y="798"/>
                    </a:cubicBezTo>
                    <a:cubicBezTo>
                      <a:pt x="85017" y="-2343"/>
                      <a:pt x="77441" y="4604"/>
                      <a:pt x="76836" y="7526"/>
                    </a:cubicBezTo>
                    <a:cubicBezTo>
                      <a:pt x="71773" y="32822"/>
                      <a:pt x="8686" y="347473"/>
                      <a:pt x="0" y="391002"/>
                    </a:cubicBezTo>
                    <a:cubicBezTo>
                      <a:pt x="0" y="400985"/>
                      <a:pt x="294" y="3614959"/>
                      <a:pt x="294" y="3614959"/>
                    </a:cubicBezTo>
                    <a:cubicBezTo>
                      <a:pt x="294" y="3628282"/>
                      <a:pt x="37358" y="3641729"/>
                      <a:pt x="82403" y="3641729"/>
                    </a:cubicBezTo>
                    <a:cubicBezTo>
                      <a:pt x="127448" y="3641729"/>
                      <a:pt x="164531" y="3628292"/>
                      <a:pt x="164531" y="3614959"/>
                    </a:cubicBezTo>
                    <a:lnTo>
                      <a:pt x="164742" y="3614959"/>
                    </a:lnTo>
                    <a:cubicBezTo>
                      <a:pt x="164742" y="3614959"/>
                      <a:pt x="164807" y="406076"/>
                      <a:pt x="164807" y="394989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pic>
            <p:nvPicPr>
              <p:cNvPr id="403" name="Google Shape;403;p7"/>
              <p:cNvPicPr preferRelativeResize="0"/>
              <p:nvPr/>
            </p:nvPicPr>
            <p:blipFill>
              <a:blip r:embed="rId2">
                <a:alphaModFix/>
              </a:blip>
              <a:stretch>
                <a:fillRect/>
              </a:stretch>
            </p:blipFill>
            <p:spPr>
              <a:xfrm>
                <a:off x="1447800" y="152400"/>
                <a:ext cx="318597" cy="4838699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grpSp>
          <p:nvGrpSpPr>
            <p:cNvPr id="404" name="Google Shape;404;p7"/>
            <p:cNvGrpSpPr/>
            <p:nvPr/>
          </p:nvGrpSpPr>
          <p:grpSpPr>
            <a:xfrm rot="-5400000" flipH="1">
              <a:off x="9689113" y="1336426"/>
              <a:ext cx="196383" cy="2982574"/>
              <a:chOff x="1600200" y="152400"/>
              <a:chExt cx="318597" cy="4838699"/>
            </a:xfrm>
          </p:grpSpPr>
          <p:sp>
            <p:nvSpPr>
              <p:cNvPr id="405" name="Google Shape;405;p7"/>
              <p:cNvSpPr/>
              <p:nvPr/>
            </p:nvSpPr>
            <p:spPr>
              <a:xfrm>
                <a:off x="1604543" y="158450"/>
                <a:ext cx="215896" cy="4770665"/>
              </a:xfrm>
              <a:custGeom>
                <a:avLst/>
                <a:gdLst/>
                <a:ahLst/>
                <a:cxnLst/>
                <a:rect l="l" t="t" r="r" b="b"/>
                <a:pathLst>
                  <a:path w="164806" h="3641729" extrusionOk="0">
                    <a:moveTo>
                      <a:pt x="164807" y="394989"/>
                    </a:moveTo>
                    <a:cubicBezTo>
                      <a:pt x="156185" y="351574"/>
                      <a:pt x="93171" y="32822"/>
                      <a:pt x="88053" y="7536"/>
                    </a:cubicBezTo>
                    <a:cubicBezTo>
                      <a:pt x="87620" y="5242"/>
                      <a:pt x="87006" y="2988"/>
                      <a:pt x="86219" y="798"/>
                    </a:cubicBezTo>
                    <a:cubicBezTo>
                      <a:pt x="85017" y="-2343"/>
                      <a:pt x="77441" y="4604"/>
                      <a:pt x="76836" y="7526"/>
                    </a:cubicBezTo>
                    <a:cubicBezTo>
                      <a:pt x="71773" y="32822"/>
                      <a:pt x="8686" y="347473"/>
                      <a:pt x="0" y="391002"/>
                    </a:cubicBezTo>
                    <a:cubicBezTo>
                      <a:pt x="0" y="400985"/>
                      <a:pt x="294" y="3614959"/>
                      <a:pt x="294" y="3614959"/>
                    </a:cubicBezTo>
                    <a:cubicBezTo>
                      <a:pt x="294" y="3628282"/>
                      <a:pt x="37358" y="3641729"/>
                      <a:pt x="82403" y="3641729"/>
                    </a:cubicBezTo>
                    <a:cubicBezTo>
                      <a:pt x="127448" y="3641729"/>
                      <a:pt x="164531" y="3628292"/>
                      <a:pt x="164531" y="3614959"/>
                    </a:cubicBezTo>
                    <a:lnTo>
                      <a:pt x="164742" y="3614959"/>
                    </a:lnTo>
                    <a:cubicBezTo>
                      <a:pt x="164742" y="3614959"/>
                      <a:pt x="164807" y="406076"/>
                      <a:pt x="164807" y="394989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pic>
            <p:nvPicPr>
              <p:cNvPr id="406" name="Google Shape;406;p7"/>
              <p:cNvPicPr preferRelativeResize="0"/>
              <p:nvPr/>
            </p:nvPicPr>
            <p:blipFill>
              <a:blip r:embed="rId2">
                <a:alphaModFix/>
              </a:blip>
              <a:stretch>
                <a:fillRect/>
              </a:stretch>
            </p:blipFill>
            <p:spPr>
              <a:xfrm>
                <a:off x="1600200" y="152400"/>
                <a:ext cx="318597" cy="4838699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grpSp>
          <p:nvGrpSpPr>
            <p:cNvPr id="407" name="Google Shape;407;p7"/>
            <p:cNvGrpSpPr/>
            <p:nvPr/>
          </p:nvGrpSpPr>
          <p:grpSpPr>
            <a:xfrm rot="-5400000" flipH="1">
              <a:off x="9944475" y="1471836"/>
              <a:ext cx="196383" cy="2982574"/>
              <a:chOff x="533400" y="152400"/>
              <a:chExt cx="318597" cy="4838699"/>
            </a:xfrm>
          </p:grpSpPr>
          <p:sp>
            <p:nvSpPr>
              <p:cNvPr id="408" name="Google Shape;408;p7"/>
              <p:cNvSpPr/>
              <p:nvPr/>
            </p:nvSpPr>
            <p:spPr>
              <a:xfrm>
                <a:off x="537743" y="158450"/>
                <a:ext cx="215896" cy="4770665"/>
              </a:xfrm>
              <a:custGeom>
                <a:avLst/>
                <a:gdLst/>
                <a:ahLst/>
                <a:cxnLst/>
                <a:rect l="l" t="t" r="r" b="b"/>
                <a:pathLst>
                  <a:path w="164806" h="3641729" extrusionOk="0">
                    <a:moveTo>
                      <a:pt x="164807" y="394989"/>
                    </a:moveTo>
                    <a:cubicBezTo>
                      <a:pt x="156185" y="351574"/>
                      <a:pt x="93171" y="32822"/>
                      <a:pt x="88053" y="7536"/>
                    </a:cubicBezTo>
                    <a:cubicBezTo>
                      <a:pt x="87620" y="5242"/>
                      <a:pt x="87006" y="2988"/>
                      <a:pt x="86219" y="798"/>
                    </a:cubicBezTo>
                    <a:cubicBezTo>
                      <a:pt x="85017" y="-2343"/>
                      <a:pt x="77441" y="4604"/>
                      <a:pt x="76836" y="7526"/>
                    </a:cubicBezTo>
                    <a:cubicBezTo>
                      <a:pt x="71773" y="32822"/>
                      <a:pt x="8686" y="347473"/>
                      <a:pt x="0" y="391002"/>
                    </a:cubicBezTo>
                    <a:cubicBezTo>
                      <a:pt x="0" y="400985"/>
                      <a:pt x="294" y="3614959"/>
                      <a:pt x="294" y="3614959"/>
                    </a:cubicBezTo>
                    <a:cubicBezTo>
                      <a:pt x="294" y="3628282"/>
                      <a:pt x="37358" y="3641729"/>
                      <a:pt x="82403" y="3641729"/>
                    </a:cubicBezTo>
                    <a:cubicBezTo>
                      <a:pt x="127448" y="3641729"/>
                      <a:pt x="164531" y="3628292"/>
                      <a:pt x="164531" y="3614959"/>
                    </a:cubicBezTo>
                    <a:lnTo>
                      <a:pt x="164742" y="3614959"/>
                    </a:lnTo>
                    <a:cubicBezTo>
                      <a:pt x="164742" y="3614959"/>
                      <a:pt x="164807" y="406076"/>
                      <a:pt x="164807" y="394989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pic>
            <p:nvPicPr>
              <p:cNvPr id="409" name="Google Shape;409;p7"/>
              <p:cNvPicPr preferRelativeResize="0"/>
              <p:nvPr/>
            </p:nvPicPr>
            <p:blipFill>
              <a:blip r:embed="rId2">
                <a:alphaModFix/>
              </a:blip>
              <a:stretch>
                <a:fillRect/>
              </a:stretch>
            </p:blipFill>
            <p:spPr>
              <a:xfrm>
                <a:off x="533400" y="152400"/>
                <a:ext cx="318597" cy="4838699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grpSp>
          <p:nvGrpSpPr>
            <p:cNvPr id="410" name="Google Shape;410;p7"/>
            <p:cNvGrpSpPr/>
            <p:nvPr/>
          </p:nvGrpSpPr>
          <p:grpSpPr>
            <a:xfrm rot="-5400000" flipH="1">
              <a:off x="9752954" y="1607231"/>
              <a:ext cx="196383" cy="2982574"/>
              <a:chOff x="685800" y="152400"/>
              <a:chExt cx="318597" cy="4838699"/>
            </a:xfrm>
          </p:grpSpPr>
          <p:sp>
            <p:nvSpPr>
              <p:cNvPr id="411" name="Google Shape;411;p7"/>
              <p:cNvSpPr/>
              <p:nvPr/>
            </p:nvSpPr>
            <p:spPr>
              <a:xfrm>
                <a:off x="690143" y="158450"/>
                <a:ext cx="215896" cy="4770665"/>
              </a:xfrm>
              <a:custGeom>
                <a:avLst/>
                <a:gdLst/>
                <a:ahLst/>
                <a:cxnLst/>
                <a:rect l="l" t="t" r="r" b="b"/>
                <a:pathLst>
                  <a:path w="164806" h="3641729" extrusionOk="0">
                    <a:moveTo>
                      <a:pt x="164807" y="394989"/>
                    </a:moveTo>
                    <a:cubicBezTo>
                      <a:pt x="156185" y="351574"/>
                      <a:pt x="93171" y="32822"/>
                      <a:pt x="88053" y="7536"/>
                    </a:cubicBezTo>
                    <a:cubicBezTo>
                      <a:pt x="87620" y="5242"/>
                      <a:pt x="87006" y="2988"/>
                      <a:pt x="86219" y="798"/>
                    </a:cubicBezTo>
                    <a:cubicBezTo>
                      <a:pt x="85017" y="-2343"/>
                      <a:pt x="77441" y="4604"/>
                      <a:pt x="76836" y="7526"/>
                    </a:cubicBezTo>
                    <a:cubicBezTo>
                      <a:pt x="71773" y="32822"/>
                      <a:pt x="8686" y="347473"/>
                      <a:pt x="0" y="391002"/>
                    </a:cubicBezTo>
                    <a:cubicBezTo>
                      <a:pt x="0" y="400985"/>
                      <a:pt x="294" y="3614959"/>
                      <a:pt x="294" y="3614959"/>
                    </a:cubicBezTo>
                    <a:cubicBezTo>
                      <a:pt x="294" y="3628282"/>
                      <a:pt x="37358" y="3641729"/>
                      <a:pt x="82403" y="3641729"/>
                    </a:cubicBezTo>
                    <a:cubicBezTo>
                      <a:pt x="127448" y="3641729"/>
                      <a:pt x="164531" y="3628292"/>
                      <a:pt x="164531" y="3614959"/>
                    </a:cubicBezTo>
                    <a:lnTo>
                      <a:pt x="164742" y="3614959"/>
                    </a:lnTo>
                    <a:cubicBezTo>
                      <a:pt x="164742" y="3614959"/>
                      <a:pt x="164807" y="406076"/>
                      <a:pt x="164807" y="394989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pic>
            <p:nvPicPr>
              <p:cNvPr id="412" name="Google Shape;412;p7"/>
              <p:cNvPicPr preferRelativeResize="0"/>
              <p:nvPr/>
            </p:nvPicPr>
            <p:blipFill>
              <a:blip r:embed="rId2">
                <a:alphaModFix/>
              </a:blip>
              <a:stretch>
                <a:fillRect/>
              </a:stretch>
            </p:blipFill>
            <p:spPr>
              <a:xfrm>
                <a:off x="685800" y="152400"/>
                <a:ext cx="318597" cy="4838699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grpSp>
          <p:nvGrpSpPr>
            <p:cNvPr id="413" name="Google Shape;413;p7"/>
            <p:cNvGrpSpPr/>
            <p:nvPr/>
          </p:nvGrpSpPr>
          <p:grpSpPr>
            <a:xfrm rot="-5400000" flipH="1">
              <a:off x="9816794" y="1954222"/>
              <a:ext cx="196383" cy="2982574"/>
              <a:chOff x="990600" y="152400"/>
              <a:chExt cx="318597" cy="4838699"/>
            </a:xfrm>
          </p:grpSpPr>
          <p:sp>
            <p:nvSpPr>
              <p:cNvPr id="414" name="Google Shape;414;p7"/>
              <p:cNvSpPr/>
              <p:nvPr/>
            </p:nvSpPr>
            <p:spPr>
              <a:xfrm>
                <a:off x="994943" y="158450"/>
                <a:ext cx="215896" cy="4770665"/>
              </a:xfrm>
              <a:custGeom>
                <a:avLst/>
                <a:gdLst/>
                <a:ahLst/>
                <a:cxnLst/>
                <a:rect l="l" t="t" r="r" b="b"/>
                <a:pathLst>
                  <a:path w="164806" h="3641729" extrusionOk="0">
                    <a:moveTo>
                      <a:pt x="164807" y="394989"/>
                    </a:moveTo>
                    <a:cubicBezTo>
                      <a:pt x="156185" y="351574"/>
                      <a:pt x="93171" y="32822"/>
                      <a:pt x="88053" y="7536"/>
                    </a:cubicBezTo>
                    <a:cubicBezTo>
                      <a:pt x="87620" y="5242"/>
                      <a:pt x="87006" y="2988"/>
                      <a:pt x="86219" y="798"/>
                    </a:cubicBezTo>
                    <a:cubicBezTo>
                      <a:pt x="85017" y="-2343"/>
                      <a:pt x="77441" y="4604"/>
                      <a:pt x="76836" y="7526"/>
                    </a:cubicBezTo>
                    <a:cubicBezTo>
                      <a:pt x="71773" y="32822"/>
                      <a:pt x="8686" y="347473"/>
                      <a:pt x="0" y="391002"/>
                    </a:cubicBezTo>
                    <a:cubicBezTo>
                      <a:pt x="0" y="400985"/>
                      <a:pt x="294" y="3614959"/>
                      <a:pt x="294" y="3614959"/>
                    </a:cubicBezTo>
                    <a:cubicBezTo>
                      <a:pt x="294" y="3628282"/>
                      <a:pt x="37358" y="3641729"/>
                      <a:pt x="82403" y="3641729"/>
                    </a:cubicBezTo>
                    <a:cubicBezTo>
                      <a:pt x="127448" y="3641729"/>
                      <a:pt x="164531" y="3628292"/>
                      <a:pt x="164531" y="3614959"/>
                    </a:cubicBezTo>
                    <a:lnTo>
                      <a:pt x="164742" y="3614959"/>
                    </a:lnTo>
                    <a:cubicBezTo>
                      <a:pt x="164742" y="3614959"/>
                      <a:pt x="164807" y="406076"/>
                      <a:pt x="164807" y="394989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pic>
            <p:nvPicPr>
              <p:cNvPr id="415" name="Google Shape;415;p7"/>
              <p:cNvPicPr preferRelativeResize="0"/>
              <p:nvPr/>
            </p:nvPicPr>
            <p:blipFill>
              <a:blip r:embed="rId2">
                <a:alphaModFix/>
              </a:blip>
              <a:stretch>
                <a:fillRect/>
              </a:stretch>
            </p:blipFill>
            <p:spPr>
              <a:xfrm>
                <a:off x="990600" y="152400"/>
                <a:ext cx="318597" cy="4838699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grpSp>
          <p:nvGrpSpPr>
            <p:cNvPr id="416" name="Google Shape;416;p7"/>
            <p:cNvGrpSpPr/>
            <p:nvPr/>
          </p:nvGrpSpPr>
          <p:grpSpPr>
            <a:xfrm rot="-5400000" flipH="1">
              <a:off x="9752954" y="2089589"/>
              <a:ext cx="196383" cy="2982574"/>
              <a:chOff x="3663063" y="152400"/>
              <a:chExt cx="318597" cy="4838699"/>
            </a:xfrm>
          </p:grpSpPr>
          <p:sp>
            <p:nvSpPr>
              <p:cNvPr id="417" name="Google Shape;417;p7"/>
              <p:cNvSpPr/>
              <p:nvPr/>
            </p:nvSpPr>
            <p:spPr>
              <a:xfrm>
                <a:off x="3667406" y="158450"/>
                <a:ext cx="215896" cy="4770665"/>
              </a:xfrm>
              <a:custGeom>
                <a:avLst/>
                <a:gdLst/>
                <a:ahLst/>
                <a:cxnLst/>
                <a:rect l="l" t="t" r="r" b="b"/>
                <a:pathLst>
                  <a:path w="164806" h="3641729" extrusionOk="0">
                    <a:moveTo>
                      <a:pt x="164807" y="394989"/>
                    </a:moveTo>
                    <a:cubicBezTo>
                      <a:pt x="156185" y="351574"/>
                      <a:pt x="93171" y="32822"/>
                      <a:pt x="88053" y="7536"/>
                    </a:cubicBezTo>
                    <a:cubicBezTo>
                      <a:pt x="87620" y="5242"/>
                      <a:pt x="87006" y="2988"/>
                      <a:pt x="86219" y="798"/>
                    </a:cubicBezTo>
                    <a:cubicBezTo>
                      <a:pt x="85017" y="-2343"/>
                      <a:pt x="77441" y="4604"/>
                      <a:pt x="76836" y="7526"/>
                    </a:cubicBezTo>
                    <a:cubicBezTo>
                      <a:pt x="71773" y="32822"/>
                      <a:pt x="8686" y="347473"/>
                      <a:pt x="0" y="391002"/>
                    </a:cubicBezTo>
                    <a:cubicBezTo>
                      <a:pt x="0" y="400985"/>
                      <a:pt x="294" y="3614959"/>
                      <a:pt x="294" y="3614959"/>
                    </a:cubicBezTo>
                    <a:cubicBezTo>
                      <a:pt x="294" y="3628282"/>
                      <a:pt x="37358" y="3641729"/>
                      <a:pt x="82403" y="3641729"/>
                    </a:cubicBezTo>
                    <a:cubicBezTo>
                      <a:pt x="127448" y="3641729"/>
                      <a:pt x="164531" y="3628292"/>
                      <a:pt x="164531" y="3614959"/>
                    </a:cubicBezTo>
                    <a:lnTo>
                      <a:pt x="164742" y="3614959"/>
                    </a:lnTo>
                    <a:cubicBezTo>
                      <a:pt x="164742" y="3614959"/>
                      <a:pt x="164807" y="406076"/>
                      <a:pt x="164807" y="394989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pic>
            <p:nvPicPr>
              <p:cNvPr id="418" name="Google Shape;418;p7"/>
              <p:cNvPicPr preferRelativeResize="0"/>
              <p:nvPr/>
            </p:nvPicPr>
            <p:blipFill>
              <a:blip r:embed="rId2">
                <a:alphaModFix/>
              </a:blip>
              <a:stretch>
                <a:fillRect/>
              </a:stretch>
            </p:blipFill>
            <p:spPr>
              <a:xfrm>
                <a:off x="3663063" y="152400"/>
                <a:ext cx="318597" cy="4838699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grpSp>
          <p:nvGrpSpPr>
            <p:cNvPr id="419" name="Google Shape;419;p7"/>
            <p:cNvGrpSpPr/>
            <p:nvPr/>
          </p:nvGrpSpPr>
          <p:grpSpPr>
            <a:xfrm rot="-5400000" flipH="1">
              <a:off x="9880634" y="2225013"/>
              <a:ext cx="196383" cy="2982574"/>
              <a:chOff x="1295400" y="152400"/>
              <a:chExt cx="318597" cy="4838699"/>
            </a:xfrm>
          </p:grpSpPr>
          <p:sp>
            <p:nvSpPr>
              <p:cNvPr id="420" name="Google Shape;420;p7"/>
              <p:cNvSpPr/>
              <p:nvPr/>
            </p:nvSpPr>
            <p:spPr>
              <a:xfrm>
                <a:off x="1299743" y="158450"/>
                <a:ext cx="215896" cy="4770665"/>
              </a:xfrm>
              <a:custGeom>
                <a:avLst/>
                <a:gdLst/>
                <a:ahLst/>
                <a:cxnLst/>
                <a:rect l="l" t="t" r="r" b="b"/>
                <a:pathLst>
                  <a:path w="164806" h="3641729" extrusionOk="0">
                    <a:moveTo>
                      <a:pt x="164807" y="394989"/>
                    </a:moveTo>
                    <a:cubicBezTo>
                      <a:pt x="156185" y="351574"/>
                      <a:pt x="93171" y="32822"/>
                      <a:pt x="88053" y="7536"/>
                    </a:cubicBezTo>
                    <a:cubicBezTo>
                      <a:pt x="87620" y="5242"/>
                      <a:pt x="87006" y="2988"/>
                      <a:pt x="86219" y="798"/>
                    </a:cubicBezTo>
                    <a:cubicBezTo>
                      <a:pt x="85017" y="-2343"/>
                      <a:pt x="77441" y="4604"/>
                      <a:pt x="76836" y="7526"/>
                    </a:cubicBezTo>
                    <a:cubicBezTo>
                      <a:pt x="71773" y="32822"/>
                      <a:pt x="8686" y="347473"/>
                      <a:pt x="0" y="391002"/>
                    </a:cubicBezTo>
                    <a:cubicBezTo>
                      <a:pt x="0" y="400985"/>
                      <a:pt x="294" y="3614959"/>
                      <a:pt x="294" y="3614959"/>
                    </a:cubicBezTo>
                    <a:cubicBezTo>
                      <a:pt x="294" y="3628282"/>
                      <a:pt x="37358" y="3641729"/>
                      <a:pt x="82403" y="3641729"/>
                    </a:cubicBezTo>
                    <a:cubicBezTo>
                      <a:pt x="127448" y="3641729"/>
                      <a:pt x="164531" y="3628292"/>
                      <a:pt x="164531" y="3614959"/>
                    </a:cubicBezTo>
                    <a:lnTo>
                      <a:pt x="164742" y="3614959"/>
                    </a:lnTo>
                    <a:cubicBezTo>
                      <a:pt x="164742" y="3614959"/>
                      <a:pt x="164807" y="406076"/>
                      <a:pt x="164807" y="394989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pic>
            <p:nvPicPr>
              <p:cNvPr id="421" name="Google Shape;421;p7"/>
              <p:cNvPicPr preferRelativeResize="0"/>
              <p:nvPr/>
            </p:nvPicPr>
            <p:blipFill>
              <a:blip r:embed="rId2">
                <a:alphaModFix/>
              </a:blip>
              <a:stretch>
                <a:fillRect/>
              </a:stretch>
            </p:blipFill>
            <p:spPr>
              <a:xfrm>
                <a:off x="1295400" y="152400"/>
                <a:ext cx="318597" cy="4838699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grpSp>
          <p:nvGrpSpPr>
            <p:cNvPr id="422" name="Google Shape;422;p7"/>
            <p:cNvGrpSpPr/>
            <p:nvPr/>
          </p:nvGrpSpPr>
          <p:grpSpPr>
            <a:xfrm rot="-5400000" flipH="1">
              <a:off x="9848714" y="2361002"/>
              <a:ext cx="196383" cy="2982574"/>
              <a:chOff x="1447800" y="152400"/>
              <a:chExt cx="318597" cy="4838699"/>
            </a:xfrm>
          </p:grpSpPr>
          <p:sp>
            <p:nvSpPr>
              <p:cNvPr id="423" name="Google Shape;423;p7"/>
              <p:cNvSpPr/>
              <p:nvPr/>
            </p:nvSpPr>
            <p:spPr>
              <a:xfrm>
                <a:off x="1452143" y="158450"/>
                <a:ext cx="215896" cy="4770665"/>
              </a:xfrm>
              <a:custGeom>
                <a:avLst/>
                <a:gdLst/>
                <a:ahLst/>
                <a:cxnLst/>
                <a:rect l="l" t="t" r="r" b="b"/>
                <a:pathLst>
                  <a:path w="164806" h="3641729" extrusionOk="0">
                    <a:moveTo>
                      <a:pt x="164807" y="394989"/>
                    </a:moveTo>
                    <a:cubicBezTo>
                      <a:pt x="156185" y="351574"/>
                      <a:pt x="93171" y="32822"/>
                      <a:pt x="88053" y="7536"/>
                    </a:cubicBezTo>
                    <a:cubicBezTo>
                      <a:pt x="87620" y="5242"/>
                      <a:pt x="87006" y="2988"/>
                      <a:pt x="86219" y="798"/>
                    </a:cubicBezTo>
                    <a:cubicBezTo>
                      <a:pt x="85017" y="-2343"/>
                      <a:pt x="77441" y="4604"/>
                      <a:pt x="76836" y="7526"/>
                    </a:cubicBezTo>
                    <a:cubicBezTo>
                      <a:pt x="71773" y="32822"/>
                      <a:pt x="8686" y="347473"/>
                      <a:pt x="0" y="391002"/>
                    </a:cubicBezTo>
                    <a:cubicBezTo>
                      <a:pt x="0" y="400985"/>
                      <a:pt x="294" y="3614959"/>
                      <a:pt x="294" y="3614959"/>
                    </a:cubicBezTo>
                    <a:cubicBezTo>
                      <a:pt x="294" y="3628282"/>
                      <a:pt x="37358" y="3641729"/>
                      <a:pt x="82403" y="3641729"/>
                    </a:cubicBezTo>
                    <a:cubicBezTo>
                      <a:pt x="127448" y="3641729"/>
                      <a:pt x="164531" y="3628292"/>
                      <a:pt x="164531" y="3614959"/>
                    </a:cubicBezTo>
                    <a:lnTo>
                      <a:pt x="164742" y="3614959"/>
                    </a:lnTo>
                    <a:cubicBezTo>
                      <a:pt x="164742" y="3614959"/>
                      <a:pt x="164807" y="406076"/>
                      <a:pt x="164807" y="394989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pic>
            <p:nvPicPr>
              <p:cNvPr id="424" name="Google Shape;424;p7"/>
              <p:cNvPicPr preferRelativeResize="0"/>
              <p:nvPr/>
            </p:nvPicPr>
            <p:blipFill>
              <a:blip r:embed="rId2">
                <a:alphaModFix/>
              </a:blip>
              <a:stretch>
                <a:fillRect/>
              </a:stretch>
            </p:blipFill>
            <p:spPr>
              <a:xfrm>
                <a:off x="1447800" y="152400"/>
                <a:ext cx="318597" cy="4838699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grpSp>
          <p:nvGrpSpPr>
            <p:cNvPr id="425" name="Google Shape;425;p7"/>
            <p:cNvGrpSpPr/>
            <p:nvPr/>
          </p:nvGrpSpPr>
          <p:grpSpPr>
            <a:xfrm rot="-5400000" flipH="1">
              <a:off x="9721033" y="2496397"/>
              <a:ext cx="196383" cy="2982574"/>
              <a:chOff x="1600200" y="152400"/>
              <a:chExt cx="318597" cy="4838699"/>
            </a:xfrm>
          </p:grpSpPr>
          <p:sp>
            <p:nvSpPr>
              <p:cNvPr id="426" name="Google Shape;426;p7"/>
              <p:cNvSpPr/>
              <p:nvPr/>
            </p:nvSpPr>
            <p:spPr>
              <a:xfrm>
                <a:off x="1604543" y="158450"/>
                <a:ext cx="215896" cy="4770665"/>
              </a:xfrm>
              <a:custGeom>
                <a:avLst/>
                <a:gdLst/>
                <a:ahLst/>
                <a:cxnLst/>
                <a:rect l="l" t="t" r="r" b="b"/>
                <a:pathLst>
                  <a:path w="164806" h="3641729" extrusionOk="0">
                    <a:moveTo>
                      <a:pt x="164807" y="394989"/>
                    </a:moveTo>
                    <a:cubicBezTo>
                      <a:pt x="156185" y="351574"/>
                      <a:pt x="93171" y="32822"/>
                      <a:pt x="88053" y="7536"/>
                    </a:cubicBezTo>
                    <a:cubicBezTo>
                      <a:pt x="87620" y="5242"/>
                      <a:pt x="87006" y="2988"/>
                      <a:pt x="86219" y="798"/>
                    </a:cubicBezTo>
                    <a:cubicBezTo>
                      <a:pt x="85017" y="-2343"/>
                      <a:pt x="77441" y="4604"/>
                      <a:pt x="76836" y="7526"/>
                    </a:cubicBezTo>
                    <a:cubicBezTo>
                      <a:pt x="71773" y="32822"/>
                      <a:pt x="8686" y="347473"/>
                      <a:pt x="0" y="391002"/>
                    </a:cubicBezTo>
                    <a:cubicBezTo>
                      <a:pt x="0" y="400985"/>
                      <a:pt x="294" y="3614959"/>
                      <a:pt x="294" y="3614959"/>
                    </a:cubicBezTo>
                    <a:cubicBezTo>
                      <a:pt x="294" y="3628282"/>
                      <a:pt x="37358" y="3641729"/>
                      <a:pt x="82403" y="3641729"/>
                    </a:cubicBezTo>
                    <a:cubicBezTo>
                      <a:pt x="127448" y="3641729"/>
                      <a:pt x="164531" y="3628292"/>
                      <a:pt x="164531" y="3614959"/>
                    </a:cubicBezTo>
                    <a:lnTo>
                      <a:pt x="164742" y="3614959"/>
                    </a:lnTo>
                    <a:cubicBezTo>
                      <a:pt x="164742" y="3614959"/>
                      <a:pt x="164807" y="406076"/>
                      <a:pt x="164807" y="394989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pic>
            <p:nvPicPr>
              <p:cNvPr id="427" name="Google Shape;427;p7"/>
              <p:cNvPicPr preferRelativeResize="0"/>
              <p:nvPr/>
            </p:nvPicPr>
            <p:blipFill>
              <a:blip r:embed="rId2">
                <a:alphaModFix/>
              </a:blip>
              <a:stretch>
                <a:fillRect/>
              </a:stretch>
            </p:blipFill>
            <p:spPr>
              <a:xfrm>
                <a:off x="1600200" y="152400"/>
                <a:ext cx="318597" cy="4838699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grpSp>
          <p:nvGrpSpPr>
            <p:cNvPr id="428" name="Google Shape;428;p7"/>
            <p:cNvGrpSpPr/>
            <p:nvPr/>
          </p:nvGrpSpPr>
          <p:grpSpPr>
            <a:xfrm rot="-5400000" flipH="1">
              <a:off x="9625273" y="2631806"/>
              <a:ext cx="196383" cy="2982574"/>
              <a:chOff x="533400" y="152400"/>
              <a:chExt cx="318597" cy="4838699"/>
            </a:xfrm>
          </p:grpSpPr>
          <p:sp>
            <p:nvSpPr>
              <p:cNvPr id="429" name="Google Shape;429;p7"/>
              <p:cNvSpPr/>
              <p:nvPr/>
            </p:nvSpPr>
            <p:spPr>
              <a:xfrm>
                <a:off x="537743" y="158450"/>
                <a:ext cx="215896" cy="4770665"/>
              </a:xfrm>
              <a:custGeom>
                <a:avLst/>
                <a:gdLst/>
                <a:ahLst/>
                <a:cxnLst/>
                <a:rect l="l" t="t" r="r" b="b"/>
                <a:pathLst>
                  <a:path w="164806" h="3641729" extrusionOk="0">
                    <a:moveTo>
                      <a:pt x="164807" y="394989"/>
                    </a:moveTo>
                    <a:cubicBezTo>
                      <a:pt x="156185" y="351574"/>
                      <a:pt x="93171" y="32822"/>
                      <a:pt x="88053" y="7536"/>
                    </a:cubicBezTo>
                    <a:cubicBezTo>
                      <a:pt x="87620" y="5242"/>
                      <a:pt x="87006" y="2988"/>
                      <a:pt x="86219" y="798"/>
                    </a:cubicBezTo>
                    <a:cubicBezTo>
                      <a:pt x="85017" y="-2343"/>
                      <a:pt x="77441" y="4604"/>
                      <a:pt x="76836" y="7526"/>
                    </a:cubicBezTo>
                    <a:cubicBezTo>
                      <a:pt x="71773" y="32822"/>
                      <a:pt x="8686" y="347473"/>
                      <a:pt x="0" y="391002"/>
                    </a:cubicBezTo>
                    <a:cubicBezTo>
                      <a:pt x="0" y="400985"/>
                      <a:pt x="294" y="3614959"/>
                      <a:pt x="294" y="3614959"/>
                    </a:cubicBezTo>
                    <a:cubicBezTo>
                      <a:pt x="294" y="3628282"/>
                      <a:pt x="37358" y="3641729"/>
                      <a:pt x="82403" y="3641729"/>
                    </a:cubicBezTo>
                    <a:cubicBezTo>
                      <a:pt x="127448" y="3641729"/>
                      <a:pt x="164531" y="3628292"/>
                      <a:pt x="164531" y="3614959"/>
                    </a:cubicBezTo>
                    <a:lnTo>
                      <a:pt x="164742" y="3614959"/>
                    </a:lnTo>
                    <a:cubicBezTo>
                      <a:pt x="164742" y="3614959"/>
                      <a:pt x="164807" y="406076"/>
                      <a:pt x="164807" y="394989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pic>
            <p:nvPicPr>
              <p:cNvPr id="430" name="Google Shape;430;p7"/>
              <p:cNvPicPr preferRelativeResize="0"/>
              <p:nvPr/>
            </p:nvPicPr>
            <p:blipFill>
              <a:blip r:embed="rId2">
                <a:alphaModFix/>
              </a:blip>
              <a:stretch>
                <a:fillRect/>
              </a:stretch>
            </p:blipFill>
            <p:spPr>
              <a:xfrm>
                <a:off x="533400" y="152400"/>
                <a:ext cx="318597" cy="4838699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grpSp>
          <p:nvGrpSpPr>
            <p:cNvPr id="431" name="Google Shape;431;p7"/>
            <p:cNvGrpSpPr/>
            <p:nvPr/>
          </p:nvGrpSpPr>
          <p:grpSpPr>
            <a:xfrm rot="-5400000" flipH="1">
              <a:off x="9657193" y="2767202"/>
              <a:ext cx="196383" cy="2982574"/>
              <a:chOff x="685800" y="152400"/>
              <a:chExt cx="318597" cy="4838699"/>
            </a:xfrm>
          </p:grpSpPr>
          <p:sp>
            <p:nvSpPr>
              <p:cNvPr id="432" name="Google Shape;432;p7"/>
              <p:cNvSpPr/>
              <p:nvPr/>
            </p:nvSpPr>
            <p:spPr>
              <a:xfrm>
                <a:off x="690143" y="158450"/>
                <a:ext cx="215896" cy="4770665"/>
              </a:xfrm>
              <a:custGeom>
                <a:avLst/>
                <a:gdLst/>
                <a:ahLst/>
                <a:cxnLst/>
                <a:rect l="l" t="t" r="r" b="b"/>
                <a:pathLst>
                  <a:path w="164806" h="3641729" extrusionOk="0">
                    <a:moveTo>
                      <a:pt x="164807" y="394989"/>
                    </a:moveTo>
                    <a:cubicBezTo>
                      <a:pt x="156185" y="351574"/>
                      <a:pt x="93171" y="32822"/>
                      <a:pt x="88053" y="7536"/>
                    </a:cubicBezTo>
                    <a:cubicBezTo>
                      <a:pt x="87620" y="5242"/>
                      <a:pt x="87006" y="2988"/>
                      <a:pt x="86219" y="798"/>
                    </a:cubicBezTo>
                    <a:cubicBezTo>
                      <a:pt x="85017" y="-2343"/>
                      <a:pt x="77441" y="4604"/>
                      <a:pt x="76836" y="7526"/>
                    </a:cubicBezTo>
                    <a:cubicBezTo>
                      <a:pt x="71773" y="32822"/>
                      <a:pt x="8686" y="347473"/>
                      <a:pt x="0" y="391002"/>
                    </a:cubicBezTo>
                    <a:cubicBezTo>
                      <a:pt x="0" y="400985"/>
                      <a:pt x="294" y="3614959"/>
                      <a:pt x="294" y="3614959"/>
                    </a:cubicBezTo>
                    <a:cubicBezTo>
                      <a:pt x="294" y="3628282"/>
                      <a:pt x="37358" y="3641729"/>
                      <a:pt x="82403" y="3641729"/>
                    </a:cubicBezTo>
                    <a:cubicBezTo>
                      <a:pt x="127448" y="3641729"/>
                      <a:pt x="164531" y="3628292"/>
                      <a:pt x="164531" y="3614959"/>
                    </a:cubicBezTo>
                    <a:lnTo>
                      <a:pt x="164742" y="3614959"/>
                    </a:lnTo>
                    <a:cubicBezTo>
                      <a:pt x="164742" y="3614959"/>
                      <a:pt x="164807" y="406076"/>
                      <a:pt x="164807" y="394989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pic>
            <p:nvPicPr>
              <p:cNvPr id="433" name="Google Shape;433;p7"/>
              <p:cNvPicPr preferRelativeResize="0"/>
              <p:nvPr/>
            </p:nvPicPr>
            <p:blipFill>
              <a:blip r:embed="rId2">
                <a:alphaModFix/>
              </a:blip>
              <a:stretch>
                <a:fillRect/>
              </a:stretch>
            </p:blipFill>
            <p:spPr>
              <a:xfrm>
                <a:off x="685800" y="152400"/>
                <a:ext cx="318597" cy="4838699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grpSp>
          <p:nvGrpSpPr>
            <p:cNvPr id="434" name="Google Shape;434;p7"/>
            <p:cNvGrpSpPr/>
            <p:nvPr/>
          </p:nvGrpSpPr>
          <p:grpSpPr>
            <a:xfrm rot="-5400000" flipH="1">
              <a:off x="9816794" y="2902597"/>
              <a:ext cx="196383" cy="2982574"/>
              <a:chOff x="838200" y="152400"/>
              <a:chExt cx="318597" cy="4838699"/>
            </a:xfrm>
          </p:grpSpPr>
          <p:sp>
            <p:nvSpPr>
              <p:cNvPr id="435" name="Google Shape;435;p7"/>
              <p:cNvSpPr/>
              <p:nvPr/>
            </p:nvSpPr>
            <p:spPr>
              <a:xfrm>
                <a:off x="842543" y="158450"/>
                <a:ext cx="215896" cy="4770665"/>
              </a:xfrm>
              <a:custGeom>
                <a:avLst/>
                <a:gdLst/>
                <a:ahLst/>
                <a:cxnLst/>
                <a:rect l="l" t="t" r="r" b="b"/>
                <a:pathLst>
                  <a:path w="164806" h="3641729" extrusionOk="0">
                    <a:moveTo>
                      <a:pt x="164807" y="394989"/>
                    </a:moveTo>
                    <a:cubicBezTo>
                      <a:pt x="156185" y="351574"/>
                      <a:pt x="93171" y="32822"/>
                      <a:pt x="88053" y="7536"/>
                    </a:cubicBezTo>
                    <a:cubicBezTo>
                      <a:pt x="87620" y="5242"/>
                      <a:pt x="87006" y="2988"/>
                      <a:pt x="86219" y="798"/>
                    </a:cubicBezTo>
                    <a:cubicBezTo>
                      <a:pt x="85017" y="-2343"/>
                      <a:pt x="77441" y="4604"/>
                      <a:pt x="76836" y="7526"/>
                    </a:cubicBezTo>
                    <a:cubicBezTo>
                      <a:pt x="71773" y="32822"/>
                      <a:pt x="8686" y="347473"/>
                      <a:pt x="0" y="391002"/>
                    </a:cubicBezTo>
                    <a:cubicBezTo>
                      <a:pt x="0" y="400985"/>
                      <a:pt x="294" y="3614959"/>
                      <a:pt x="294" y="3614959"/>
                    </a:cubicBezTo>
                    <a:cubicBezTo>
                      <a:pt x="294" y="3628282"/>
                      <a:pt x="37358" y="3641729"/>
                      <a:pt x="82403" y="3641729"/>
                    </a:cubicBezTo>
                    <a:cubicBezTo>
                      <a:pt x="127448" y="3641729"/>
                      <a:pt x="164531" y="3628292"/>
                      <a:pt x="164531" y="3614959"/>
                    </a:cubicBezTo>
                    <a:lnTo>
                      <a:pt x="164742" y="3614959"/>
                    </a:lnTo>
                    <a:cubicBezTo>
                      <a:pt x="164742" y="3614959"/>
                      <a:pt x="164807" y="406076"/>
                      <a:pt x="164807" y="394989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pic>
            <p:nvPicPr>
              <p:cNvPr id="436" name="Google Shape;436;p7"/>
              <p:cNvPicPr preferRelativeResize="0"/>
              <p:nvPr/>
            </p:nvPicPr>
            <p:blipFill>
              <a:blip r:embed="rId2">
                <a:alphaModFix/>
              </a:blip>
              <a:stretch>
                <a:fillRect/>
              </a:stretch>
            </p:blipFill>
            <p:spPr>
              <a:xfrm>
                <a:off x="838200" y="152400"/>
                <a:ext cx="318597" cy="4838699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grpSp>
          <p:nvGrpSpPr>
            <p:cNvPr id="437" name="Google Shape;437;p7"/>
            <p:cNvGrpSpPr/>
            <p:nvPr/>
          </p:nvGrpSpPr>
          <p:grpSpPr>
            <a:xfrm rot="-5400000" flipH="1">
              <a:off x="9625273" y="3037992"/>
              <a:ext cx="196383" cy="2982574"/>
              <a:chOff x="990600" y="152400"/>
              <a:chExt cx="318597" cy="4838699"/>
            </a:xfrm>
          </p:grpSpPr>
          <p:sp>
            <p:nvSpPr>
              <p:cNvPr id="438" name="Google Shape;438;p7"/>
              <p:cNvSpPr/>
              <p:nvPr/>
            </p:nvSpPr>
            <p:spPr>
              <a:xfrm>
                <a:off x="994943" y="158450"/>
                <a:ext cx="215896" cy="4770665"/>
              </a:xfrm>
              <a:custGeom>
                <a:avLst/>
                <a:gdLst/>
                <a:ahLst/>
                <a:cxnLst/>
                <a:rect l="l" t="t" r="r" b="b"/>
                <a:pathLst>
                  <a:path w="164806" h="3641729" extrusionOk="0">
                    <a:moveTo>
                      <a:pt x="164807" y="394989"/>
                    </a:moveTo>
                    <a:cubicBezTo>
                      <a:pt x="156185" y="351574"/>
                      <a:pt x="93171" y="32822"/>
                      <a:pt x="88053" y="7536"/>
                    </a:cubicBezTo>
                    <a:cubicBezTo>
                      <a:pt x="87620" y="5242"/>
                      <a:pt x="87006" y="2988"/>
                      <a:pt x="86219" y="798"/>
                    </a:cubicBezTo>
                    <a:cubicBezTo>
                      <a:pt x="85017" y="-2343"/>
                      <a:pt x="77441" y="4604"/>
                      <a:pt x="76836" y="7526"/>
                    </a:cubicBezTo>
                    <a:cubicBezTo>
                      <a:pt x="71773" y="32822"/>
                      <a:pt x="8686" y="347473"/>
                      <a:pt x="0" y="391002"/>
                    </a:cubicBezTo>
                    <a:cubicBezTo>
                      <a:pt x="0" y="400985"/>
                      <a:pt x="294" y="3614959"/>
                      <a:pt x="294" y="3614959"/>
                    </a:cubicBezTo>
                    <a:cubicBezTo>
                      <a:pt x="294" y="3628282"/>
                      <a:pt x="37358" y="3641729"/>
                      <a:pt x="82403" y="3641729"/>
                    </a:cubicBezTo>
                    <a:cubicBezTo>
                      <a:pt x="127448" y="3641729"/>
                      <a:pt x="164531" y="3628292"/>
                      <a:pt x="164531" y="3614959"/>
                    </a:cubicBezTo>
                    <a:lnTo>
                      <a:pt x="164742" y="3614959"/>
                    </a:lnTo>
                    <a:cubicBezTo>
                      <a:pt x="164742" y="3614959"/>
                      <a:pt x="164807" y="406076"/>
                      <a:pt x="164807" y="394989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pic>
            <p:nvPicPr>
              <p:cNvPr id="439" name="Google Shape;439;p7"/>
              <p:cNvPicPr preferRelativeResize="0"/>
              <p:nvPr/>
            </p:nvPicPr>
            <p:blipFill>
              <a:blip r:embed="rId2">
                <a:alphaModFix/>
              </a:blip>
              <a:stretch>
                <a:fillRect/>
              </a:stretch>
            </p:blipFill>
            <p:spPr>
              <a:xfrm>
                <a:off x="990600" y="152400"/>
                <a:ext cx="318597" cy="4838699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grpSp>
          <p:nvGrpSpPr>
            <p:cNvPr id="440" name="Google Shape;440;p7"/>
            <p:cNvGrpSpPr/>
            <p:nvPr/>
          </p:nvGrpSpPr>
          <p:grpSpPr>
            <a:xfrm rot="-5400000" flipH="1">
              <a:off x="9944475" y="3173359"/>
              <a:ext cx="196383" cy="2982574"/>
              <a:chOff x="3663063" y="152400"/>
              <a:chExt cx="318597" cy="4838699"/>
            </a:xfrm>
          </p:grpSpPr>
          <p:sp>
            <p:nvSpPr>
              <p:cNvPr id="441" name="Google Shape;441;p7"/>
              <p:cNvSpPr/>
              <p:nvPr/>
            </p:nvSpPr>
            <p:spPr>
              <a:xfrm>
                <a:off x="3667406" y="158450"/>
                <a:ext cx="215896" cy="4770665"/>
              </a:xfrm>
              <a:custGeom>
                <a:avLst/>
                <a:gdLst/>
                <a:ahLst/>
                <a:cxnLst/>
                <a:rect l="l" t="t" r="r" b="b"/>
                <a:pathLst>
                  <a:path w="164806" h="3641729" extrusionOk="0">
                    <a:moveTo>
                      <a:pt x="164807" y="394989"/>
                    </a:moveTo>
                    <a:cubicBezTo>
                      <a:pt x="156185" y="351574"/>
                      <a:pt x="93171" y="32822"/>
                      <a:pt x="88053" y="7536"/>
                    </a:cubicBezTo>
                    <a:cubicBezTo>
                      <a:pt x="87620" y="5242"/>
                      <a:pt x="87006" y="2988"/>
                      <a:pt x="86219" y="798"/>
                    </a:cubicBezTo>
                    <a:cubicBezTo>
                      <a:pt x="85017" y="-2343"/>
                      <a:pt x="77441" y="4604"/>
                      <a:pt x="76836" y="7526"/>
                    </a:cubicBezTo>
                    <a:cubicBezTo>
                      <a:pt x="71773" y="32822"/>
                      <a:pt x="8686" y="347473"/>
                      <a:pt x="0" y="391002"/>
                    </a:cubicBezTo>
                    <a:cubicBezTo>
                      <a:pt x="0" y="400985"/>
                      <a:pt x="294" y="3614959"/>
                      <a:pt x="294" y="3614959"/>
                    </a:cubicBezTo>
                    <a:cubicBezTo>
                      <a:pt x="294" y="3628282"/>
                      <a:pt x="37358" y="3641729"/>
                      <a:pt x="82403" y="3641729"/>
                    </a:cubicBezTo>
                    <a:cubicBezTo>
                      <a:pt x="127448" y="3641729"/>
                      <a:pt x="164531" y="3628292"/>
                      <a:pt x="164531" y="3614959"/>
                    </a:cubicBezTo>
                    <a:lnTo>
                      <a:pt x="164742" y="3614959"/>
                    </a:lnTo>
                    <a:cubicBezTo>
                      <a:pt x="164742" y="3614959"/>
                      <a:pt x="164807" y="406076"/>
                      <a:pt x="164807" y="394989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pic>
            <p:nvPicPr>
              <p:cNvPr id="442" name="Google Shape;442;p7"/>
              <p:cNvPicPr preferRelativeResize="0"/>
              <p:nvPr/>
            </p:nvPicPr>
            <p:blipFill>
              <a:blip r:embed="rId2">
                <a:alphaModFix/>
              </a:blip>
              <a:stretch>
                <a:fillRect/>
              </a:stretch>
            </p:blipFill>
            <p:spPr>
              <a:xfrm>
                <a:off x="3663063" y="152400"/>
                <a:ext cx="318597" cy="4838699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grpSp>
          <p:nvGrpSpPr>
            <p:cNvPr id="443" name="Google Shape;443;p7"/>
            <p:cNvGrpSpPr/>
            <p:nvPr/>
          </p:nvGrpSpPr>
          <p:grpSpPr>
            <a:xfrm rot="-5400000" flipH="1">
              <a:off x="9784874" y="3308783"/>
              <a:ext cx="196383" cy="2982574"/>
              <a:chOff x="1295400" y="152400"/>
              <a:chExt cx="318597" cy="4838699"/>
            </a:xfrm>
          </p:grpSpPr>
          <p:sp>
            <p:nvSpPr>
              <p:cNvPr id="444" name="Google Shape;444;p7"/>
              <p:cNvSpPr/>
              <p:nvPr/>
            </p:nvSpPr>
            <p:spPr>
              <a:xfrm>
                <a:off x="1299743" y="158450"/>
                <a:ext cx="215896" cy="4770665"/>
              </a:xfrm>
              <a:custGeom>
                <a:avLst/>
                <a:gdLst/>
                <a:ahLst/>
                <a:cxnLst/>
                <a:rect l="l" t="t" r="r" b="b"/>
                <a:pathLst>
                  <a:path w="164806" h="3641729" extrusionOk="0">
                    <a:moveTo>
                      <a:pt x="164807" y="394989"/>
                    </a:moveTo>
                    <a:cubicBezTo>
                      <a:pt x="156185" y="351574"/>
                      <a:pt x="93171" y="32822"/>
                      <a:pt x="88053" y="7536"/>
                    </a:cubicBezTo>
                    <a:cubicBezTo>
                      <a:pt x="87620" y="5242"/>
                      <a:pt x="87006" y="2988"/>
                      <a:pt x="86219" y="798"/>
                    </a:cubicBezTo>
                    <a:cubicBezTo>
                      <a:pt x="85017" y="-2343"/>
                      <a:pt x="77441" y="4604"/>
                      <a:pt x="76836" y="7526"/>
                    </a:cubicBezTo>
                    <a:cubicBezTo>
                      <a:pt x="71773" y="32822"/>
                      <a:pt x="8686" y="347473"/>
                      <a:pt x="0" y="391002"/>
                    </a:cubicBezTo>
                    <a:cubicBezTo>
                      <a:pt x="0" y="400985"/>
                      <a:pt x="294" y="3614959"/>
                      <a:pt x="294" y="3614959"/>
                    </a:cubicBezTo>
                    <a:cubicBezTo>
                      <a:pt x="294" y="3628282"/>
                      <a:pt x="37358" y="3641729"/>
                      <a:pt x="82403" y="3641729"/>
                    </a:cubicBezTo>
                    <a:cubicBezTo>
                      <a:pt x="127448" y="3641729"/>
                      <a:pt x="164531" y="3628292"/>
                      <a:pt x="164531" y="3614959"/>
                    </a:cubicBezTo>
                    <a:lnTo>
                      <a:pt x="164742" y="3614959"/>
                    </a:lnTo>
                    <a:cubicBezTo>
                      <a:pt x="164742" y="3614959"/>
                      <a:pt x="164807" y="406076"/>
                      <a:pt x="164807" y="394989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pic>
            <p:nvPicPr>
              <p:cNvPr id="445" name="Google Shape;445;p7"/>
              <p:cNvPicPr preferRelativeResize="0"/>
              <p:nvPr/>
            </p:nvPicPr>
            <p:blipFill>
              <a:blip r:embed="rId2">
                <a:alphaModFix/>
              </a:blip>
              <a:stretch>
                <a:fillRect/>
              </a:stretch>
            </p:blipFill>
            <p:spPr>
              <a:xfrm>
                <a:off x="1295400" y="152400"/>
                <a:ext cx="318597" cy="4838699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</p:grpSp>
      <p:sp>
        <p:nvSpPr>
          <p:cNvPr id="446" name="Google Shape;446;p7"/>
          <p:cNvSpPr/>
          <p:nvPr/>
        </p:nvSpPr>
        <p:spPr>
          <a:xfrm rot="197195">
            <a:off x="763649" y="1325389"/>
            <a:ext cx="3253531" cy="183060"/>
          </a:xfrm>
          <a:custGeom>
            <a:avLst/>
            <a:gdLst/>
            <a:ahLst/>
            <a:cxnLst/>
            <a:rect l="l" t="t" r="r" b="b"/>
            <a:pathLst>
              <a:path w="82170" h="8963" extrusionOk="0">
                <a:moveTo>
                  <a:pt x="60471" y="1"/>
                </a:moveTo>
                <a:lnTo>
                  <a:pt x="60547" y="39"/>
                </a:lnTo>
                <a:lnTo>
                  <a:pt x="60660" y="1"/>
                </a:lnTo>
                <a:close/>
                <a:moveTo>
                  <a:pt x="63019" y="95"/>
                </a:moveTo>
                <a:lnTo>
                  <a:pt x="62924" y="190"/>
                </a:lnTo>
                <a:lnTo>
                  <a:pt x="63019" y="190"/>
                </a:lnTo>
                <a:lnTo>
                  <a:pt x="63019" y="95"/>
                </a:lnTo>
                <a:close/>
                <a:moveTo>
                  <a:pt x="82075" y="944"/>
                </a:moveTo>
                <a:lnTo>
                  <a:pt x="82075" y="1039"/>
                </a:lnTo>
                <a:lnTo>
                  <a:pt x="81980" y="1133"/>
                </a:lnTo>
                <a:lnTo>
                  <a:pt x="81792" y="1133"/>
                </a:lnTo>
                <a:lnTo>
                  <a:pt x="81697" y="1039"/>
                </a:lnTo>
                <a:lnTo>
                  <a:pt x="81509" y="1227"/>
                </a:lnTo>
                <a:lnTo>
                  <a:pt x="81886" y="1227"/>
                </a:lnTo>
                <a:lnTo>
                  <a:pt x="82169" y="1039"/>
                </a:lnTo>
                <a:lnTo>
                  <a:pt x="82075" y="944"/>
                </a:lnTo>
                <a:close/>
                <a:moveTo>
                  <a:pt x="44151" y="1510"/>
                </a:moveTo>
                <a:lnTo>
                  <a:pt x="43962" y="1605"/>
                </a:lnTo>
                <a:lnTo>
                  <a:pt x="44245" y="1605"/>
                </a:lnTo>
                <a:lnTo>
                  <a:pt x="44151" y="1510"/>
                </a:lnTo>
                <a:close/>
                <a:moveTo>
                  <a:pt x="43019" y="1699"/>
                </a:moveTo>
                <a:lnTo>
                  <a:pt x="42830" y="1793"/>
                </a:lnTo>
                <a:lnTo>
                  <a:pt x="42956" y="1762"/>
                </a:lnTo>
                <a:lnTo>
                  <a:pt x="43019" y="1699"/>
                </a:lnTo>
                <a:close/>
                <a:moveTo>
                  <a:pt x="13585" y="5472"/>
                </a:moveTo>
                <a:lnTo>
                  <a:pt x="13585" y="5504"/>
                </a:lnTo>
                <a:lnTo>
                  <a:pt x="13585" y="5504"/>
                </a:lnTo>
                <a:lnTo>
                  <a:pt x="13680" y="5472"/>
                </a:lnTo>
                <a:close/>
                <a:moveTo>
                  <a:pt x="15095" y="6321"/>
                </a:moveTo>
                <a:lnTo>
                  <a:pt x="14812" y="6416"/>
                </a:lnTo>
                <a:lnTo>
                  <a:pt x="14812" y="6321"/>
                </a:lnTo>
                <a:close/>
                <a:moveTo>
                  <a:pt x="60547" y="39"/>
                </a:moveTo>
                <a:lnTo>
                  <a:pt x="60377" y="95"/>
                </a:lnTo>
                <a:lnTo>
                  <a:pt x="60471" y="190"/>
                </a:lnTo>
                <a:lnTo>
                  <a:pt x="60094" y="378"/>
                </a:lnTo>
                <a:lnTo>
                  <a:pt x="59811" y="473"/>
                </a:lnTo>
                <a:lnTo>
                  <a:pt x="59717" y="473"/>
                </a:lnTo>
                <a:lnTo>
                  <a:pt x="59622" y="378"/>
                </a:lnTo>
                <a:lnTo>
                  <a:pt x="59811" y="378"/>
                </a:lnTo>
                <a:lnTo>
                  <a:pt x="59811" y="284"/>
                </a:lnTo>
                <a:lnTo>
                  <a:pt x="59811" y="190"/>
                </a:lnTo>
                <a:lnTo>
                  <a:pt x="58962" y="190"/>
                </a:lnTo>
                <a:lnTo>
                  <a:pt x="58773" y="284"/>
                </a:lnTo>
                <a:lnTo>
                  <a:pt x="58396" y="473"/>
                </a:lnTo>
                <a:lnTo>
                  <a:pt x="58585" y="473"/>
                </a:lnTo>
                <a:lnTo>
                  <a:pt x="58396" y="661"/>
                </a:lnTo>
                <a:lnTo>
                  <a:pt x="58207" y="661"/>
                </a:lnTo>
                <a:lnTo>
                  <a:pt x="58302" y="567"/>
                </a:lnTo>
                <a:lnTo>
                  <a:pt x="58113" y="661"/>
                </a:lnTo>
                <a:lnTo>
                  <a:pt x="57924" y="661"/>
                </a:lnTo>
                <a:lnTo>
                  <a:pt x="57453" y="473"/>
                </a:lnTo>
                <a:lnTo>
                  <a:pt x="56981" y="284"/>
                </a:lnTo>
                <a:lnTo>
                  <a:pt x="56604" y="284"/>
                </a:lnTo>
                <a:lnTo>
                  <a:pt x="56604" y="473"/>
                </a:lnTo>
                <a:lnTo>
                  <a:pt x="56415" y="567"/>
                </a:lnTo>
                <a:lnTo>
                  <a:pt x="57075" y="473"/>
                </a:lnTo>
                <a:lnTo>
                  <a:pt x="56698" y="661"/>
                </a:lnTo>
                <a:lnTo>
                  <a:pt x="57170" y="567"/>
                </a:lnTo>
                <a:lnTo>
                  <a:pt x="57075" y="661"/>
                </a:lnTo>
                <a:lnTo>
                  <a:pt x="57075" y="756"/>
                </a:lnTo>
                <a:lnTo>
                  <a:pt x="56321" y="756"/>
                </a:lnTo>
                <a:lnTo>
                  <a:pt x="56226" y="567"/>
                </a:lnTo>
                <a:lnTo>
                  <a:pt x="56132" y="473"/>
                </a:lnTo>
                <a:lnTo>
                  <a:pt x="55849" y="473"/>
                </a:lnTo>
                <a:lnTo>
                  <a:pt x="55471" y="567"/>
                </a:lnTo>
                <a:lnTo>
                  <a:pt x="55000" y="661"/>
                </a:lnTo>
                <a:lnTo>
                  <a:pt x="55094" y="661"/>
                </a:lnTo>
                <a:lnTo>
                  <a:pt x="53868" y="850"/>
                </a:lnTo>
                <a:lnTo>
                  <a:pt x="52830" y="1039"/>
                </a:lnTo>
                <a:lnTo>
                  <a:pt x="52830" y="1039"/>
                </a:lnTo>
                <a:lnTo>
                  <a:pt x="52924" y="850"/>
                </a:lnTo>
                <a:lnTo>
                  <a:pt x="53019" y="756"/>
                </a:lnTo>
                <a:lnTo>
                  <a:pt x="53019" y="756"/>
                </a:lnTo>
                <a:lnTo>
                  <a:pt x="52358" y="944"/>
                </a:lnTo>
                <a:lnTo>
                  <a:pt x="51981" y="1039"/>
                </a:lnTo>
                <a:lnTo>
                  <a:pt x="51887" y="1133"/>
                </a:lnTo>
                <a:lnTo>
                  <a:pt x="51887" y="1227"/>
                </a:lnTo>
                <a:lnTo>
                  <a:pt x="51604" y="1039"/>
                </a:lnTo>
                <a:lnTo>
                  <a:pt x="50755" y="1039"/>
                </a:lnTo>
                <a:lnTo>
                  <a:pt x="50755" y="944"/>
                </a:lnTo>
                <a:lnTo>
                  <a:pt x="50755" y="850"/>
                </a:lnTo>
                <a:lnTo>
                  <a:pt x="50660" y="850"/>
                </a:lnTo>
                <a:lnTo>
                  <a:pt x="50660" y="1039"/>
                </a:lnTo>
                <a:lnTo>
                  <a:pt x="49623" y="1322"/>
                </a:lnTo>
                <a:lnTo>
                  <a:pt x="49151" y="1416"/>
                </a:lnTo>
                <a:lnTo>
                  <a:pt x="48679" y="1416"/>
                </a:lnTo>
                <a:lnTo>
                  <a:pt x="48679" y="1322"/>
                </a:lnTo>
                <a:lnTo>
                  <a:pt x="48773" y="1322"/>
                </a:lnTo>
                <a:lnTo>
                  <a:pt x="48585" y="1133"/>
                </a:lnTo>
                <a:lnTo>
                  <a:pt x="47547" y="1133"/>
                </a:lnTo>
                <a:lnTo>
                  <a:pt x="46981" y="1322"/>
                </a:lnTo>
                <a:lnTo>
                  <a:pt x="46038" y="1699"/>
                </a:lnTo>
                <a:lnTo>
                  <a:pt x="46038" y="1699"/>
                </a:lnTo>
                <a:lnTo>
                  <a:pt x="46132" y="1605"/>
                </a:lnTo>
                <a:lnTo>
                  <a:pt x="46038" y="1510"/>
                </a:lnTo>
                <a:lnTo>
                  <a:pt x="45755" y="1699"/>
                </a:lnTo>
                <a:lnTo>
                  <a:pt x="45660" y="1793"/>
                </a:lnTo>
                <a:lnTo>
                  <a:pt x="45566" y="1793"/>
                </a:lnTo>
                <a:lnTo>
                  <a:pt x="45472" y="1699"/>
                </a:lnTo>
                <a:lnTo>
                  <a:pt x="45472" y="1510"/>
                </a:lnTo>
                <a:lnTo>
                  <a:pt x="45755" y="1510"/>
                </a:lnTo>
                <a:lnTo>
                  <a:pt x="45566" y="1416"/>
                </a:lnTo>
                <a:lnTo>
                  <a:pt x="45189" y="1416"/>
                </a:lnTo>
                <a:lnTo>
                  <a:pt x="44245" y="1605"/>
                </a:lnTo>
                <a:lnTo>
                  <a:pt x="42736" y="2076"/>
                </a:lnTo>
                <a:lnTo>
                  <a:pt x="42736" y="2076"/>
                </a:lnTo>
                <a:lnTo>
                  <a:pt x="43113" y="1793"/>
                </a:lnTo>
                <a:lnTo>
                  <a:pt x="43491" y="1605"/>
                </a:lnTo>
                <a:lnTo>
                  <a:pt x="43208" y="1699"/>
                </a:lnTo>
                <a:lnTo>
                  <a:pt x="42956" y="1762"/>
                </a:lnTo>
                <a:lnTo>
                  <a:pt x="42924" y="1793"/>
                </a:lnTo>
                <a:lnTo>
                  <a:pt x="42453" y="1982"/>
                </a:lnTo>
                <a:lnTo>
                  <a:pt x="42075" y="1982"/>
                </a:lnTo>
                <a:lnTo>
                  <a:pt x="41981" y="1888"/>
                </a:lnTo>
                <a:lnTo>
                  <a:pt x="40377" y="1888"/>
                </a:lnTo>
                <a:lnTo>
                  <a:pt x="38962" y="1982"/>
                </a:lnTo>
                <a:lnTo>
                  <a:pt x="39057" y="2076"/>
                </a:lnTo>
                <a:lnTo>
                  <a:pt x="38962" y="2171"/>
                </a:lnTo>
                <a:lnTo>
                  <a:pt x="38679" y="2265"/>
                </a:lnTo>
                <a:lnTo>
                  <a:pt x="38774" y="2076"/>
                </a:lnTo>
                <a:lnTo>
                  <a:pt x="38679" y="2076"/>
                </a:lnTo>
                <a:lnTo>
                  <a:pt x="38585" y="2171"/>
                </a:lnTo>
                <a:lnTo>
                  <a:pt x="38491" y="2265"/>
                </a:lnTo>
                <a:lnTo>
                  <a:pt x="38302" y="2171"/>
                </a:lnTo>
                <a:lnTo>
                  <a:pt x="38208" y="1982"/>
                </a:lnTo>
                <a:lnTo>
                  <a:pt x="37453" y="1982"/>
                </a:lnTo>
                <a:lnTo>
                  <a:pt x="37736" y="2171"/>
                </a:lnTo>
                <a:lnTo>
                  <a:pt x="37264" y="2171"/>
                </a:lnTo>
                <a:lnTo>
                  <a:pt x="37076" y="2076"/>
                </a:lnTo>
                <a:lnTo>
                  <a:pt x="36793" y="2171"/>
                </a:lnTo>
                <a:lnTo>
                  <a:pt x="36887" y="1982"/>
                </a:lnTo>
                <a:lnTo>
                  <a:pt x="35943" y="2359"/>
                </a:lnTo>
                <a:lnTo>
                  <a:pt x="34906" y="2548"/>
                </a:lnTo>
                <a:lnTo>
                  <a:pt x="33868" y="2737"/>
                </a:lnTo>
                <a:lnTo>
                  <a:pt x="32925" y="2737"/>
                </a:lnTo>
                <a:lnTo>
                  <a:pt x="33113" y="2642"/>
                </a:lnTo>
                <a:lnTo>
                  <a:pt x="32830" y="2642"/>
                </a:lnTo>
                <a:lnTo>
                  <a:pt x="32547" y="2737"/>
                </a:lnTo>
                <a:lnTo>
                  <a:pt x="32076" y="2925"/>
                </a:lnTo>
                <a:lnTo>
                  <a:pt x="31321" y="2925"/>
                </a:lnTo>
                <a:lnTo>
                  <a:pt x="30472" y="3020"/>
                </a:lnTo>
                <a:lnTo>
                  <a:pt x="29623" y="3114"/>
                </a:lnTo>
                <a:lnTo>
                  <a:pt x="27736" y="3397"/>
                </a:lnTo>
                <a:lnTo>
                  <a:pt x="26698" y="3491"/>
                </a:lnTo>
                <a:lnTo>
                  <a:pt x="26415" y="3586"/>
                </a:lnTo>
                <a:lnTo>
                  <a:pt x="26321" y="3680"/>
                </a:lnTo>
                <a:lnTo>
                  <a:pt x="26132" y="3586"/>
                </a:lnTo>
                <a:lnTo>
                  <a:pt x="25944" y="3491"/>
                </a:lnTo>
                <a:lnTo>
                  <a:pt x="25755" y="3586"/>
                </a:lnTo>
                <a:lnTo>
                  <a:pt x="25661" y="3869"/>
                </a:lnTo>
                <a:lnTo>
                  <a:pt x="25189" y="3774"/>
                </a:lnTo>
                <a:lnTo>
                  <a:pt x="24623" y="3774"/>
                </a:lnTo>
                <a:lnTo>
                  <a:pt x="23491" y="3963"/>
                </a:lnTo>
                <a:lnTo>
                  <a:pt x="22642" y="4057"/>
                </a:lnTo>
                <a:lnTo>
                  <a:pt x="21793" y="4152"/>
                </a:lnTo>
                <a:lnTo>
                  <a:pt x="21887" y="4057"/>
                </a:lnTo>
                <a:lnTo>
                  <a:pt x="21698" y="4152"/>
                </a:lnTo>
                <a:lnTo>
                  <a:pt x="21510" y="4340"/>
                </a:lnTo>
                <a:lnTo>
                  <a:pt x="21415" y="4529"/>
                </a:lnTo>
                <a:lnTo>
                  <a:pt x="21227" y="4623"/>
                </a:lnTo>
                <a:lnTo>
                  <a:pt x="21132" y="4529"/>
                </a:lnTo>
                <a:lnTo>
                  <a:pt x="20944" y="4435"/>
                </a:lnTo>
                <a:lnTo>
                  <a:pt x="20378" y="4340"/>
                </a:lnTo>
                <a:lnTo>
                  <a:pt x="19906" y="4435"/>
                </a:lnTo>
                <a:lnTo>
                  <a:pt x="19529" y="4623"/>
                </a:lnTo>
                <a:lnTo>
                  <a:pt x="19434" y="4529"/>
                </a:lnTo>
                <a:lnTo>
                  <a:pt x="19340" y="4529"/>
                </a:lnTo>
                <a:lnTo>
                  <a:pt x="18868" y="4623"/>
                </a:lnTo>
                <a:lnTo>
                  <a:pt x="17925" y="5001"/>
                </a:lnTo>
                <a:lnTo>
                  <a:pt x="17925" y="4812"/>
                </a:lnTo>
                <a:lnTo>
                  <a:pt x="17736" y="5001"/>
                </a:lnTo>
                <a:lnTo>
                  <a:pt x="17548" y="5095"/>
                </a:lnTo>
                <a:lnTo>
                  <a:pt x="17359" y="5189"/>
                </a:lnTo>
                <a:lnTo>
                  <a:pt x="16887" y="5284"/>
                </a:lnTo>
                <a:lnTo>
                  <a:pt x="16982" y="5189"/>
                </a:lnTo>
                <a:lnTo>
                  <a:pt x="16982" y="5189"/>
                </a:lnTo>
                <a:lnTo>
                  <a:pt x="16321" y="5284"/>
                </a:lnTo>
                <a:lnTo>
                  <a:pt x="15755" y="5472"/>
                </a:lnTo>
                <a:lnTo>
                  <a:pt x="15189" y="5567"/>
                </a:lnTo>
                <a:lnTo>
                  <a:pt x="14623" y="5567"/>
                </a:lnTo>
                <a:lnTo>
                  <a:pt x="15283" y="5472"/>
                </a:lnTo>
                <a:lnTo>
                  <a:pt x="15189" y="5378"/>
                </a:lnTo>
                <a:lnTo>
                  <a:pt x="15095" y="5284"/>
                </a:lnTo>
                <a:lnTo>
                  <a:pt x="15095" y="5189"/>
                </a:lnTo>
                <a:lnTo>
                  <a:pt x="15095" y="5095"/>
                </a:lnTo>
                <a:lnTo>
                  <a:pt x="14906" y="5189"/>
                </a:lnTo>
                <a:lnTo>
                  <a:pt x="14529" y="5284"/>
                </a:lnTo>
                <a:lnTo>
                  <a:pt x="13680" y="5472"/>
                </a:lnTo>
                <a:lnTo>
                  <a:pt x="13680" y="5567"/>
                </a:lnTo>
                <a:lnTo>
                  <a:pt x="13585" y="5567"/>
                </a:lnTo>
                <a:lnTo>
                  <a:pt x="13585" y="5504"/>
                </a:lnTo>
                <a:lnTo>
                  <a:pt x="13585" y="5504"/>
                </a:lnTo>
                <a:lnTo>
                  <a:pt x="13397" y="5567"/>
                </a:lnTo>
                <a:lnTo>
                  <a:pt x="13208" y="5661"/>
                </a:lnTo>
                <a:lnTo>
                  <a:pt x="13302" y="5755"/>
                </a:lnTo>
                <a:lnTo>
                  <a:pt x="13585" y="5661"/>
                </a:lnTo>
                <a:lnTo>
                  <a:pt x="13868" y="5661"/>
                </a:lnTo>
                <a:lnTo>
                  <a:pt x="13585" y="5850"/>
                </a:lnTo>
                <a:lnTo>
                  <a:pt x="13302" y="5850"/>
                </a:lnTo>
                <a:lnTo>
                  <a:pt x="13019" y="5755"/>
                </a:lnTo>
                <a:lnTo>
                  <a:pt x="12736" y="5755"/>
                </a:lnTo>
                <a:lnTo>
                  <a:pt x="11133" y="6227"/>
                </a:lnTo>
                <a:lnTo>
                  <a:pt x="11038" y="6133"/>
                </a:lnTo>
                <a:lnTo>
                  <a:pt x="10472" y="6321"/>
                </a:lnTo>
                <a:lnTo>
                  <a:pt x="10001" y="6416"/>
                </a:lnTo>
                <a:lnTo>
                  <a:pt x="9434" y="6510"/>
                </a:lnTo>
                <a:lnTo>
                  <a:pt x="8680" y="6699"/>
                </a:lnTo>
                <a:lnTo>
                  <a:pt x="7642" y="6888"/>
                </a:lnTo>
                <a:lnTo>
                  <a:pt x="6416" y="7076"/>
                </a:lnTo>
                <a:lnTo>
                  <a:pt x="3963" y="7454"/>
                </a:lnTo>
                <a:lnTo>
                  <a:pt x="1604" y="7831"/>
                </a:lnTo>
                <a:lnTo>
                  <a:pt x="944" y="8020"/>
                </a:lnTo>
                <a:lnTo>
                  <a:pt x="567" y="7925"/>
                </a:lnTo>
                <a:lnTo>
                  <a:pt x="284" y="7831"/>
                </a:lnTo>
                <a:lnTo>
                  <a:pt x="189" y="7831"/>
                </a:lnTo>
                <a:lnTo>
                  <a:pt x="189" y="7925"/>
                </a:lnTo>
                <a:lnTo>
                  <a:pt x="189" y="8208"/>
                </a:lnTo>
                <a:lnTo>
                  <a:pt x="1" y="8397"/>
                </a:lnTo>
                <a:lnTo>
                  <a:pt x="1" y="8586"/>
                </a:lnTo>
                <a:lnTo>
                  <a:pt x="1" y="8680"/>
                </a:lnTo>
                <a:lnTo>
                  <a:pt x="95" y="8774"/>
                </a:lnTo>
                <a:lnTo>
                  <a:pt x="472" y="8869"/>
                </a:lnTo>
                <a:lnTo>
                  <a:pt x="755" y="8869"/>
                </a:lnTo>
                <a:lnTo>
                  <a:pt x="567" y="8963"/>
                </a:lnTo>
                <a:lnTo>
                  <a:pt x="755" y="8963"/>
                </a:lnTo>
                <a:lnTo>
                  <a:pt x="1038" y="8869"/>
                </a:lnTo>
                <a:lnTo>
                  <a:pt x="1416" y="8586"/>
                </a:lnTo>
                <a:lnTo>
                  <a:pt x="1416" y="8774"/>
                </a:lnTo>
                <a:lnTo>
                  <a:pt x="1510" y="8869"/>
                </a:lnTo>
                <a:lnTo>
                  <a:pt x="1699" y="8774"/>
                </a:lnTo>
                <a:lnTo>
                  <a:pt x="1793" y="8774"/>
                </a:lnTo>
                <a:lnTo>
                  <a:pt x="2265" y="8586"/>
                </a:lnTo>
                <a:lnTo>
                  <a:pt x="2642" y="8491"/>
                </a:lnTo>
                <a:lnTo>
                  <a:pt x="3397" y="8491"/>
                </a:lnTo>
                <a:lnTo>
                  <a:pt x="4152" y="8397"/>
                </a:lnTo>
                <a:lnTo>
                  <a:pt x="4623" y="8397"/>
                </a:lnTo>
                <a:lnTo>
                  <a:pt x="5001" y="8114"/>
                </a:lnTo>
                <a:lnTo>
                  <a:pt x="5001" y="8208"/>
                </a:lnTo>
                <a:lnTo>
                  <a:pt x="5284" y="8114"/>
                </a:lnTo>
                <a:lnTo>
                  <a:pt x="5850" y="7831"/>
                </a:lnTo>
                <a:lnTo>
                  <a:pt x="5944" y="7925"/>
                </a:lnTo>
                <a:lnTo>
                  <a:pt x="5850" y="8020"/>
                </a:lnTo>
                <a:lnTo>
                  <a:pt x="5850" y="8114"/>
                </a:lnTo>
                <a:lnTo>
                  <a:pt x="5944" y="8020"/>
                </a:lnTo>
                <a:lnTo>
                  <a:pt x="6416" y="7925"/>
                </a:lnTo>
                <a:lnTo>
                  <a:pt x="7170" y="7925"/>
                </a:lnTo>
                <a:lnTo>
                  <a:pt x="7170" y="8020"/>
                </a:lnTo>
                <a:lnTo>
                  <a:pt x="7076" y="8114"/>
                </a:lnTo>
                <a:lnTo>
                  <a:pt x="7265" y="8020"/>
                </a:lnTo>
                <a:lnTo>
                  <a:pt x="7359" y="7925"/>
                </a:lnTo>
                <a:lnTo>
                  <a:pt x="7359" y="7831"/>
                </a:lnTo>
                <a:lnTo>
                  <a:pt x="7548" y="8020"/>
                </a:lnTo>
                <a:lnTo>
                  <a:pt x="8397" y="7642"/>
                </a:lnTo>
                <a:lnTo>
                  <a:pt x="8963" y="7454"/>
                </a:lnTo>
                <a:lnTo>
                  <a:pt x="9151" y="7359"/>
                </a:lnTo>
                <a:lnTo>
                  <a:pt x="9246" y="7359"/>
                </a:lnTo>
                <a:lnTo>
                  <a:pt x="9151" y="7171"/>
                </a:lnTo>
                <a:lnTo>
                  <a:pt x="9246" y="7076"/>
                </a:lnTo>
                <a:lnTo>
                  <a:pt x="9340" y="7076"/>
                </a:lnTo>
                <a:lnTo>
                  <a:pt x="9340" y="7171"/>
                </a:lnTo>
                <a:lnTo>
                  <a:pt x="9434" y="7076"/>
                </a:lnTo>
                <a:lnTo>
                  <a:pt x="9529" y="7171"/>
                </a:lnTo>
                <a:lnTo>
                  <a:pt x="9434" y="7265"/>
                </a:lnTo>
                <a:lnTo>
                  <a:pt x="9340" y="7265"/>
                </a:lnTo>
                <a:lnTo>
                  <a:pt x="9340" y="7359"/>
                </a:lnTo>
                <a:lnTo>
                  <a:pt x="9717" y="7171"/>
                </a:lnTo>
                <a:lnTo>
                  <a:pt x="10095" y="7076"/>
                </a:lnTo>
                <a:lnTo>
                  <a:pt x="10095" y="7171"/>
                </a:lnTo>
                <a:lnTo>
                  <a:pt x="10001" y="7171"/>
                </a:lnTo>
                <a:lnTo>
                  <a:pt x="9906" y="7265"/>
                </a:lnTo>
                <a:lnTo>
                  <a:pt x="9906" y="7359"/>
                </a:lnTo>
                <a:lnTo>
                  <a:pt x="9623" y="7265"/>
                </a:lnTo>
                <a:lnTo>
                  <a:pt x="9717" y="7454"/>
                </a:lnTo>
                <a:lnTo>
                  <a:pt x="10850" y="7076"/>
                </a:lnTo>
                <a:lnTo>
                  <a:pt x="11038" y="7076"/>
                </a:lnTo>
                <a:lnTo>
                  <a:pt x="11133" y="7171"/>
                </a:lnTo>
                <a:lnTo>
                  <a:pt x="11321" y="7265"/>
                </a:lnTo>
                <a:lnTo>
                  <a:pt x="11416" y="7265"/>
                </a:lnTo>
                <a:lnTo>
                  <a:pt x="11604" y="7171"/>
                </a:lnTo>
                <a:lnTo>
                  <a:pt x="11793" y="6982"/>
                </a:lnTo>
                <a:lnTo>
                  <a:pt x="11887" y="6888"/>
                </a:lnTo>
                <a:lnTo>
                  <a:pt x="12170" y="6888"/>
                </a:lnTo>
                <a:lnTo>
                  <a:pt x="12076" y="7076"/>
                </a:lnTo>
                <a:lnTo>
                  <a:pt x="12265" y="7076"/>
                </a:lnTo>
                <a:lnTo>
                  <a:pt x="12359" y="6888"/>
                </a:lnTo>
                <a:lnTo>
                  <a:pt x="12548" y="6793"/>
                </a:lnTo>
                <a:lnTo>
                  <a:pt x="12736" y="6793"/>
                </a:lnTo>
                <a:lnTo>
                  <a:pt x="12453" y="6982"/>
                </a:lnTo>
                <a:lnTo>
                  <a:pt x="12925" y="6982"/>
                </a:lnTo>
                <a:lnTo>
                  <a:pt x="13491" y="6888"/>
                </a:lnTo>
                <a:lnTo>
                  <a:pt x="14434" y="6605"/>
                </a:lnTo>
                <a:lnTo>
                  <a:pt x="15849" y="6510"/>
                </a:lnTo>
                <a:lnTo>
                  <a:pt x="16510" y="6416"/>
                </a:lnTo>
                <a:lnTo>
                  <a:pt x="16982" y="6227"/>
                </a:lnTo>
                <a:lnTo>
                  <a:pt x="17831" y="6038"/>
                </a:lnTo>
                <a:lnTo>
                  <a:pt x="18680" y="6038"/>
                </a:lnTo>
                <a:lnTo>
                  <a:pt x="19057" y="5850"/>
                </a:lnTo>
                <a:lnTo>
                  <a:pt x="19340" y="5755"/>
                </a:lnTo>
                <a:lnTo>
                  <a:pt x="20472" y="5661"/>
                </a:lnTo>
                <a:lnTo>
                  <a:pt x="21604" y="5567"/>
                </a:lnTo>
                <a:lnTo>
                  <a:pt x="22736" y="5378"/>
                </a:lnTo>
                <a:lnTo>
                  <a:pt x="23774" y="5095"/>
                </a:lnTo>
                <a:lnTo>
                  <a:pt x="23774" y="5284"/>
                </a:lnTo>
                <a:lnTo>
                  <a:pt x="24151" y="5189"/>
                </a:lnTo>
                <a:lnTo>
                  <a:pt x="24246" y="5189"/>
                </a:lnTo>
                <a:lnTo>
                  <a:pt x="24246" y="5095"/>
                </a:lnTo>
                <a:lnTo>
                  <a:pt x="24623" y="5001"/>
                </a:lnTo>
                <a:lnTo>
                  <a:pt x="25000" y="5095"/>
                </a:lnTo>
                <a:lnTo>
                  <a:pt x="25378" y="5095"/>
                </a:lnTo>
                <a:lnTo>
                  <a:pt x="25755" y="4906"/>
                </a:lnTo>
                <a:lnTo>
                  <a:pt x="25755" y="5095"/>
                </a:lnTo>
                <a:lnTo>
                  <a:pt x="25849" y="5001"/>
                </a:lnTo>
                <a:lnTo>
                  <a:pt x="26132" y="4906"/>
                </a:lnTo>
                <a:lnTo>
                  <a:pt x="27264" y="4906"/>
                </a:lnTo>
                <a:lnTo>
                  <a:pt x="28491" y="4718"/>
                </a:lnTo>
                <a:lnTo>
                  <a:pt x="28302" y="4529"/>
                </a:lnTo>
                <a:lnTo>
                  <a:pt x="28491" y="4435"/>
                </a:lnTo>
                <a:lnTo>
                  <a:pt x="28585" y="4340"/>
                </a:lnTo>
                <a:lnTo>
                  <a:pt x="28774" y="4529"/>
                </a:lnTo>
                <a:lnTo>
                  <a:pt x="28679" y="4623"/>
                </a:lnTo>
                <a:lnTo>
                  <a:pt x="29717" y="4623"/>
                </a:lnTo>
                <a:lnTo>
                  <a:pt x="30189" y="4529"/>
                </a:lnTo>
                <a:lnTo>
                  <a:pt x="31510" y="4246"/>
                </a:lnTo>
                <a:lnTo>
                  <a:pt x="32076" y="4057"/>
                </a:lnTo>
                <a:lnTo>
                  <a:pt x="32547" y="3869"/>
                </a:lnTo>
                <a:lnTo>
                  <a:pt x="32642" y="3963"/>
                </a:lnTo>
                <a:lnTo>
                  <a:pt x="32830" y="4057"/>
                </a:lnTo>
                <a:lnTo>
                  <a:pt x="33019" y="4057"/>
                </a:lnTo>
                <a:lnTo>
                  <a:pt x="33679" y="3869"/>
                </a:lnTo>
                <a:lnTo>
                  <a:pt x="33962" y="3586"/>
                </a:lnTo>
                <a:lnTo>
                  <a:pt x="34623" y="3586"/>
                </a:lnTo>
                <a:lnTo>
                  <a:pt x="35660" y="3491"/>
                </a:lnTo>
                <a:lnTo>
                  <a:pt x="37170" y="3586"/>
                </a:lnTo>
                <a:lnTo>
                  <a:pt x="37547" y="3397"/>
                </a:lnTo>
                <a:lnTo>
                  <a:pt x="38019" y="3303"/>
                </a:lnTo>
                <a:lnTo>
                  <a:pt x="39151" y="3208"/>
                </a:lnTo>
                <a:lnTo>
                  <a:pt x="41038" y="3208"/>
                </a:lnTo>
                <a:lnTo>
                  <a:pt x="41038" y="3114"/>
                </a:lnTo>
                <a:lnTo>
                  <a:pt x="41226" y="3020"/>
                </a:lnTo>
                <a:lnTo>
                  <a:pt x="41981" y="2925"/>
                </a:lnTo>
                <a:lnTo>
                  <a:pt x="44811" y="2925"/>
                </a:lnTo>
                <a:lnTo>
                  <a:pt x="45000" y="2831"/>
                </a:lnTo>
                <a:lnTo>
                  <a:pt x="45189" y="2642"/>
                </a:lnTo>
                <a:lnTo>
                  <a:pt x="45283" y="2548"/>
                </a:lnTo>
                <a:lnTo>
                  <a:pt x="45566" y="2548"/>
                </a:lnTo>
                <a:lnTo>
                  <a:pt x="45472" y="2737"/>
                </a:lnTo>
                <a:lnTo>
                  <a:pt x="45472" y="2737"/>
                </a:lnTo>
                <a:lnTo>
                  <a:pt x="46132" y="2548"/>
                </a:lnTo>
                <a:lnTo>
                  <a:pt x="46887" y="2548"/>
                </a:lnTo>
                <a:lnTo>
                  <a:pt x="47547" y="2454"/>
                </a:lnTo>
                <a:lnTo>
                  <a:pt x="48207" y="2265"/>
                </a:lnTo>
                <a:lnTo>
                  <a:pt x="48302" y="2359"/>
                </a:lnTo>
                <a:lnTo>
                  <a:pt x="49434" y="2359"/>
                </a:lnTo>
                <a:lnTo>
                  <a:pt x="49717" y="2265"/>
                </a:lnTo>
                <a:lnTo>
                  <a:pt x="50094" y="2171"/>
                </a:lnTo>
                <a:lnTo>
                  <a:pt x="50755" y="2076"/>
                </a:lnTo>
                <a:lnTo>
                  <a:pt x="52170" y="1982"/>
                </a:lnTo>
                <a:lnTo>
                  <a:pt x="54056" y="1793"/>
                </a:lnTo>
                <a:lnTo>
                  <a:pt x="56132" y="1510"/>
                </a:lnTo>
                <a:lnTo>
                  <a:pt x="56037" y="1605"/>
                </a:lnTo>
                <a:lnTo>
                  <a:pt x="55943" y="1699"/>
                </a:lnTo>
                <a:lnTo>
                  <a:pt x="55754" y="1699"/>
                </a:lnTo>
                <a:lnTo>
                  <a:pt x="55471" y="1793"/>
                </a:lnTo>
                <a:lnTo>
                  <a:pt x="55377" y="1888"/>
                </a:lnTo>
                <a:lnTo>
                  <a:pt x="56415" y="1605"/>
                </a:lnTo>
                <a:lnTo>
                  <a:pt x="56887" y="1510"/>
                </a:lnTo>
                <a:lnTo>
                  <a:pt x="56981" y="1605"/>
                </a:lnTo>
                <a:lnTo>
                  <a:pt x="56887" y="1699"/>
                </a:lnTo>
                <a:lnTo>
                  <a:pt x="57358" y="1605"/>
                </a:lnTo>
                <a:lnTo>
                  <a:pt x="57736" y="1605"/>
                </a:lnTo>
                <a:lnTo>
                  <a:pt x="58207" y="1510"/>
                </a:lnTo>
                <a:lnTo>
                  <a:pt x="58679" y="1510"/>
                </a:lnTo>
                <a:lnTo>
                  <a:pt x="58773" y="1416"/>
                </a:lnTo>
                <a:lnTo>
                  <a:pt x="58868" y="1322"/>
                </a:lnTo>
                <a:lnTo>
                  <a:pt x="59056" y="1133"/>
                </a:lnTo>
                <a:lnTo>
                  <a:pt x="59151" y="1227"/>
                </a:lnTo>
                <a:lnTo>
                  <a:pt x="59339" y="1227"/>
                </a:lnTo>
                <a:lnTo>
                  <a:pt x="59434" y="1322"/>
                </a:lnTo>
                <a:lnTo>
                  <a:pt x="59339" y="1510"/>
                </a:lnTo>
                <a:lnTo>
                  <a:pt x="59811" y="1416"/>
                </a:lnTo>
                <a:lnTo>
                  <a:pt x="60000" y="1322"/>
                </a:lnTo>
                <a:lnTo>
                  <a:pt x="60094" y="1416"/>
                </a:lnTo>
                <a:lnTo>
                  <a:pt x="60377" y="1322"/>
                </a:lnTo>
                <a:lnTo>
                  <a:pt x="60660" y="1227"/>
                </a:lnTo>
                <a:lnTo>
                  <a:pt x="61320" y="1133"/>
                </a:lnTo>
                <a:lnTo>
                  <a:pt x="61981" y="1227"/>
                </a:lnTo>
                <a:lnTo>
                  <a:pt x="62641" y="1227"/>
                </a:lnTo>
                <a:lnTo>
                  <a:pt x="62547" y="1133"/>
                </a:lnTo>
                <a:lnTo>
                  <a:pt x="63207" y="1039"/>
                </a:lnTo>
                <a:lnTo>
                  <a:pt x="63019" y="1133"/>
                </a:lnTo>
                <a:lnTo>
                  <a:pt x="63585" y="1133"/>
                </a:lnTo>
                <a:lnTo>
                  <a:pt x="63302" y="1039"/>
                </a:lnTo>
                <a:lnTo>
                  <a:pt x="63773" y="850"/>
                </a:lnTo>
                <a:lnTo>
                  <a:pt x="64151" y="756"/>
                </a:lnTo>
                <a:lnTo>
                  <a:pt x="64434" y="850"/>
                </a:lnTo>
                <a:lnTo>
                  <a:pt x="64434" y="1133"/>
                </a:lnTo>
                <a:lnTo>
                  <a:pt x="65283" y="850"/>
                </a:lnTo>
                <a:lnTo>
                  <a:pt x="65283" y="944"/>
                </a:lnTo>
                <a:lnTo>
                  <a:pt x="65471" y="944"/>
                </a:lnTo>
                <a:lnTo>
                  <a:pt x="65566" y="850"/>
                </a:lnTo>
                <a:lnTo>
                  <a:pt x="65754" y="944"/>
                </a:lnTo>
                <a:lnTo>
                  <a:pt x="66132" y="850"/>
                </a:lnTo>
                <a:lnTo>
                  <a:pt x="66981" y="850"/>
                </a:lnTo>
                <a:lnTo>
                  <a:pt x="66981" y="944"/>
                </a:lnTo>
                <a:lnTo>
                  <a:pt x="66886" y="1039"/>
                </a:lnTo>
                <a:lnTo>
                  <a:pt x="66792" y="1039"/>
                </a:lnTo>
                <a:lnTo>
                  <a:pt x="66792" y="1133"/>
                </a:lnTo>
                <a:lnTo>
                  <a:pt x="67641" y="944"/>
                </a:lnTo>
                <a:lnTo>
                  <a:pt x="68113" y="850"/>
                </a:lnTo>
                <a:lnTo>
                  <a:pt x="68584" y="850"/>
                </a:lnTo>
                <a:lnTo>
                  <a:pt x="68773" y="944"/>
                </a:lnTo>
                <a:lnTo>
                  <a:pt x="68962" y="944"/>
                </a:lnTo>
                <a:lnTo>
                  <a:pt x="69150" y="850"/>
                </a:lnTo>
                <a:lnTo>
                  <a:pt x="70849" y="944"/>
                </a:lnTo>
                <a:lnTo>
                  <a:pt x="71509" y="850"/>
                </a:lnTo>
                <a:lnTo>
                  <a:pt x="72169" y="756"/>
                </a:lnTo>
                <a:lnTo>
                  <a:pt x="73207" y="756"/>
                </a:lnTo>
                <a:lnTo>
                  <a:pt x="73584" y="944"/>
                </a:lnTo>
                <a:lnTo>
                  <a:pt x="73962" y="944"/>
                </a:lnTo>
                <a:lnTo>
                  <a:pt x="73773" y="756"/>
                </a:lnTo>
                <a:lnTo>
                  <a:pt x="74056" y="567"/>
                </a:lnTo>
                <a:lnTo>
                  <a:pt x="74150" y="567"/>
                </a:lnTo>
                <a:lnTo>
                  <a:pt x="74150" y="756"/>
                </a:lnTo>
                <a:lnTo>
                  <a:pt x="74339" y="850"/>
                </a:lnTo>
                <a:lnTo>
                  <a:pt x="74433" y="756"/>
                </a:lnTo>
                <a:lnTo>
                  <a:pt x="74716" y="661"/>
                </a:lnTo>
                <a:lnTo>
                  <a:pt x="75188" y="661"/>
                </a:lnTo>
                <a:lnTo>
                  <a:pt x="75188" y="756"/>
                </a:lnTo>
                <a:lnTo>
                  <a:pt x="74999" y="850"/>
                </a:lnTo>
                <a:lnTo>
                  <a:pt x="75377" y="756"/>
                </a:lnTo>
                <a:lnTo>
                  <a:pt x="75754" y="756"/>
                </a:lnTo>
                <a:lnTo>
                  <a:pt x="75471" y="850"/>
                </a:lnTo>
                <a:lnTo>
                  <a:pt x="75565" y="944"/>
                </a:lnTo>
                <a:lnTo>
                  <a:pt x="76226" y="1039"/>
                </a:lnTo>
                <a:lnTo>
                  <a:pt x="76320" y="850"/>
                </a:lnTo>
                <a:lnTo>
                  <a:pt x="76509" y="850"/>
                </a:lnTo>
                <a:lnTo>
                  <a:pt x="76792" y="756"/>
                </a:lnTo>
                <a:lnTo>
                  <a:pt x="77075" y="661"/>
                </a:lnTo>
                <a:lnTo>
                  <a:pt x="76886" y="850"/>
                </a:lnTo>
                <a:lnTo>
                  <a:pt x="76981" y="944"/>
                </a:lnTo>
                <a:lnTo>
                  <a:pt x="77264" y="1039"/>
                </a:lnTo>
                <a:lnTo>
                  <a:pt x="77547" y="1133"/>
                </a:lnTo>
                <a:lnTo>
                  <a:pt x="77924" y="1227"/>
                </a:lnTo>
                <a:lnTo>
                  <a:pt x="78018" y="1133"/>
                </a:lnTo>
                <a:lnTo>
                  <a:pt x="77924" y="1039"/>
                </a:lnTo>
                <a:lnTo>
                  <a:pt x="78207" y="944"/>
                </a:lnTo>
                <a:lnTo>
                  <a:pt x="78490" y="1039"/>
                </a:lnTo>
                <a:lnTo>
                  <a:pt x="78773" y="1039"/>
                </a:lnTo>
                <a:lnTo>
                  <a:pt x="79056" y="1133"/>
                </a:lnTo>
                <a:lnTo>
                  <a:pt x="79716" y="944"/>
                </a:lnTo>
                <a:lnTo>
                  <a:pt x="80282" y="756"/>
                </a:lnTo>
                <a:lnTo>
                  <a:pt x="80282" y="850"/>
                </a:lnTo>
                <a:lnTo>
                  <a:pt x="80188" y="944"/>
                </a:lnTo>
                <a:lnTo>
                  <a:pt x="80848" y="1039"/>
                </a:lnTo>
                <a:lnTo>
                  <a:pt x="81131" y="1039"/>
                </a:lnTo>
                <a:lnTo>
                  <a:pt x="81131" y="1133"/>
                </a:lnTo>
                <a:lnTo>
                  <a:pt x="81037" y="1227"/>
                </a:lnTo>
                <a:lnTo>
                  <a:pt x="81697" y="1039"/>
                </a:lnTo>
                <a:lnTo>
                  <a:pt x="81886" y="944"/>
                </a:lnTo>
                <a:lnTo>
                  <a:pt x="81792" y="850"/>
                </a:lnTo>
                <a:lnTo>
                  <a:pt x="81414" y="850"/>
                </a:lnTo>
                <a:lnTo>
                  <a:pt x="80943" y="944"/>
                </a:lnTo>
                <a:lnTo>
                  <a:pt x="81037" y="756"/>
                </a:lnTo>
                <a:lnTo>
                  <a:pt x="80754" y="944"/>
                </a:lnTo>
                <a:lnTo>
                  <a:pt x="80660" y="756"/>
                </a:lnTo>
                <a:lnTo>
                  <a:pt x="80754" y="661"/>
                </a:lnTo>
                <a:lnTo>
                  <a:pt x="80188" y="661"/>
                </a:lnTo>
                <a:lnTo>
                  <a:pt x="80188" y="567"/>
                </a:lnTo>
                <a:lnTo>
                  <a:pt x="80282" y="567"/>
                </a:lnTo>
                <a:lnTo>
                  <a:pt x="79528" y="473"/>
                </a:lnTo>
                <a:lnTo>
                  <a:pt x="79339" y="567"/>
                </a:lnTo>
                <a:lnTo>
                  <a:pt x="79245" y="567"/>
                </a:lnTo>
                <a:lnTo>
                  <a:pt x="79245" y="661"/>
                </a:lnTo>
                <a:lnTo>
                  <a:pt x="79056" y="850"/>
                </a:lnTo>
                <a:lnTo>
                  <a:pt x="78867" y="378"/>
                </a:lnTo>
                <a:lnTo>
                  <a:pt x="78679" y="473"/>
                </a:lnTo>
                <a:lnTo>
                  <a:pt x="78396" y="567"/>
                </a:lnTo>
                <a:lnTo>
                  <a:pt x="78018" y="661"/>
                </a:lnTo>
                <a:lnTo>
                  <a:pt x="77924" y="661"/>
                </a:lnTo>
                <a:lnTo>
                  <a:pt x="77830" y="567"/>
                </a:lnTo>
                <a:lnTo>
                  <a:pt x="77075" y="567"/>
                </a:lnTo>
                <a:lnTo>
                  <a:pt x="77264" y="473"/>
                </a:lnTo>
                <a:lnTo>
                  <a:pt x="77169" y="284"/>
                </a:lnTo>
                <a:lnTo>
                  <a:pt x="76981" y="378"/>
                </a:lnTo>
                <a:lnTo>
                  <a:pt x="76792" y="473"/>
                </a:lnTo>
                <a:lnTo>
                  <a:pt x="76037" y="473"/>
                </a:lnTo>
                <a:lnTo>
                  <a:pt x="74716" y="190"/>
                </a:lnTo>
                <a:lnTo>
                  <a:pt x="74433" y="378"/>
                </a:lnTo>
                <a:lnTo>
                  <a:pt x="74056" y="378"/>
                </a:lnTo>
                <a:lnTo>
                  <a:pt x="74150" y="190"/>
                </a:lnTo>
                <a:lnTo>
                  <a:pt x="74056" y="190"/>
                </a:lnTo>
                <a:lnTo>
                  <a:pt x="73773" y="284"/>
                </a:lnTo>
                <a:lnTo>
                  <a:pt x="73773" y="95"/>
                </a:lnTo>
                <a:lnTo>
                  <a:pt x="73301" y="190"/>
                </a:lnTo>
                <a:lnTo>
                  <a:pt x="72830" y="190"/>
                </a:lnTo>
                <a:lnTo>
                  <a:pt x="72830" y="378"/>
                </a:lnTo>
                <a:lnTo>
                  <a:pt x="72924" y="473"/>
                </a:lnTo>
                <a:lnTo>
                  <a:pt x="72924" y="567"/>
                </a:lnTo>
                <a:lnTo>
                  <a:pt x="72735" y="661"/>
                </a:lnTo>
                <a:lnTo>
                  <a:pt x="72735" y="567"/>
                </a:lnTo>
                <a:lnTo>
                  <a:pt x="72547" y="473"/>
                </a:lnTo>
                <a:lnTo>
                  <a:pt x="72452" y="378"/>
                </a:lnTo>
                <a:lnTo>
                  <a:pt x="72641" y="284"/>
                </a:lnTo>
                <a:lnTo>
                  <a:pt x="71603" y="284"/>
                </a:lnTo>
                <a:lnTo>
                  <a:pt x="70849" y="190"/>
                </a:lnTo>
                <a:lnTo>
                  <a:pt x="70660" y="284"/>
                </a:lnTo>
                <a:lnTo>
                  <a:pt x="69905" y="473"/>
                </a:lnTo>
                <a:lnTo>
                  <a:pt x="69056" y="473"/>
                </a:lnTo>
                <a:lnTo>
                  <a:pt x="68207" y="378"/>
                </a:lnTo>
                <a:lnTo>
                  <a:pt x="67547" y="284"/>
                </a:lnTo>
                <a:lnTo>
                  <a:pt x="67641" y="190"/>
                </a:lnTo>
                <a:lnTo>
                  <a:pt x="67735" y="190"/>
                </a:lnTo>
                <a:lnTo>
                  <a:pt x="67169" y="95"/>
                </a:lnTo>
                <a:lnTo>
                  <a:pt x="66698" y="95"/>
                </a:lnTo>
                <a:lnTo>
                  <a:pt x="66886" y="190"/>
                </a:lnTo>
                <a:lnTo>
                  <a:pt x="65283" y="190"/>
                </a:lnTo>
                <a:lnTo>
                  <a:pt x="64905" y="95"/>
                </a:lnTo>
                <a:lnTo>
                  <a:pt x="64905" y="190"/>
                </a:lnTo>
                <a:lnTo>
                  <a:pt x="65000" y="190"/>
                </a:lnTo>
                <a:lnTo>
                  <a:pt x="65094" y="284"/>
                </a:lnTo>
                <a:lnTo>
                  <a:pt x="65094" y="378"/>
                </a:lnTo>
                <a:lnTo>
                  <a:pt x="64528" y="284"/>
                </a:lnTo>
                <a:lnTo>
                  <a:pt x="63962" y="190"/>
                </a:lnTo>
                <a:lnTo>
                  <a:pt x="63773" y="284"/>
                </a:lnTo>
                <a:lnTo>
                  <a:pt x="63585" y="473"/>
                </a:lnTo>
                <a:lnTo>
                  <a:pt x="63396" y="567"/>
                </a:lnTo>
                <a:lnTo>
                  <a:pt x="63302" y="567"/>
                </a:lnTo>
                <a:lnTo>
                  <a:pt x="63207" y="473"/>
                </a:lnTo>
                <a:lnTo>
                  <a:pt x="63207" y="284"/>
                </a:lnTo>
                <a:lnTo>
                  <a:pt x="63396" y="284"/>
                </a:lnTo>
                <a:lnTo>
                  <a:pt x="63490" y="190"/>
                </a:lnTo>
                <a:lnTo>
                  <a:pt x="63113" y="190"/>
                </a:lnTo>
                <a:lnTo>
                  <a:pt x="61981" y="284"/>
                </a:lnTo>
                <a:lnTo>
                  <a:pt x="61320" y="284"/>
                </a:lnTo>
                <a:lnTo>
                  <a:pt x="61226" y="190"/>
                </a:lnTo>
                <a:lnTo>
                  <a:pt x="61320" y="95"/>
                </a:lnTo>
                <a:lnTo>
                  <a:pt x="60849" y="190"/>
                </a:lnTo>
                <a:lnTo>
                  <a:pt x="60547" y="39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</p:spTree>
    <p:extLst>
      <p:ext uri="{BB962C8B-B14F-4D97-AF65-F5344CB8AC3E}">
        <p14:creationId xmlns:p14="http://schemas.microsoft.com/office/powerpoint/2010/main" val="23745829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3 columns">
  <p:cSld name="Title + 3 columns">
    <p:spTree>
      <p:nvGrpSpPr>
        <p:cNvPr id="1" name="Shape 4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8" name="Google Shape;448;p8"/>
          <p:cNvSpPr txBox="1">
            <a:spLocks noGrp="1"/>
          </p:cNvSpPr>
          <p:nvPr>
            <p:ph type="title"/>
          </p:nvPr>
        </p:nvSpPr>
        <p:spPr>
          <a:xfrm>
            <a:off x="1105333" y="702267"/>
            <a:ext cx="9202800" cy="6140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r>
              <a:rPr lang="es-ES" smtClean="0"/>
              <a:t>Haga clic para modificar el estilo de título del patrón</a:t>
            </a:r>
            <a:endParaRPr/>
          </a:p>
        </p:txBody>
      </p:sp>
      <p:sp>
        <p:nvSpPr>
          <p:cNvPr id="449" name="Google Shape;449;p8"/>
          <p:cNvSpPr txBox="1">
            <a:spLocks noGrp="1"/>
          </p:cNvSpPr>
          <p:nvPr>
            <p:ph type="body" idx="1"/>
          </p:nvPr>
        </p:nvSpPr>
        <p:spPr>
          <a:xfrm>
            <a:off x="1105333" y="1803400"/>
            <a:ext cx="2726000" cy="45612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marL="609585" lvl="0" indent="-457189" rtl="0">
              <a:spcBef>
                <a:spcPts val="800"/>
              </a:spcBef>
              <a:spcAft>
                <a:spcPts val="0"/>
              </a:spcAft>
              <a:buSzPts val="1800"/>
              <a:buChar char="✘"/>
              <a:defRPr sz="2400"/>
            </a:lvl1pPr>
            <a:lvl2pPr marL="1219170" lvl="1" indent="-457189" rtl="0">
              <a:spcBef>
                <a:spcPts val="1333"/>
              </a:spcBef>
              <a:spcAft>
                <a:spcPts val="0"/>
              </a:spcAft>
              <a:buSzPts val="1800"/>
              <a:buChar char="-"/>
              <a:defRPr sz="2400"/>
            </a:lvl2pPr>
            <a:lvl3pPr marL="1828754" lvl="2" indent="-457189" rtl="0">
              <a:spcBef>
                <a:spcPts val="1333"/>
              </a:spcBef>
              <a:spcAft>
                <a:spcPts val="0"/>
              </a:spcAft>
              <a:buSzPts val="1800"/>
              <a:buChar char="-"/>
              <a:defRPr sz="2400"/>
            </a:lvl3pPr>
            <a:lvl4pPr marL="2438339" lvl="3" indent="-457189" rtl="0">
              <a:spcBef>
                <a:spcPts val="1333"/>
              </a:spcBef>
              <a:spcAft>
                <a:spcPts val="0"/>
              </a:spcAft>
              <a:buSzPts val="1800"/>
              <a:buChar char="●"/>
              <a:defRPr sz="2400"/>
            </a:lvl4pPr>
            <a:lvl5pPr marL="3047924" lvl="4" indent="-457189" rtl="0">
              <a:spcBef>
                <a:spcPts val="1333"/>
              </a:spcBef>
              <a:spcAft>
                <a:spcPts val="0"/>
              </a:spcAft>
              <a:buSzPts val="1800"/>
              <a:buChar char="○"/>
              <a:defRPr sz="2400"/>
            </a:lvl5pPr>
            <a:lvl6pPr marL="3657509" lvl="5" indent="-457189" rtl="0">
              <a:spcBef>
                <a:spcPts val="1333"/>
              </a:spcBef>
              <a:spcAft>
                <a:spcPts val="0"/>
              </a:spcAft>
              <a:buSzPts val="1800"/>
              <a:buChar char="■"/>
              <a:defRPr sz="2400"/>
            </a:lvl6pPr>
            <a:lvl7pPr marL="4267093" lvl="6" indent="-457189" rtl="0">
              <a:spcBef>
                <a:spcPts val="1333"/>
              </a:spcBef>
              <a:spcAft>
                <a:spcPts val="0"/>
              </a:spcAft>
              <a:buSzPts val="1800"/>
              <a:buChar char="●"/>
              <a:defRPr sz="2400"/>
            </a:lvl7pPr>
            <a:lvl8pPr marL="4876678" lvl="7" indent="-457189" rtl="0">
              <a:spcBef>
                <a:spcPts val="1333"/>
              </a:spcBef>
              <a:spcAft>
                <a:spcPts val="0"/>
              </a:spcAft>
              <a:buSzPts val="1800"/>
              <a:buChar char="○"/>
              <a:defRPr sz="2400"/>
            </a:lvl8pPr>
            <a:lvl9pPr marL="5486263" lvl="8" indent="-457189" rtl="0">
              <a:spcBef>
                <a:spcPts val="1333"/>
              </a:spcBef>
              <a:spcAft>
                <a:spcPts val="1333"/>
              </a:spcAft>
              <a:buSzPts val="1800"/>
              <a:buChar char="■"/>
              <a:defRPr sz="24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50" name="Google Shape;450;p8"/>
          <p:cNvSpPr txBox="1">
            <a:spLocks noGrp="1"/>
          </p:cNvSpPr>
          <p:nvPr>
            <p:ph type="body" idx="2"/>
          </p:nvPr>
        </p:nvSpPr>
        <p:spPr>
          <a:xfrm>
            <a:off x="4343737" y="1803400"/>
            <a:ext cx="2726000" cy="45612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marL="609585" lvl="0" indent="-457189" rtl="0">
              <a:spcBef>
                <a:spcPts val="800"/>
              </a:spcBef>
              <a:spcAft>
                <a:spcPts val="0"/>
              </a:spcAft>
              <a:buSzPts val="1800"/>
              <a:buChar char="✘"/>
              <a:defRPr sz="2400"/>
            </a:lvl1pPr>
            <a:lvl2pPr marL="1219170" lvl="1" indent="-457189" rtl="0">
              <a:spcBef>
                <a:spcPts val="1333"/>
              </a:spcBef>
              <a:spcAft>
                <a:spcPts val="0"/>
              </a:spcAft>
              <a:buSzPts val="1800"/>
              <a:buChar char="-"/>
              <a:defRPr sz="2400"/>
            </a:lvl2pPr>
            <a:lvl3pPr marL="1828754" lvl="2" indent="-457189" rtl="0">
              <a:spcBef>
                <a:spcPts val="1333"/>
              </a:spcBef>
              <a:spcAft>
                <a:spcPts val="0"/>
              </a:spcAft>
              <a:buSzPts val="1800"/>
              <a:buChar char="-"/>
              <a:defRPr sz="2400"/>
            </a:lvl3pPr>
            <a:lvl4pPr marL="2438339" lvl="3" indent="-457189" rtl="0">
              <a:spcBef>
                <a:spcPts val="1333"/>
              </a:spcBef>
              <a:spcAft>
                <a:spcPts val="0"/>
              </a:spcAft>
              <a:buSzPts val="1800"/>
              <a:buChar char="●"/>
              <a:defRPr sz="2400"/>
            </a:lvl4pPr>
            <a:lvl5pPr marL="3047924" lvl="4" indent="-457189" rtl="0">
              <a:spcBef>
                <a:spcPts val="1333"/>
              </a:spcBef>
              <a:spcAft>
                <a:spcPts val="0"/>
              </a:spcAft>
              <a:buSzPts val="1800"/>
              <a:buChar char="○"/>
              <a:defRPr sz="2400"/>
            </a:lvl5pPr>
            <a:lvl6pPr marL="3657509" lvl="5" indent="-457189" rtl="0">
              <a:spcBef>
                <a:spcPts val="1333"/>
              </a:spcBef>
              <a:spcAft>
                <a:spcPts val="0"/>
              </a:spcAft>
              <a:buSzPts val="1800"/>
              <a:buChar char="■"/>
              <a:defRPr sz="2400"/>
            </a:lvl6pPr>
            <a:lvl7pPr marL="4267093" lvl="6" indent="-457189" rtl="0">
              <a:spcBef>
                <a:spcPts val="1333"/>
              </a:spcBef>
              <a:spcAft>
                <a:spcPts val="0"/>
              </a:spcAft>
              <a:buSzPts val="1800"/>
              <a:buChar char="●"/>
              <a:defRPr sz="2400"/>
            </a:lvl7pPr>
            <a:lvl8pPr marL="4876678" lvl="7" indent="-457189" rtl="0">
              <a:spcBef>
                <a:spcPts val="1333"/>
              </a:spcBef>
              <a:spcAft>
                <a:spcPts val="0"/>
              </a:spcAft>
              <a:buSzPts val="1800"/>
              <a:buChar char="○"/>
              <a:defRPr sz="2400"/>
            </a:lvl8pPr>
            <a:lvl9pPr marL="5486263" lvl="8" indent="-457189" rtl="0">
              <a:spcBef>
                <a:spcPts val="1333"/>
              </a:spcBef>
              <a:spcAft>
                <a:spcPts val="1333"/>
              </a:spcAft>
              <a:buSzPts val="1800"/>
              <a:buChar char="■"/>
              <a:defRPr sz="24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51" name="Google Shape;451;p8"/>
          <p:cNvSpPr txBox="1">
            <a:spLocks noGrp="1"/>
          </p:cNvSpPr>
          <p:nvPr>
            <p:ph type="body" idx="3"/>
          </p:nvPr>
        </p:nvSpPr>
        <p:spPr>
          <a:xfrm>
            <a:off x="7582143" y="1803400"/>
            <a:ext cx="2726000" cy="45612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marL="609585" lvl="0" indent="-457189" rtl="0">
              <a:spcBef>
                <a:spcPts val="800"/>
              </a:spcBef>
              <a:spcAft>
                <a:spcPts val="0"/>
              </a:spcAft>
              <a:buSzPts val="1800"/>
              <a:buChar char="✘"/>
              <a:defRPr sz="2400"/>
            </a:lvl1pPr>
            <a:lvl2pPr marL="1219170" lvl="1" indent="-457189" rtl="0">
              <a:spcBef>
                <a:spcPts val="1333"/>
              </a:spcBef>
              <a:spcAft>
                <a:spcPts val="0"/>
              </a:spcAft>
              <a:buSzPts val="1800"/>
              <a:buChar char="-"/>
              <a:defRPr sz="2400"/>
            </a:lvl2pPr>
            <a:lvl3pPr marL="1828754" lvl="2" indent="-457189" rtl="0">
              <a:spcBef>
                <a:spcPts val="1333"/>
              </a:spcBef>
              <a:spcAft>
                <a:spcPts val="0"/>
              </a:spcAft>
              <a:buSzPts val="1800"/>
              <a:buChar char="-"/>
              <a:defRPr sz="2400"/>
            </a:lvl3pPr>
            <a:lvl4pPr marL="2438339" lvl="3" indent="-457189" rtl="0">
              <a:spcBef>
                <a:spcPts val="1333"/>
              </a:spcBef>
              <a:spcAft>
                <a:spcPts val="0"/>
              </a:spcAft>
              <a:buSzPts val="1800"/>
              <a:buChar char="●"/>
              <a:defRPr sz="2400"/>
            </a:lvl4pPr>
            <a:lvl5pPr marL="3047924" lvl="4" indent="-457189" rtl="0">
              <a:spcBef>
                <a:spcPts val="1333"/>
              </a:spcBef>
              <a:spcAft>
                <a:spcPts val="0"/>
              </a:spcAft>
              <a:buSzPts val="1800"/>
              <a:buChar char="○"/>
              <a:defRPr sz="2400"/>
            </a:lvl5pPr>
            <a:lvl6pPr marL="3657509" lvl="5" indent="-457189" rtl="0">
              <a:spcBef>
                <a:spcPts val="1333"/>
              </a:spcBef>
              <a:spcAft>
                <a:spcPts val="0"/>
              </a:spcAft>
              <a:buSzPts val="1800"/>
              <a:buChar char="■"/>
              <a:defRPr sz="2400"/>
            </a:lvl6pPr>
            <a:lvl7pPr marL="4267093" lvl="6" indent="-457189" rtl="0">
              <a:spcBef>
                <a:spcPts val="1333"/>
              </a:spcBef>
              <a:spcAft>
                <a:spcPts val="0"/>
              </a:spcAft>
              <a:buSzPts val="1800"/>
              <a:buChar char="●"/>
              <a:defRPr sz="2400"/>
            </a:lvl7pPr>
            <a:lvl8pPr marL="4876678" lvl="7" indent="-457189" rtl="0">
              <a:spcBef>
                <a:spcPts val="1333"/>
              </a:spcBef>
              <a:spcAft>
                <a:spcPts val="0"/>
              </a:spcAft>
              <a:buSzPts val="1800"/>
              <a:buChar char="○"/>
              <a:defRPr sz="2400"/>
            </a:lvl8pPr>
            <a:lvl9pPr marL="5486263" lvl="8" indent="-457189" rtl="0">
              <a:spcBef>
                <a:spcPts val="1333"/>
              </a:spcBef>
              <a:spcAft>
                <a:spcPts val="1333"/>
              </a:spcAft>
              <a:buSzPts val="1800"/>
              <a:buChar char="■"/>
              <a:defRPr sz="24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52" name="Google Shape;452;p8"/>
          <p:cNvSpPr txBox="1">
            <a:spLocks noGrp="1"/>
          </p:cNvSpPr>
          <p:nvPr>
            <p:ph type="sldNum" idx="12"/>
          </p:nvPr>
        </p:nvSpPr>
        <p:spPr>
          <a:xfrm>
            <a:off x="11553372" y="169705"/>
            <a:ext cx="435600" cy="3636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5902B60E-CED1-4B9B-9CD9-812CF1DA0D61}" type="slidenum">
              <a:rPr lang="en-US" smtClean="0"/>
              <a:t>‹Nº›</a:t>
            </a:fld>
            <a:endParaRPr lang="en-US"/>
          </a:p>
        </p:txBody>
      </p:sp>
      <p:grpSp>
        <p:nvGrpSpPr>
          <p:cNvPr id="453" name="Google Shape;453;p8"/>
          <p:cNvGrpSpPr/>
          <p:nvPr/>
        </p:nvGrpSpPr>
        <p:grpSpPr>
          <a:xfrm>
            <a:off x="10672540" y="556396"/>
            <a:ext cx="4706065" cy="6034352"/>
            <a:chOff x="8004404" y="372498"/>
            <a:chExt cx="3529549" cy="4525764"/>
          </a:xfrm>
        </p:grpSpPr>
        <p:grpSp>
          <p:nvGrpSpPr>
            <p:cNvPr id="454" name="Google Shape;454;p8"/>
            <p:cNvGrpSpPr/>
            <p:nvPr/>
          </p:nvGrpSpPr>
          <p:grpSpPr>
            <a:xfrm rot="-5400000" flipH="1">
              <a:off x="8541351" y="-164449"/>
              <a:ext cx="2227938" cy="3301831"/>
              <a:chOff x="3485371" y="1424851"/>
              <a:chExt cx="5318543" cy="7882145"/>
            </a:xfrm>
          </p:grpSpPr>
          <p:grpSp>
            <p:nvGrpSpPr>
              <p:cNvPr id="455" name="Google Shape;455;p8"/>
              <p:cNvGrpSpPr/>
              <p:nvPr/>
            </p:nvGrpSpPr>
            <p:grpSpPr>
              <a:xfrm>
                <a:off x="3485371" y="1958251"/>
                <a:ext cx="468816" cy="7120145"/>
                <a:chOff x="1447800" y="152400"/>
                <a:chExt cx="318597" cy="4838699"/>
              </a:xfrm>
            </p:grpSpPr>
            <p:sp>
              <p:nvSpPr>
                <p:cNvPr id="456" name="Google Shape;456;p8"/>
                <p:cNvSpPr/>
                <p:nvPr/>
              </p:nvSpPr>
              <p:spPr>
                <a:xfrm>
                  <a:off x="1452143" y="158450"/>
                  <a:ext cx="215896" cy="477066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64806" h="3641729" extrusionOk="0">
                      <a:moveTo>
                        <a:pt x="164807" y="394989"/>
                      </a:moveTo>
                      <a:cubicBezTo>
                        <a:pt x="156185" y="351574"/>
                        <a:pt x="93171" y="32822"/>
                        <a:pt x="88053" y="7536"/>
                      </a:cubicBezTo>
                      <a:cubicBezTo>
                        <a:pt x="87620" y="5242"/>
                        <a:pt x="87006" y="2988"/>
                        <a:pt x="86219" y="798"/>
                      </a:cubicBezTo>
                      <a:cubicBezTo>
                        <a:pt x="85017" y="-2343"/>
                        <a:pt x="77441" y="4604"/>
                        <a:pt x="76836" y="7526"/>
                      </a:cubicBezTo>
                      <a:cubicBezTo>
                        <a:pt x="71773" y="32822"/>
                        <a:pt x="8686" y="347473"/>
                        <a:pt x="0" y="391002"/>
                      </a:cubicBezTo>
                      <a:cubicBezTo>
                        <a:pt x="0" y="400985"/>
                        <a:pt x="294" y="3614959"/>
                        <a:pt x="294" y="3614959"/>
                      </a:cubicBezTo>
                      <a:cubicBezTo>
                        <a:pt x="294" y="3628282"/>
                        <a:pt x="37358" y="3641729"/>
                        <a:pt x="82403" y="3641729"/>
                      </a:cubicBezTo>
                      <a:cubicBezTo>
                        <a:pt x="127448" y="3641729"/>
                        <a:pt x="164531" y="3628292"/>
                        <a:pt x="164531" y="3614959"/>
                      </a:cubicBezTo>
                      <a:lnTo>
                        <a:pt x="164742" y="3614959"/>
                      </a:lnTo>
                      <a:cubicBezTo>
                        <a:pt x="164742" y="3614959"/>
                        <a:pt x="164807" y="406076"/>
                        <a:pt x="164807" y="394989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4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pic>
              <p:nvPicPr>
                <p:cNvPr id="457" name="Google Shape;457;p8"/>
                <p:cNvPicPr preferRelativeResize="0"/>
                <p:nvPr/>
              </p:nvPicPr>
              <p:blipFill>
                <a:blip r:embed="rId2">
                  <a:alphaModFix/>
                </a:blip>
                <a:stretch>
                  <a:fillRect/>
                </a:stretch>
              </p:blipFill>
              <p:spPr>
                <a:xfrm>
                  <a:off x="1447800" y="152400"/>
                  <a:ext cx="318597" cy="4838699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</p:grpSp>
          <p:grpSp>
            <p:nvGrpSpPr>
              <p:cNvPr id="458" name="Google Shape;458;p8"/>
              <p:cNvGrpSpPr/>
              <p:nvPr/>
            </p:nvGrpSpPr>
            <p:grpSpPr>
              <a:xfrm>
                <a:off x="3808592" y="1577251"/>
                <a:ext cx="468816" cy="7120145"/>
                <a:chOff x="1600200" y="152400"/>
                <a:chExt cx="318597" cy="4838699"/>
              </a:xfrm>
            </p:grpSpPr>
            <p:sp>
              <p:nvSpPr>
                <p:cNvPr id="459" name="Google Shape;459;p8"/>
                <p:cNvSpPr/>
                <p:nvPr/>
              </p:nvSpPr>
              <p:spPr>
                <a:xfrm>
                  <a:off x="1604543" y="158450"/>
                  <a:ext cx="215896" cy="477066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64806" h="3641729" extrusionOk="0">
                      <a:moveTo>
                        <a:pt x="164807" y="394989"/>
                      </a:moveTo>
                      <a:cubicBezTo>
                        <a:pt x="156185" y="351574"/>
                        <a:pt x="93171" y="32822"/>
                        <a:pt x="88053" y="7536"/>
                      </a:cubicBezTo>
                      <a:cubicBezTo>
                        <a:pt x="87620" y="5242"/>
                        <a:pt x="87006" y="2988"/>
                        <a:pt x="86219" y="798"/>
                      </a:cubicBezTo>
                      <a:cubicBezTo>
                        <a:pt x="85017" y="-2343"/>
                        <a:pt x="77441" y="4604"/>
                        <a:pt x="76836" y="7526"/>
                      </a:cubicBezTo>
                      <a:cubicBezTo>
                        <a:pt x="71773" y="32822"/>
                        <a:pt x="8686" y="347473"/>
                        <a:pt x="0" y="391002"/>
                      </a:cubicBezTo>
                      <a:cubicBezTo>
                        <a:pt x="0" y="400985"/>
                        <a:pt x="294" y="3614959"/>
                        <a:pt x="294" y="3614959"/>
                      </a:cubicBezTo>
                      <a:cubicBezTo>
                        <a:pt x="294" y="3628282"/>
                        <a:pt x="37358" y="3641729"/>
                        <a:pt x="82403" y="3641729"/>
                      </a:cubicBezTo>
                      <a:cubicBezTo>
                        <a:pt x="127448" y="3641729"/>
                        <a:pt x="164531" y="3628292"/>
                        <a:pt x="164531" y="3614959"/>
                      </a:cubicBezTo>
                      <a:lnTo>
                        <a:pt x="164742" y="3614959"/>
                      </a:lnTo>
                      <a:cubicBezTo>
                        <a:pt x="164742" y="3614959"/>
                        <a:pt x="164807" y="406076"/>
                        <a:pt x="164807" y="394989"/>
                      </a:cubicBezTo>
                      <a:close/>
                    </a:path>
                  </a:pathLst>
                </a:custGeom>
                <a:solidFill>
                  <a:schemeClr val="accent6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4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pic>
              <p:nvPicPr>
                <p:cNvPr id="460" name="Google Shape;460;p8"/>
                <p:cNvPicPr preferRelativeResize="0"/>
                <p:nvPr/>
              </p:nvPicPr>
              <p:blipFill>
                <a:blip r:embed="rId2">
                  <a:alphaModFix/>
                </a:blip>
                <a:stretch>
                  <a:fillRect/>
                </a:stretch>
              </p:blipFill>
              <p:spPr>
                <a:xfrm>
                  <a:off x="1600200" y="152400"/>
                  <a:ext cx="318597" cy="4838699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</p:grpSp>
          <p:grpSp>
            <p:nvGrpSpPr>
              <p:cNvPr id="461" name="Google Shape;461;p8"/>
              <p:cNvGrpSpPr/>
              <p:nvPr/>
            </p:nvGrpSpPr>
            <p:grpSpPr>
              <a:xfrm>
                <a:off x="4131812" y="2186851"/>
                <a:ext cx="468816" cy="7120145"/>
                <a:chOff x="533400" y="152400"/>
                <a:chExt cx="318597" cy="4838699"/>
              </a:xfrm>
            </p:grpSpPr>
            <p:sp>
              <p:nvSpPr>
                <p:cNvPr id="462" name="Google Shape;462;p8"/>
                <p:cNvSpPr/>
                <p:nvPr/>
              </p:nvSpPr>
              <p:spPr>
                <a:xfrm>
                  <a:off x="537743" y="158450"/>
                  <a:ext cx="215896" cy="477066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64806" h="3641729" extrusionOk="0">
                      <a:moveTo>
                        <a:pt x="164807" y="394989"/>
                      </a:moveTo>
                      <a:cubicBezTo>
                        <a:pt x="156185" y="351574"/>
                        <a:pt x="93171" y="32822"/>
                        <a:pt x="88053" y="7536"/>
                      </a:cubicBezTo>
                      <a:cubicBezTo>
                        <a:pt x="87620" y="5242"/>
                        <a:pt x="87006" y="2988"/>
                        <a:pt x="86219" y="798"/>
                      </a:cubicBezTo>
                      <a:cubicBezTo>
                        <a:pt x="85017" y="-2343"/>
                        <a:pt x="77441" y="4604"/>
                        <a:pt x="76836" y="7526"/>
                      </a:cubicBezTo>
                      <a:cubicBezTo>
                        <a:pt x="71773" y="32822"/>
                        <a:pt x="8686" y="347473"/>
                        <a:pt x="0" y="391002"/>
                      </a:cubicBezTo>
                      <a:cubicBezTo>
                        <a:pt x="0" y="400985"/>
                        <a:pt x="294" y="3614959"/>
                        <a:pt x="294" y="3614959"/>
                      </a:cubicBezTo>
                      <a:cubicBezTo>
                        <a:pt x="294" y="3628282"/>
                        <a:pt x="37358" y="3641729"/>
                        <a:pt x="82403" y="3641729"/>
                      </a:cubicBezTo>
                      <a:cubicBezTo>
                        <a:pt x="127448" y="3641729"/>
                        <a:pt x="164531" y="3628292"/>
                        <a:pt x="164531" y="3614959"/>
                      </a:cubicBezTo>
                      <a:lnTo>
                        <a:pt x="164742" y="3614959"/>
                      </a:lnTo>
                      <a:cubicBezTo>
                        <a:pt x="164742" y="3614959"/>
                        <a:pt x="164807" y="406076"/>
                        <a:pt x="164807" y="394989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4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pic>
              <p:nvPicPr>
                <p:cNvPr id="463" name="Google Shape;463;p8"/>
                <p:cNvPicPr preferRelativeResize="0"/>
                <p:nvPr/>
              </p:nvPicPr>
              <p:blipFill>
                <a:blip r:embed="rId2">
                  <a:alphaModFix/>
                </a:blip>
                <a:stretch>
                  <a:fillRect/>
                </a:stretch>
              </p:blipFill>
              <p:spPr>
                <a:xfrm>
                  <a:off x="533400" y="152400"/>
                  <a:ext cx="318597" cy="4838699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</p:grpSp>
          <p:grpSp>
            <p:nvGrpSpPr>
              <p:cNvPr id="464" name="Google Shape;464;p8"/>
              <p:cNvGrpSpPr/>
              <p:nvPr/>
            </p:nvGrpSpPr>
            <p:grpSpPr>
              <a:xfrm>
                <a:off x="4455033" y="1729651"/>
                <a:ext cx="468816" cy="7120145"/>
                <a:chOff x="685800" y="152400"/>
                <a:chExt cx="318597" cy="4838699"/>
              </a:xfrm>
            </p:grpSpPr>
            <p:sp>
              <p:nvSpPr>
                <p:cNvPr id="465" name="Google Shape;465;p8"/>
                <p:cNvSpPr/>
                <p:nvPr/>
              </p:nvSpPr>
              <p:spPr>
                <a:xfrm>
                  <a:off x="690143" y="158450"/>
                  <a:ext cx="215896" cy="477066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64806" h="3641729" extrusionOk="0">
                      <a:moveTo>
                        <a:pt x="164807" y="394989"/>
                      </a:moveTo>
                      <a:cubicBezTo>
                        <a:pt x="156185" y="351574"/>
                        <a:pt x="93171" y="32822"/>
                        <a:pt x="88053" y="7536"/>
                      </a:cubicBezTo>
                      <a:cubicBezTo>
                        <a:pt x="87620" y="5242"/>
                        <a:pt x="87006" y="2988"/>
                        <a:pt x="86219" y="798"/>
                      </a:cubicBezTo>
                      <a:cubicBezTo>
                        <a:pt x="85017" y="-2343"/>
                        <a:pt x="77441" y="4604"/>
                        <a:pt x="76836" y="7526"/>
                      </a:cubicBezTo>
                      <a:cubicBezTo>
                        <a:pt x="71773" y="32822"/>
                        <a:pt x="8686" y="347473"/>
                        <a:pt x="0" y="391002"/>
                      </a:cubicBezTo>
                      <a:cubicBezTo>
                        <a:pt x="0" y="400985"/>
                        <a:pt x="294" y="3614959"/>
                        <a:pt x="294" y="3614959"/>
                      </a:cubicBezTo>
                      <a:cubicBezTo>
                        <a:pt x="294" y="3628282"/>
                        <a:pt x="37358" y="3641729"/>
                        <a:pt x="82403" y="3641729"/>
                      </a:cubicBezTo>
                      <a:cubicBezTo>
                        <a:pt x="127448" y="3641729"/>
                        <a:pt x="164531" y="3628292"/>
                        <a:pt x="164531" y="3614959"/>
                      </a:cubicBezTo>
                      <a:lnTo>
                        <a:pt x="164742" y="3614959"/>
                      </a:lnTo>
                      <a:cubicBezTo>
                        <a:pt x="164742" y="3614959"/>
                        <a:pt x="164807" y="406076"/>
                        <a:pt x="164807" y="394989"/>
                      </a:cubicBezTo>
                      <a:close/>
                    </a:path>
                  </a:pathLst>
                </a:custGeom>
                <a:solidFill>
                  <a:schemeClr val="lt2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4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pic>
              <p:nvPicPr>
                <p:cNvPr id="466" name="Google Shape;466;p8"/>
                <p:cNvPicPr preferRelativeResize="0"/>
                <p:nvPr/>
              </p:nvPicPr>
              <p:blipFill>
                <a:blip r:embed="rId2">
                  <a:alphaModFix/>
                </a:blip>
                <a:stretch>
                  <a:fillRect/>
                </a:stretch>
              </p:blipFill>
              <p:spPr>
                <a:xfrm>
                  <a:off x="685800" y="152400"/>
                  <a:ext cx="318597" cy="4838699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</p:grpSp>
          <p:grpSp>
            <p:nvGrpSpPr>
              <p:cNvPr id="467" name="Google Shape;467;p8"/>
              <p:cNvGrpSpPr/>
              <p:nvPr/>
            </p:nvGrpSpPr>
            <p:grpSpPr>
              <a:xfrm>
                <a:off x="4778254" y="1424851"/>
                <a:ext cx="468816" cy="7120145"/>
                <a:chOff x="838200" y="152400"/>
                <a:chExt cx="318597" cy="4838699"/>
              </a:xfrm>
            </p:grpSpPr>
            <p:sp>
              <p:nvSpPr>
                <p:cNvPr id="468" name="Google Shape;468;p8"/>
                <p:cNvSpPr/>
                <p:nvPr/>
              </p:nvSpPr>
              <p:spPr>
                <a:xfrm>
                  <a:off x="842543" y="158450"/>
                  <a:ext cx="215896" cy="477066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64806" h="3641729" extrusionOk="0">
                      <a:moveTo>
                        <a:pt x="164807" y="394989"/>
                      </a:moveTo>
                      <a:cubicBezTo>
                        <a:pt x="156185" y="351574"/>
                        <a:pt x="93171" y="32822"/>
                        <a:pt x="88053" y="7536"/>
                      </a:cubicBezTo>
                      <a:cubicBezTo>
                        <a:pt x="87620" y="5242"/>
                        <a:pt x="87006" y="2988"/>
                        <a:pt x="86219" y="798"/>
                      </a:cubicBezTo>
                      <a:cubicBezTo>
                        <a:pt x="85017" y="-2343"/>
                        <a:pt x="77441" y="4604"/>
                        <a:pt x="76836" y="7526"/>
                      </a:cubicBezTo>
                      <a:cubicBezTo>
                        <a:pt x="71773" y="32822"/>
                        <a:pt x="8686" y="347473"/>
                        <a:pt x="0" y="391002"/>
                      </a:cubicBezTo>
                      <a:cubicBezTo>
                        <a:pt x="0" y="400985"/>
                        <a:pt x="294" y="3614959"/>
                        <a:pt x="294" y="3614959"/>
                      </a:cubicBezTo>
                      <a:cubicBezTo>
                        <a:pt x="294" y="3628282"/>
                        <a:pt x="37358" y="3641729"/>
                        <a:pt x="82403" y="3641729"/>
                      </a:cubicBezTo>
                      <a:cubicBezTo>
                        <a:pt x="127448" y="3641729"/>
                        <a:pt x="164531" y="3628292"/>
                        <a:pt x="164531" y="3614959"/>
                      </a:cubicBezTo>
                      <a:lnTo>
                        <a:pt x="164742" y="3614959"/>
                      </a:lnTo>
                      <a:cubicBezTo>
                        <a:pt x="164742" y="3614959"/>
                        <a:pt x="164807" y="406076"/>
                        <a:pt x="164807" y="394989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4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pic>
              <p:nvPicPr>
                <p:cNvPr id="469" name="Google Shape;469;p8"/>
                <p:cNvPicPr preferRelativeResize="0"/>
                <p:nvPr/>
              </p:nvPicPr>
              <p:blipFill>
                <a:blip r:embed="rId2">
                  <a:alphaModFix/>
                </a:blip>
                <a:stretch>
                  <a:fillRect/>
                </a:stretch>
              </p:blipFill>
              <p:spPr>
                <a:xfrm>
                  <a:off x="838200" y="152400"/>
                  <a:ext cx="318597" cy="4838699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</p:grpSp>
          <p:grpSp>
            <p:nvGrpSpPr>
              <p:cNvPr id="470" name="Google Shape;470;p8"/>
              <p:cNvGrpSpPr/>
              <p:nvPr/>
            </p:nvGrpSpPr>
            <p:grpSpPr>
              <a:xfrm>
                <a:off x="5101474" y="1882051"/>
                <a:ext cx="468816" cy="7120145"/>
                <a:chOff x="990600" y="152400"/>
                <a:chExt cx="318597" cy="4838699"/>
              </a:xfrm>
            </p:grpSpPr>
            <p:sp>
              <p:nvSpPr>
                <p:cNvPr id="471" name="Google Shape;471;p8"/>
                <p:cNvSpPr/>
                <p:nvPr/>
              </p:nvSpPr>
              <p:spPr>
                <a:xfrm>
                  <a:off x="994943" y="158450"/>
                  <a:ext cx="215896" cy="477066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64806" h="3641729" extrusionOk="0">
                      <a:moveTo>
                        <a:pt x="164807" y="394989"/>
                      </a:moveTo>
                      <a:cubicBezTo>
                        <a:pt x="156185" y="351574"/>
                        <a:pt x="93171" y="32822"/>
                        <a:pt x="88053" y="7536"/>
                      </a:cubicBezTo>
                      <a:cubicBezTo>
                        <a:pt x="87620" y="5242"/>
                        <a:pt x="87006" y="2988"/>
                        <a:pt x="86219" y="798"/>
                      </a:cubicBezTo>
                      <a:cubicBezTo>
                        <a:pt x="85017" y="-2343"/>
                        <a:pt x="77441" y="4604"/>
                        <a:pt x="76836" y="7526"/>
                      </a:cubicBezTo>
                      <a:cubicBezTo>
                        <a:pt x="71773" y="32822"/>
                        <a:pt x="8686" y="347473"/>
                        <a:pt x="0" y="391002"/>
                      </a:cubicBezTo>
                      <a:cubicBezTo>
                        <a:pt x="0" y="400985"/>
                        <a:pt x="294" y="3614959"/>
                        <a:pt x="294" y="3614959"/>
                      </a:cubicBezTo>
                      <a:cubicBezTo>
                        <a:pt x="294" y="3628282"/>
                        <a:pt x="37358" y="3641729"/>
                        <a:pt x="82403" y="3641729"/>
                      </a:cubicBezTo>
                      <a:cubicBezTo>
                        <a:pt x="127448" y="3641729"/>
                        <a:pt x="164531" y="3628292"/>
                        <a:pt x="164531" y="3614959"/>
                      </a:cubicBezTo>
                      <a:lnTo>
                        <a:pt x="164742" y="3614959"/>
                      </a:lnTo>
                      <a:cubicBezTo>
                        <a:pt x="164742" y="3614959"/>
                        <a:pt x="164807" y="406076"/>
                        <a:pt x="164807" y="394989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4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pic>
              <p:nvPicPr>
                <p:cNvPr id="472" name="Google Shape;472;p8"/>
                <p:cNvPicPr preferRelativeResize="0"/>
                <p:nvPr/>
              </p:nvPicPr>
              <p:blipFill>
                <a:blip r:embed="rId2">
                  <a:alphaModFix/>
                </a:blip>
                <a:stretch>
                  <a:fillRect/>
                </a:stretch>
              </p:blipFill>
              <p:spPr>
                <a:xfrm>
                  <a:off x="990600" y="152400"/>
                  <a:ext cx="318597" cy="4838699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</p:grpSp>
          <p:grpSp>
            <p:nvGrpSpPr>
              <p:cNvPr id="473" name="Google Shape;473;p8"/>
              <p:cNvGrpSpPr/>
              <p:nvPr/>
            </p:nvGrpSpPr>
            <p:grpSpPr>
              <a:xfrm>
                <a:off x="5424695" y="1729651"/>
                <a:ext cx="468816" cy="7120145"/>
                <a:chOff x="3663063" y="152400"/>
                <a:chExt cx="318597" cy="4838699"/>
              </a:xfrm>
            </p:grpSpPr>
            <p:sp>
              <p:nvSpPr>
                <p:cNvPr id="474" name="Google Shape;474;p8"/>
                <p:cNvSpPr/>
                <p:nvPr/>
              </p:nvSpPr>
              <p:spPr>
                <a:xfrm>
                  <a:off x="3667406" y="158450"/>
                  <a:ext cx="215896" cy="477066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64806" h="3641729" extrusionOk="0">
                      <a:moveTo>
                        <a:pt x="164807" y="394989"/>
                      </a:moveTo>
                      <a:cubicBezTo>
                        <a:pt x="156185" y="351574"/>
                        <a:pt x="93171" y="32822"/>
                        <a:pt x="88053" y="7536"/>
                      </a:cubicBezTo>
                      <a:cubicBezTo>
                        <a:pt x="87620" y="5242"/>
                        <a:pt x="87006" y="2988"/>
                        <a:pt x="86219" y="798"/>
                      </a:cubicBezTo>
                      <a:cubicBezTo>
                        <a:pt x="85017" y="-2343"/>
                        <a:pt x="77441" y="4604"/>
                        <a:pt x="76836" y="7526"/>
                      </a:cubicBezTo>
                      <a:cubicBezTo>
                        <a:pt x="71773" y="32822"/>
                        <a:pt x="8686" y="347473"/>
                        <a:pt x="0" y="391002"/>
                      </a:cubicBezTo>
                      <a:cubicBezTo>
                        <a:pt x="0" y="400985"/>
                        <a:pt x="294" y="3614959"/>
                        <a:pt x="294" y="3614959"/>
                      </a:cubicBezTo>
                      <a:cubicBezTo>
                        <a:pt x="294" y="3628282"/>
                        <a:pt x="37358" y="3641729"/>
                        <a:pt x="82403" y="3641729"/>
                      </a:cubicBezTo>
                      <a:cubicBezTo>
                        <a:pt x="127448" y="3641729"/>
                        <a:pt x="164531" y="3628292"/>
                        <a:pt x="164531" y="3614959"/>
                      </a:cubicBezTo>
                      <a:lnTo>
                        <a:pt x="164742" y="3614959"/>
                      </a:lnTo>
                      <a:cubicBezTo>
                        <a:pt x="164742" y="3614959"/>
                        <a:pt x="164807" y="406076"/>
                        <a:pt x="164807" y="394989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4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pic>
              <p:nvPicPr>
                <p:cNvPr id="475" name="Google Shape;475;p8"/>
                <p:cNvPicPr preferRelativeResize="0"/>
                <p:nvPr/>
              </p:nvPicPr>
              <p:blipFill>
                <a:blip r:embed="rId2">
                  <a:alphaModFix/>
                </a:blip>
                <a:stretch>
                  <a:fillRect/>
                </a:stretch>
              </p:blipFill>
              <p:spPr>
                <a:xfrm>
                  <a:off x="3663063" y="152400"/>
                  <a:ext cx="318597" cy="4838699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</p:grpSp>
          <p:grpSp>
            <p:nvGrpSpPr>
              <p:cNvPr id="476" name="Google Shape;476;p8"/>
              <p:cNvGrpSpPr/>
              <p:nvPr/>
            </p:nvGrpSpPr>
            <p:grpSpPr>
              <a:xfrm>
                <a:off x="5929821" y="2034451"/>
                <a:ext cx="468816" cy="7120145"/>
                <a:chOff x="1419019" y="152400"/>
                <a:chExt cx="318597" cy="4838699"/>
              </a:xfrm>
            </p:grpSpPr>
            <p:sp>
              <p:nvSpPr>
                <p:cNvPr id="477" name="Google Shape;477;p8"/>
                <p:cNvSpPr/>
                <p:nvPr/>
              </p:nvSpPr>
              <p:spPr>
                <a:xfrm>
                  <a:off x="1423362" y="158450"/>
                  <a:ext cx="215896" cy="477066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64806" h="3641729" extrusionOk="0">
                      <a:moveTo>
                        <a:pt x="164807" y="394989"/>
                      </a:moveTo>
                      <a:cubicBezTo>
                        <a:pt x="156185" y="351574"/>
                        <a:pt x="93171" y="32822"/>
                        <a:pt x="88053" y="7536"/>
                      </a:cubicBezTo>
                      <a:cubicBezTo>
                        <a:pt x="87620" y="5242"/>
                        <a:pt x="87006" y="2988"/>
                        <a:pt x="86219" y="798"/>
                      </a:cubicBezTo>
                      <a:cubicBezTo>
                        <a:pt x="85017" y="-2343"/>
                        <a:pt x="77441" y="4604"/>
                        <a:pt x="76836" y="7526"/>
                      </a:cubicBezTo>
                      <a:cubicBezTo>
                        <a:pt x="71773" y="32822"/>
                        <a:pt x="8686" y="347473"/>
                        <a:pt x="0" y="391002"/>
                      </a:cubicBezTo>
                      <a:cubicBezTo>
                        <a:pt x="0" y="400985"/>
                        <a:pt x="294" y="3614959"/>
                        <a:pt x="294" y="3614959"/>
                      </a:cubicBezTo>
                      <a:cubicBezTo>
                        <a:pt x="294" y="3628282"/>
                        <a:pt x="37358" y="3641729"/>
                        <a:pt x="82403" y="3641729"/>
                      </a:cubicBezTo>
                      <a:cubicBezTo>
                        <a:pt x="127448" y="3641729"/>
                        <a:pt x="164531" y="3628292"/>
                        <a:pt x="164531" y="3614959"/>
                      </a:cubicBezTo>
                      <a:lnTo>
                        <a:pt x="164742" y="3614959"/>
                      </a:lnTo>
                      <a:cubicBezTo>
                        <a:pt x="164742" y="3614959"/>
                        <a:pt x="164807" y="406076"/>
                        <a:pt x="164807" y="394989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4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pic>
              <p:nvPicPr>
                <p:cNvPr id="478" name="Google Shape;478;p8"/>
                <p:cNvPicPr preferRelativeResize="0"/>
                <p:nvPr/>
              </p:nvPicPr>
              <p:blipFill>
                <a:blip r:embed="rId2">
                  <a:alphaModFix/>
                </a:blip>
                <a:stretch>
                  <a:fillRect/>
                </a:stretch>
              </p:blipFill>
              <p:spPr>
                <a:xfrm>
                  <a:off x="1419019" y="152400"/>
                  <a:ext cx="318597" cy="4838699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</p:grpSp>
          <p:grpSp>
            <p:nvGrpSpPr>
              <p:cNvPr id="479" name="Google Shape;479;p8"/>
              <p:cNvGrpSpPr/>
              <p:nvPr/>
            </p:nvGrpSpPr>
            <p:grpSpPr>
              <a:xfrm>
                <a:off x="6395774" y="1653451"/>
                <a:ext cx="468816" cy="7120145"/>
                <a:chOff x="1600200" y="152400"/>
                <a:chExt cx="318597" cy="4838699"/>
              </a:xfrm>
            </p:grpSpPr>
            <p:sp>
              <p:nvSpPr>
                <p:cNvPr id="480" name="Google Shape;480;p8"/>
                <p:cNvSpPr/>
                <p:nvPr/>
              </p:nvSpPr>
              <p:spPr>
                <a:xfrm>
                  <a:off x="1604543" y="158450"/>
                  <a:ext cx="215896" cy="477066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64806" h="3641729" extrusionOk="0">
                      <a:moveTo>
                        <a:pt x="164807" y="394989"/>
                      </a:moveTo>
                      <a:cubicBezTo>
                        <a:pt x="156185" y="351574"/>
                        <a:pt x="93171" y="32822"/>
                        <a:pt x="88053" y="7536"/>
                      </a:cubicBezTo>
                      <a:cubicBezTo>
                        <a:pt x="87620" y="5242"/>
                        <a:pt x="87006" y="2988"/>
                        <a:pt x="86219" y="798"/>
                      </a:cubicBezTo>
                      <a:cubicBezTo>
                        <a:pt x="85017" y="-2343"/>
                        <a:pt x="77441" y="4604"/>
                        <a:pt x="76836" y="7526"/>
                      </a:cubicBezTo>
                      <a:cubicBezTo>
                        <a:pt x="71773" y="32822"/>
                        <a:pt x="8686" y="347473"/>
                        <a:pt x="0" y="391002"/>
                      </a:cubicBezTo>
                      <a:cubicBezTo>
                        <a:pt x="0" y="400985"/>
                        <a:pt x="294" y="3614959"/>
                        <a:pt x="294" y="3614959"/>
                      </a:cubicBezTo>
                      <a:cubicBezTo>
                        <a:pt x="294" y="3628282"/>
                        <a:pt x="37358" y="3641729"/>
                        <a:pt x="82403" y="3641729"/>
                      </a:cubicBezTo>
                      <a:cubicBezTo>
                        <a:pt x="127448" y="3641729"/>
                        <a:pt x="164531" y="3628292"/>
                        <a:pt x="164531" y="3614959"/>
                      </a:cubicBezTo>
                      <a:lnTo>
                        <a:pt x="164742" y="3614959"/>
                      </a:lnTo>
                      <a:cubicBezTo>
                        <a:pt x="164742" y="3614959"/>
                        <a:pt x="164807" y="406076"/>
                        <a:pt x="164807" y="394989"/>
                      </a:cubicBezTo>
                      <a:close/>
                    </a:path>
                  </a:pathLst>
                </a:custGeom>
                <a:solidFill>
                  <a:schemeClr val="accent6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4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pic>
              <p:nvPicPr>
                <p:cNvPr id="481" name="Google Shape;481;p8"/>
                <p:cNvPicPr preferRelativeResize="0"/>
                <p:nvPr/>
              </p:nvPicPr>
              <p:blipFill>
                <a:blip r:embed="rId2">
                  <a:alphaModFix/>
                </a:blip>
                <a:stretch>
                  <a:fillRect/>
                </a:stretch>
              </p:blipFill>
              <p:spPr>
                <a:xfrm>
                  <a:off x="1600200" y="152400"/>
                  <a:ext cx="318597" cy="4838699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</p:grpSp>
          <p:grpSp>
            <p:nvGrpSpPr>
              <p:cNvPr id="482" name="Google Shape;482;p8"/>
              <p:cNvGrpSpPr/>
              <p:nvPr/>
            </p:nvGrpSpPr>
            <p:grpSpPr>
              <a:xfrm>
                <a:off x="6718994" y="1424851"/>
                <a:ext cx="468816" cy="7120145"/>
                <a:chOff x="533400" y="152400"/>
                <a:chExt cx="318597" cy="4838699"/>
              </a:xfrm>
            </p:grpSpPr>
            <p:sp>
              <p:nvSpPr>
                <p:cNvPr id="483" name="Google Shape;483;p8"/>
                <p:cNvSpPr/>
                <p:nvPr/>
              </p:nvSpPr>
              <p:spPr>
                <a:xfrm>
                  <a:off x="537743" y="158450"/>
                  <a:ext cx="215896" cy="477066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64806" h="3641729" extrusionOk="0">
                      <a:moveTo>
                        <a:pt x="164807" y="394989"/>
                      </a:moveTo>
                      <a:cubicBezTo>
                        <a:pt x="156185" y="351574"/>
                        <a:pt x="93171" y="32822"/>
                        <a:pt x="88053" y="7536"/>
                      </a:cubicBezTo>
                      <a:cubicBezTo>
                        <a:pt x="87620" y="5242"/>
                        <a:pt x="87006" y="2988"/>
                        <a:pt x="86219" y="798"/>
                      </a:cubicBezTo>
                      <a:cubicBezTo>
                        <a:pt x="85017" y="-2343"/>
                        <a:pt x="77441" y="4604"/>
                        <a:pt x="76836" y="7526"/>
                      </a:cubicBezTo>
                      <a:cubicBezTo>
                        <a:pt x="71773" y="32822"/>
                        <a:pt x="8686" y="347473"/>
                        <a:pt x="0" y="391002"/>
                      </a:cubicBezTo>
                      <a:cubicBezTo>
                        <a:pt x="0" y="400985"/>
                        <a:pt x="294" y="3614959"/>
                        <a:pt x="294" y="3614959"/>
                      </a:cubicBezTo>
                      <a:cubicBezTo>
                        <a:pt x="294" y="3628282"/>
                        <a:pt x="37358" y="3641729"/>
                        <a:pt x="82403" y="3641729"/>
                      </a:cubicBezTo>
                      <a:cubicBezTo>
                        <a:pt x="127448" y="3641729"/>
                        <a:pt x="164531" y="3628292"/>
                        <a:pt x="164531" y="3614959"/>
                      </a:cubicBezTo>
                      <a:lnTo>
                        <a:pt x="164742" y="3614959"/>
                      </a:lnTo>
                      <a:cubicBezTo>
                        <a:pt x="164742" y="3614959"/>
                        <a:pt x="164807" y="406076"/>
                        <a:pt x="164807" y="394989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4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pic>
              <p:nvPicPr>
                <p:cNvPr id="484" name="Google Shape;484;p8"/>
                <p:cNvPicPr preferRelativeResize="0"/>
                <p:nvPr/>
              </p:nvPicPr>
              <p:blipFill>
                <a:blip r:embed="rId2">
                  <a:alphaModFix/>
                </a:blip>
                <a:stretch>
                  <a:fillRect/>
                </a:stretch>
              </p:blipFill>
              <p:spPr>
                <a:xfrm>
                  <a:off x="533400" y="152400"/>
                  <a:ext cx="318597" cy="4838699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</p:grpSp>
          <p:grpSp>
            <p:nvGrpSpPr>
              <p:cNvPr id="485" name="Google Shape;485;p8"/>
              <p:cNvGrpSpPr/>
              <p:nvPr/>
            </p:nvGrpSpPr>
            <p:grpSpPr>
              <a:xfrm>
                <a:off x="7042215" y="1501051"/>
                <a:ext cx="468816" cy="7120145"/>
                <a:chOff x="685800" y="152400"/>
                <a:chExt cx="318597" cy="4838699"/>
              </a:xfrm>
            </p:grpSpPr>
            <p:sp>
              <p:nvSpPr>
                <p:cNvPr id="486" name="Google Shape;486;p8"/>
                <p:cNvSpPr/>
                <p:nvPr/>
              </p:nvSpPr>
              <p:spPr>
                <a:xfrm>
                  <a:off x="690143" y="158450"/>
                  <a:ext cx="215896" cy="477066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64806" h="3641729" extrusionOk="0">
                      <a:moveTo>
                        <a:pt x="164807" y="394989"/>
                      </a:moveTo>
                      <a:cubicBezTo>
                        <a:pt x="156185" y="351574"/>
                        <a:pt x="93171" y="32822"/>
                        <a:pt x="88053" y="7536"/>
                      </a:cubicBezTo>
                      <a:cubicBezTo>
                        <a:pt x="87620" y="5242"/>
                        <a:pt x="87006" y="2988"/>
                        <a:pt x="86219" y="798"/>
                      </a:cubicBezTo>
                      <a:cubicBezTo>
                        <a:pt x="85017" y="-2343"/>
                        <a:pt x="77441" y="4604"/>
                        <a:pt x="76836" y="7526"/>
                      </a:cubicBezTo>
                      <a:cubicBezTo>
                        <a:pt x="71773" y="32822"/>
                        <a:pt x="8686" y="347473"/>
                        <a:pt x="0" y="391002"/>
                      </a:cubicBezTo>
                      <a:cubicBezTo>
                        <a:pt x="0" y="400985"/>
                        <a:pt x="294" y="3614959"/>
                        <a:pt x="294" y="3614959"/>
                      </a:cubicBezTo>
                      <a:cubicBezTo>
                        <a:pt x="294" y="3628282"/>
                        <a:pt x="37358" y="3641729"/>
                        <a:pt x="82403" y="3641729"/>
                      </a:cubicBezTo>
                      <a:cubicBezTo>
                        <a:pt x="127448" y="3641729"/>
                        <a:pt x="164531" y="3628292"/>
                        <a:pt x="164531" y="3614959"/>
                      </a:cubicBezTo>
                      <a:lnTo>
                        <a:pt x="164742" y="3614959"/>
                      </a:lnTo>
                      <a:cubicBezTo>
                        <a:pt x="164742" y="3614959"/>
                        <a:pt x="164807" y="406076"/>
                        <a:pt x="164807" y="394989"/>
                      </a:cubicBezTo>
                      <a:close/>
                    </a:path>
                  </a:pathLst>
                </a:custGeom>
                <a:solidFill>
                  <a:schemeClr val="lt2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4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pic>
              <p:nvPicPr>
                <p:cNvPr id="487" name="Google Shape;487;p8"/>
                <p:cNvPicPr preferRelativeResize="0"/>
                <p:nvPr/>
              </p:nvPicPr>
              <p:blipFill>
                <a:blip r:embed="rId2">
                  <a:alphaModFix/>
                </a:blip>
                <a:stretch>
                  <a:fillRect/>
                </a:stretch>
              </p:blipFill>
              <p:spPr>
                <a:xfrm>
                  <a:off x="685800" y="152400"/>
                  <a:ext cx="318597" cy="4838699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</p:grpSp>
          <p:grpSp>
            <p:nvGrpSpPr>
              <p:cNvPr id="488" name="Google Shape;488;p8"/>
              <p:cNvGrpSpPr/>
              <p:nvPr/>
            </p:nvGrpSpPr>
            <p:grpSpPr>
              <a:xfrm>
                <a:off x="7365436" y="1882051"/>
                <a:ext cx="468816" cy="7120145"/>
                <a:chOff x="838200" y="152400"/>
                <a:chExt cx="318597" cy="4838699"/>
              </a:xfrm>
            </p:grpSpPr>
            <p:sp>
              <p:nvSpPr>
                <p:cNvPr id="489" name="Google Shape;489;p8"/>
                <p:cNvSpPr/>
                <p:nvPr/>
              </p:nvSpPr>
              <p:spPr>
                <a:xfrm>
                  <a:off x="842543" y="158450"/>
                  <a:ext cx="215896" cy="477066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64806" h="3641729" extrusionOk="0">
                      <a:moveTo>
                        <a:pt x="164807" y="394989"/>
                      </a:moveTo>
                      <a:cubicBezTo>
                        <a:pt x="156185" y="351574"/>
                        <a:pt x="93171" y="32822"/>
                        <a:pt x="88053" y="7536"/>
                      </a:cubicBezTo>
                      <a:cubicBezTo>
                        <a:pt x="87620" y="5242"/>
                        <a:pt x="87006" y="2988"/>
                        <a:pt x="86219" y="798"/>
                      </a:cubicBezTo>
                      <a:cubicBezTo>
                        <a:pt x="85017" y="-2343"/>
                        <a:pt x="77441" y="4604"/>
                        <a:pt x="76836" y="7526"/>
                      </a:cubicBezTo>
                      <a:cubicBezTo>
                        <a:pt x="71773" y="32822"/>
                        <a:pt x="8686" y="347473"/>
                        <a:pt x="0" y="391002"/>
                      </a:cubicBezTo>
                      <a:cubicBezTo>
                        <a:pt x="0" y="400985"/>
                        <a:pt x="294" y="3614959"/>
                        <a:pt x="294" y="3614959"/>
                      </a:cubicBezTo>
                      <a:cubicBezTo>
                        <a:pt x="294" y="3628282"/>
                        <a:pt x="37358" y="3641729"/>
                        <a:pt x="82403" y="3641729"/>
                      </a:cubicBezTo>
                      <a:cubicBezTo>
                        <a:pt x="127448" y="3641729"/>
                        <a:pt x="164531" y="3628292"/>
                        <a:pt x="164531" y="3614959"/>
                      </a:cubicBezTo>
                      <a:lnTo>
                        <a:pt x="164742" y="3614959"/>
                      </a:lnTo>
                      <a:cubicBezTo>
                        <a:pt x="164742" y="3614959"/>
                        <a:pt x="164807" y="406076"/>
                        <a:pt x="164807" y="394989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4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pic>
              <p:nvPicPr>
                <p:cNvPr id="490" name="Google Shape;490;p8"/>
                <p:cNvPicPr preferRelativeResize="0"/>
                <p:nvPr/>
              </p:nvPicPr>
              <p:blipFill>
                <a:blip r:embed="rId2">
                  <a:alphaModFix/>
                </a:blip>
                <a:stretch>
                  <a:fillRect/>
                </a:stretch>
              </p:blipFill>
              <p:spPr>
                <a:xfrm>
                  <a:off x="838200" y="152400"/>
                  <a:ext cx="318597" cy="4838699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</p:grpSp>
          <p:grpSp>
            <p:nvGrpSpPr>
              <p:cNvPr id="491" name="Google Shape;491;p8"/>
              <p:cNvGrpSpPr/>
              <p:nvPr/>
            </p:nvGrpSpPr>
            <p:grpSpPr>
              <a:xfrm>
                <a:off x="8011877" y="2186851"/>
                <a:ext cx="468816" cy="7120145"/>
                <a:chOff x="3663063" y="152400"/>
                <a:chExt cx="318597" cy="4838699"/>
              </a:xfrm>
            </p:grpSpPr>
            <p:sp>
              <p:nvSpPr>
                <p:cNvPr id="492" name="Google Shape;492;p8"/>
                <p:cNvSpPr/>
                <p:nvPr/>
              </p:nvSpPr>
              <p:spPr>
                <a:xfrm>
                  <a:off x="3667406" y="158450"/>
                  <a:ext cx="215896" cy="477066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64806" h="3641729" extrusionOk="0">
                      <a:moveTo>
                        <a:pt x="164807" y="394989"/>
                      </a:moveTo>
                      <a:cubicBezTo>
                        <a:pt x="156185" y="351574"/>
                        <a:pt x="93171" y="32822"/>
                        <a:pt x="88053" y="7536"/>
                      </a:cubicBezTo>
                      <a:cubicBezTo>
                        <a:pt x="87620" y="5242"/>
                        <a:pt x="87006" y="2988"/>
                        <a:pt x="86219" y="798"/>
                      </a:cubicBezTo>
                      <a:cubicBezTo>
                        <a:pt x="85017" y="-2343"/>
                        <a:pt x="77441" y="4604"/>
                        <a:pt x="76836" y="7526"/>
                      </a:cubicBezTo>
                      <a:cubicBezTo>
                        <a:pt x="71773" y="32822"/>
                        <a:pt x="8686" y="347473"/>
                        <a:pt x="0" y="391002"/>
                      </a:cubicBezTo>
                      <a:cubicBezTo>
                        <a:pt x="0" y="400985"/>
                        <a:pt x="294" y="3614959"/>
                        <a:pt x="294" y="3614959"/>
                      </a:cubicBezTo>
                      <a:cubicBezTo>
                        <a:pt x="294" y="3628282"/>
                        <a:pt x="37358" y="3641729"/>
                        <a:pt x="82403" y="3641729"/>
                      </a:cubicBezTo>
                      <a:cubicBezTo>
                        <a:pt x="127448" y="3641729"/>
                        <a:pt x="164531" y="3628292"/>
                        <a:pt x="164531" y="3614959"/>
                      </a:cubicBezTo>
                      <a:lnTo>
                        <a:pt x="164742" y="3614959"/>
                      </a:lnTo>
                      <a:cubicBezTo>
                        <a:pt x="164742" y="3614959"/>
                        <a:pt x="164807" y="406076"/>
                        <a:pt x="164807" y="394989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4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pic>
              <p:nvPicPr>
                <p:cNvPr id="493" name="Google Shape;493;p8"/>
                <p:cNvPicPr preferRelativeResize="0"/>
                <p:nvPr/>
              </p:nvPicPr>
              <p:blipFill>
                <a:blip r:embed="rId2">
                  <a:alphaModFix/>
                </a:blip>
                <a:stretch>
                  <a:fillRect/>
                </a:stretch>
              </p:blipFill>
              <p:spPr>
                <a:xfrm>
                  <a:off x="3663063" y="152400"/>
                  <a:ext cx="318597" cy="4838699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</p:grpSp>
          <p:grpSp>
            <p:nvGrpSpPr>
              <p:cNvPr id="494" name="Google Shape;494;p8"/>
              <p:cNvGrpSpPr/>
              <p:nvPr/>
            </p:nvGrpSpPr>
            <p:grpSpPr>
              <a:xfrm>
                <a:off x="8335098" y="1805851"/>
                <a:ext cx="468816" cy="7120145"/>
                <a:chOff x="1295400" y="152400"/>
                <a:chExt cx="318597" cy="4838699"/>
              </a:xfrm>
            </p:grpSpPr>
            <p:sp>
              <p:nvSpPr>
                <p:cNvPr id="495" name="Google Shape;495;p8"/>
                <p:cNvSpPr/>
                <p:nvPr/>
              </p:nvSpPr>
              <p:spPr>
                <a:xfrm>
                  <a:off x="1299743" y="158450"/>
                  <a:ext cx="215896" cy="477066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64806" h="3641729" extrusionOk="0">
                      <a:moveTo>
                        <a:pt x="164807" y="394989"/>
                      </a:moveTo>
                      <a:cubicBezTo>
                        <a:pt x="156185" y="351574"/>
                        <a:pt x="93171" y="32822"/>
                        <a:pt x="88053" y="7536"/>
                      </a:cubicBezTo>
                      <a:cubicBezTo>
                        <a:pt x="87620" y="5242"/>
                        <a:pt x="87006" y="2988"/>
                        <a:pt x="86219" y="798"/>
                      </a:cubicBezTo>
                      <a:cubicBezTo>
                        <a:pt x="85017" y="-2343"/>
                        <a:pt x="77441" y="4604"/>
                        <a:pt x="76836" y="7526"/>
                      </a:cubicBezTo>
                      <a:cubicBezTo>
                        <a:pt x="71773" y="32822"/>
                        <a:pt x="8686" y="347473"/>
                        <a:pt x="0" y="391002"/>
                      </a:cubicBezTo>
                      <a:cubicBezTo>
                        <a:pt x="0" y="400985"/>
                        <a:pt x="294" y="3614959"/>
                        <a:pt x="294" y="3614959"/>
                      </a:cubicBezTo>
                      <a:cubicBezTo>
                        <a:pt x="294" y="3628282"/>
                        <a:pt x="37358" y="3641729"/>
                        <a:pt x="82403" y="3641729"/>
                      </a:cubicBezTo>
                      <a:cubicBezTo>
                        <a:pt x="127448" y="3641729"/>
                        <a:pt x="164531" y="3628292"/>
                        <a:pt x="164531" y="3614959"/>
                      </a:cubicBezTo>
                      <a:lnTo>
                        <a:pt x="164742" y="3614959"/>
                      </a:lnTo>
                      <a:cubicBezTo>
                        <a:pt x="164742" y="3614959"/>
                        <a:pt x="164807" y="406076"/>
                        <a:pt x="164807" y="394989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4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pic>
              <p:nvPicPr>
                <p:cNvPr id="496" name="Google Shape;496;p8"/>
                <p:cNvPicPr preferRelativeResize="0"/>
                <p:nvPr/>
              </p:nvPicPr>
              <p:blipFill>
                <a:blip r:embed="rId2">
                  <a:alphaModFix/>
                </a:blip>
                <a:stretch>
                  <a:fillRect/>
                </a:stretch>
              </p:blipFill>
              <p:spPr>
                <a:xfrm>
                  <a:off x="1295400" y="152400"/>
                  <a:ext cx="318597" cy="4838699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</p:grpSp>
        </p:grpSp>
        <p:grpSp>
          <p:nvGrpSpPr>
            <p:cNvPr id="497" name="Google Shape;497;p8"/>
            <p:cNvGrpSpPr/>
            <p:nvPr/>
          </p:nvGrpSpPr>
          <p:grpSpPr>
            <a:xfrm rot="-5400000" flipH="1">
              <a:off x="9848714" y="1201031"/>
              <a:ext cx="196383" cy="2982574"/>
              <a:chOff x="1447800" y="152400"/>
              <a:chExt cx="318597" cy="4838699"/>
            </a:xfrm>
          </p:grpSpPr>
          <p:sp>
            <p:nvSpPr>
              <p:cNvPr id="498" name="Google Shape;498;p8"/>
              <p:cNvSpPr/>
              <p:nvPr/>
            </p:nvSpPr>
            <p:spPr>
              <a:xfrm>
                <a:off x="1452143" y="158450"/>
                <a:ext cx="215896" cy="4770665"/>
              </a:xfrm>
              <a:custGeom>
                <a:avLst/>
                <a:gdLst/>
                <a:ahLst/>
                <a:cxnLst/>
                <a:rect l="l" t="t" r="r" b="b"/>
                <a:pathLst>
                  <a:path w="164806" h="3641729" extrusionOk="0">
                    <a:moveTo>
                      <a:pt x="164807" y="394989"/>
                    </a:moveTo>
                    <a:cubicBezTo>
                      <a:pt x="156185" y="351574"/>
                      <a:pt x="93171" y="32822"/>
                      <a:pt x="88053" y="7536"/>
                    </a:cubicBezTo>
                    <a:cubicBezTo>
                      <a:pt x="87620" y="5242"/>
                      <a:pt x="87006" y="2988"/>
                      <a:pt x="86219" y="798"/>
                    </a:cubicBezTo>
                    <a:cubicBezTo>
                      <a:pt x="85017" y="-2343"/>
                      <a:pt x="77441" y="4604"/>
                      <a:pt x="76836" y="7526"/>
                    </a:cubicBezTo>
                    <a:cubicBezTo>
                      <a:pt x="71773" y="32822"/>
                      <a:pt x="8686" y="347473"/>
                      <a:pt x="0" y="391002"/>
                    </a:cubicBezTo>
                    <a:cubicBezTo>
                      <a:pt x="0" y="400985"/>
                      <a:pt x="294" y="3614959"/>
                      <a:pt x="294" y="3614959"/>
                    </a:cubicBezTo>
                    <a:cubicBezTo>
                      <a:pt x="294" y="3628282"/>
                      <a:pt x="37358" y="3641729"/>
                      <a:pt x="82403" y="3641729"/>
                    </a:cubicBezTo>
                    <a:cubicBezTo>
                      <a:pt x="127448" y="3641729"/>
                      <a:pt x="164531" y="3628292"/>
                      <a:pt x="164531" y="3614959"/>
                    </a:cubicBezTo>
                    <a:lnTo>
                      <a:pt x="164742" y="3614959"/>
                    </a:lnTo>
                    <a:cubicBezTo>
                      <a:pt x="164742" y="3614959"/>
                      <a:pt x="164807" y="406076"/>
                      <a:pt x="164807" y="394989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pic>
            <p:nvPicPr>
              <p:cNvPr id="499" name="Google Shape;499;p8"/>
              <p:cNvPicPr preferRelativeResize="0"/>
              <p:nvPr/>
            </p:nvPicPr>
            <p:blipFill>
              <a:blip r:embed="rId2">
                <a:alphaModFix/>
              </a:blip>
              <a:stretch>
                <a:fillRect/>
              </a:stretch>
            </p:blipFill>
            <p:spPr>
              <a:xfrm>
                <a:off x="1447800" y="152400"/>
                <a:ext cx="318597" cy="4838699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grpSp>
          <p:nvGrpSpPr>
            <p:cNvPr id="500" name="Google Shape;500;p8"/>
            <p:cNvGrpSpPr/>
            <p:nvPr/>
          </p:nvGrpSpPr>
          <p:grpSpPr>
            <a:xfrm rot="-5400000" flipH="1">
              <a:off x="9689113" y="1336426"/>
              <a:ext cx="196383" cy="2982574"/>
              <a:chOff x="1600200" y="152400"/>
              <a:chExt cx="318597" cy="4838699"/>
            </a:xfrm>
          </p:grpSpPr>
          <p:sp>
            <p:nvSpPr>
              <p:cNvPr id="501" name="Google Shape;501;p8"/>
              <p:cNvSpPr/>
              <p:nvPr/>
            </p:nvSpPr>
            <p:spPr>
              <a:xfrm>
                <a:off x="1604543" y="158450"/>
                <a:ext cx="215896" cy="4770665"/>
              </a:xfrm>
              <a:custGeom>
                <a:avLst/>
                <a:gdLst/>
                <a:ahLst/>
                <a:cxnLst/>
                <a:rect l="l" t="t" r="r" b="b"/>
                <a:pathLst>
                  <a:path w="164806" h="3641729" extrusionOk="0">
                    <a:moveTo>
                      <a:pt x="164807" y="394989"/>
                    </a:moveTo>
                    <a:cubicBezTo>
                      <a:pt x="156185" y="351574"/>
                      <a:pt x="93171" y="32822"/>
                      <a:pt x="88053" y="7536"/>
                    </a:cubicBezTo>
                    <a:cubicBezTo>
                      <a:pt x="87620" y="5242"/>
                      <a:pt x="87006" y="2988"/>
                      <a:pt x="86219" y="798"/>
                    </a:cubicBezTo>
                    <a:cubicBezTo>
                      <a:pt x="85017" y="-2343"/>
                      <a:pt x="77441" y="4604"/>
                      <a:pt x="76836" y="7526"/>
                    </a:cubicBezTo>
                    <a:cubicBezTo>
                      <a:pt x="71773" y="32822"/>
                      <a:pt x="8686" y="347473"/>
                      <a:pt x="0" y="391002"/>
                    </a:cubicBezTo>
                    <a:cubicBezTo>
                      <a:pt x="0" y="400985"/>
                      <a:pt x="294" y="3614959"/>
                      <a:pt x="294" y="3614959"/>
                    </a:cubicBezTo>
                    <a:cubicBezTo>
                      <a:pt x="294" y="3628282"/>
                      <a:pt x="37358" y="3641729"/>
                      <a:pt x="82403" y="3641729"/>
                    </a:cubicBezTo>
                    <a:cubicBezTo>
                      <a:pt x="127448" y="3641729"/>
                      <a:pt x="164531" y="3628292"/>
                      <a:pt x="164531" y="3614959"/>
                    </a:cubicBezTo>
                    <a:lnTo>
                      <a:pt x="164742" y="3614959"/>
                    </a:lnTo>
                    <a:cubicBezTo>
                      <a:pt x="164742" y="3614959"/>
                      <a:pt x="164807" y="406076"/>
                      <a:pt x="164807" y="394989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pic>
            <p:nvPicPr>
              <p:cNvPr id="502" name="Google Shape;502;p8"/>
              <p:cNvPicPr preferRelativeResize="0"/>
              <p:nvPr/>
            </p:nvPicPr>
            <p:blipFill>
              <a:blip r:embed="rId2">
                <a:alphaModFix/>
              </a:blip>
              <a:stretch>
                <a:fillRect/>
              </a:stretch>
            </p:blipFill>
            <p:spPr>
              <a:xfrm>
                <a:off x="1600200" y="152400"/>
                <a:ext cx="318597" cy="4838699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grpSp>
          <p:nvGrpSpPr>
            <p:cNvPr id="503" name="Google Shape;503;p8"/>
            <p:cNvGrpSpPr/>
            <p:nvPr/>
          </p:nvGrpSpPr>
          <p:grpSpPr>
            <a:xfrm rot="-5400000" flipH="1">
              <a:off x="9944475" y="1471836"/>
              <a:ext cx="196383" cy="2982574"/>
              <a:chOff x="533400" y="152400"/>
              <a:chExt cx="318597" cy="4838699"/>
            </a:xfrm>
          </p:grpSpPr>
          <p:sp>
            <p:nvSpPr>
              <p:cNvPr id="504" name="Google Shape;504;p8"/>
              <p:cNvSpPr/>
              <p:nvPr/>
            </p:nvSpPr>
            <p:spPr>
              <a:xfrm>
                <a:off x="537743" y="158450"/>
                <a:ext cx="215896" cy="4770665"/>
              </a:xfrm>
              <a:custGeom>
                <a:avLst/>
                <a:gdLst/>
                <a:ahLst/>
                <a:cxnLst/>
                <a:rect l="l" t="t" r="r" b="b"/>
                <a:pathLst>
                  <a:path w="164806" h="3641729" extrusionOk="0">
                    <a:moveTo>
                      <a:pt x="164807" y="394989"/>
                    </a:moveTo>
                    <a:cubicBezTo>
                      <a:pt x="156185" y="351574"/>
                      <a:pt x="93171" y="32822"/>
                      <a:pt x="88053" y="7536"/>
                    </a:cubicBezTo>
                    <a:cubicBezTo>
                      <a:pt x="87620" y="5242"/>
                      <a:pt x="87006" y="2988"/>
                      <a:pt x="86219" y="798"/>
                    </a:cubicBezTo>
                    <a:cubicBezTo>
                      <a:pt x="85017" y="-2343"/>
                      <a:pt x="77441" y="4604"/>
                      <a:pt x="76836" y="7526"/>
                    </a:cubicBezTo>
                    <a:cubicBezTo>
                      <a:pt x="71773" y="32822"/>
                      <a:pt x="8686" y="347473"/>
                      <a:pt x="0" y="391002"/>
                    </a:cubicBezTo>
                    <a:cubicBezTo>
                      <a:pt x="0" y="400985"/>
                      <a:pt x="294" y="3614959"/>
                      <a:pt x="294" y="3614959"/>
                    </a:cubicBezTo>
                    <a:cubicBezTo>
                      <a:pt x="294" y="3628282"/>
                      <a:pt x="37358" y="3641729"/>
                      <a:pt x="82403" y="3641729"/>
                    </a:cubicBezTo>
                    <a:cubicBezTo>
                      <a:pt x="127448" y="3641729"/>
                      <a:pt x="164531" y="3628292"/>
                      <a:pt x="164531" y="3614959"/>
                    </a:cubicBezTo>
                    <a:lnTo>
                      <a:pt x="164742" y="3614959"/>
                    </a:lnTo>
                    <a:cubicBezTo>
                      <a:pt x="164742" y="3614959"/>
                      <a:pt x="164807" y="406076"/>
                      <a:pt x="164807" y="394989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pic>
            <p:nvPicPr>
              <p:cNvPr id="505" name="Google Shape;505;p8"/>
              <p:cNvPicPr preferRelativeResize="0"/>
              <p:nvPr/>
            </p:nvPicPr>
            <p:blipFill>
              <a:blip r:embed="rId2">
                <a:alphaModFix/>
              </a:blip>
              <a:stretch>
                <a:fillRect/>
              </a:stretch>
            </p:blipFill>
            <p:spPr>
              <a:xfrm>
                <a:off x="533400" y="152400"/>
                <a:ext cx="318597" cy="4838699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grpSp>
          <p:nvGrpSpPr>
            <p:cNvPr id="506" name="Google Shape;506;p8"/>
            <p:cNvGrpSpPr/>
            <p:nvPr/>
          </p:nvGrpSpPr>
          <p:grpSpPr>
            <a:xfrm rot="-5400000" flipH="1">
              <a:off x="9752954" y="1607231"/>
              <a:ext cx="196383" cy="2982574"/>
              <a:chOff x="685800" y="152400"/>
              <a:chExt cx="318597" cy="4838699"/>
            </a:xfrm>
          </p:grpSpPr>
          <p:sp>
            <p:nvSpPr>
              <p:cNvPr id="507" name="Google Shape;507;p8"/>
              <p:cNvSpPr/>
              <p:nvPr/>
            </p:nvSpPr>
            <p:spPr>
              <a:xfrm>
                <a:off x="690143" y="158450"/>
                <a:ext cx="215896" cy="4770665"/>
              </a:xfrm>
              <a:custGeom>
                <a:avLst/>
                <a:gdLst/>
                <a:ahLst/>
                <a:cxnLst/>
                <a:rect l="l" t="t" r="r" b="b"/>
                <a:pathLst>
                  <a:path w="164806" h="3641729" extrusionOk="0">
                    <a:moveTo>
                      <a:pt x="164807" y="394989"/>
                    </a:moveTo>
                    <a:cubicBezTo>
                      <a:pt x="156185" y="351574"/>
                      <a:pt x="93171" y="32822"/>
                      <a:pt x="88053" y="7536"/>
                    </a:cubicBezTo>
                    <a:cubicBezTo>
                      <a:pt x="87620" y="5242"/>
                      <a:pt x="87006" y="2988"/>
                      <a:pt x="86219" y="798"/>
                    </a:cubicBezTo>
                    <a:cubicBezTo>
                      <a:pt x="85017" y="-2343"/>
                      <a:pt x="77441" y="4604"/>
                      <a:pt x="76836" y="7526"/>
                    </a:cubicBezTo>
                    <a:cubicBezTo>
                      <a:pt x="71773" y="32822"/>
                      <a:pt x="8686" y="347473"/>
                      <a:pt x="0" y="391002"/>
                    </a:cubicBezTo>
                    <a:cubicBezTo>
                      <a:pt x="0" y="400985"/>
                      <a:pt x="294" y="3614959"/>
                      <a:pt x="294" y="3614959"/>
                    </a:cubicBezTo>
                    <a:cubicBezTo>
                      <a:pt x="294" y="3628282"/>
                      <a:pt x="37358" y="3641729"/>
                      <a:pt x="82403" y="3641729"/>
                    </a:cubicBezTo>
                    <a:cubicBezTo>
                      <a:pt x="127448" y="3641729"/>
                      <a:pt x="164531" y="3628292"/>
                      <a:pt x="164531" y="3614959"/>
                    </a:cubicBezTo>
                    <a:lnTo>
                      <a:pt x="164742" y="3614959"/>
                    </a:lnTo>
                    <a:cubicBezTo>
                      <a:pt x="164742" y="3614959"/>
                      <a:pt x="164807" y="406076"/>
                      <a:pt x="164807" y="394989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pic>
            <p:nvPicPr>
              <p:cNvPr id="508" name="Google Shape;508;p8"/>
              <p:cNvPicPr preferRelativeResize="0"/>
              <p:nvPr/>
            </p:nvPicPr>
            <p:blipFill>
              <a:blip r:embed="rId2">
                <a:alphaModFix/>
              </a:blip>
              <a:stretch>
                <a:fillRect/>
              </a:stretch>
            </p:blipFill>
            <p:spPr>
              <a:xfrm>
                <a:off x="685800" y="152400"/>
                <a:ext cx="318597" cy="4838699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grpSp>
          <p:nvGrpSpPr>
            <p:cNvPr id="509" name="Google Shape;509;p8"/>
            <p:cNvGrpSpPr/>
            <p:nvPr/>
          </p:nvGrpSpPr>
          <p:grpSpPr>
            <a:xfrm rot="-5400000" flipH="1">
              <a:off x="9816794" y="1954222"/>
              <a:ext cx="196383" cy="2982574"/>
              <a:chOff x="990600" y="152400"/>
              <a:chExt cx="318597" cy="4838699"/>
            </a:xfrm>
          </p:grpSpPr>
          <p:sp>
            <p:nvSpPr>
              <p:cNvPr id="510" name="Google Shape;510;p8"/>
              <p:cNvSpPr/>
              <p:nvPr/>
            </p:nvSpPr>
            <p:spPr>
              <a:xfrm>
                <a:off x="994943" y="158450"/>
                <a:ext cx="215896" cy="4770665"/>
              </a:xfrm>
              <a:custGeom>
                <a:avLst/>
                <a:gdLst/>
                <a:ahLst/>
                <a:cxnLst/>
                <a:rect l="l" t="t" r="r" b="b"/>
                <a:pathLst>
                  <a:path w="164806" h="3641729" extrusionOk="0">
                    <a:moveTo>
                      <a:pt x="164807" y="394989"/>
                    </a:moveTo>
                    <a:cubicBezTo>
                      <a:pt x="156185" y="351574"/>
                      <a:pt x="93171" y="32822"/>
                      <a:pt x="88053" y="7536"/>
                    </a:cubicBezTo>
                    <a:cubicBezTo>
                      <a:pt x="87620" y="5242"/>
                      <a:pt x="87006" y="2988"/>
                      <a:pt x="86219" y="798"/>
                    </a:cubicBezTo>
                    <a:cubicBezTo>
                      <a:pt x="85017" y="-2343"/>
                      <a:pt x="77441" y="4604"/>
                      <a:pt x="76836" y="7526"/>
                    </a:cubicBezTo>
                    <a:cubicBezTo>
                      <a:pt x="71773" y="32822"/>
                      <a:pt x="8686" y="347473"/>
                      <a:pt x="0" y="391002"/>
                    </a:cubicBezTo>
                    <a:cubicBezTo>
                      <a:pt x="0" y="400985"/>
                      <a:pt x="294" y="3614959"/>
                      <a:pt x="294" y="3614959"/>
                    </a:cubicBezTo>
                    <a:cubicBezTo>
                      <a:pt x="294" y="3628282"/>
                      <a:pt x="37358" y="3641729"/>
                      <a:pt x="82403" y="3641729"/>
                    </a:cubicBezTo>
                    <a:cubicBezTo>
                      <a:pt x="127448" y="3641729"/>
                      <a:pt x="164531" y="3628292"/>
                      <a:pt x="164531" y="3614959"/>
                    </a:cubicBezTo>
                    <a:lnTo>
                      <a:pt x="164742" y="3614959"/>
                    </a:lnTo>
                    <a:cubicBezTo>
                      <a:pt x="164742" y="3614959"/>
                      <a:pt x="164807" y="406076"/>
                      <a:pt x="164807" y="394989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pic>
            <p:nvPicPr>
              <p:cNvPr id="511" name="Google Shape;511;p8"/>
              <p:cNvPicPr preferRelativeResize="0"/>
              <p:nvPr/>
            </p:nvPicPr>
            <p:blipFill>
              <a:blip r:embed="rId2">
                <a:alphaModFix/>
              </a:blip>
              <a:stretch>
                <a:fillRect/>
              </a:stretch>
            </p:blipFill>
            <p:spPr>
              <a:xfrm>
                <a:off x="990600" y="152400"/>
                <a:ext cx="318597" cy="4838699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grpSp>
          <p:nvGrpSpPr>
            <p:cNvPr id="512" name="Google Shape;512;p8"/>
            <p:cNvGrpSpPr/>
            <p:nvPr/>
          </p:nvGrpSpPr>
          <p:grpSpPr>
            <a:xfrm rot="-5400000" flipH="1">
              <a:off x="9752954" y="2089589"/>
              <a:ext cx="196383" cy="2982574"/>
              <a:chOff x="3663063" y="152400"/>
              <a:chExt cx="318597" cy="4838699"/>
            </a:xfrm>
          </p:grpSpPr>
          <p:sp>
            <p:nvSpPr>
              <p:cNvPr id="513" name="Google Shape;513;p8"/>
              <p:cNvSpPr/>
              <p:nvPr/>
            </p:nvSpPr>
            <p:spPr>
              <a:xfrm>
                <a:off x="3667406" y="158450"/>
                <a:ext cx="215896" cy="4770665"/>
              </a:xfrm>
              <a:custGeom>
                <a:avLst/>
                <a:gdLst/>
                <a:ahLst/>
                <a:cxnLst/>
                <a:rect l="l" t="t" r="r" b="b"/>
                <a:pathLst>
                  <a:path w="164806" h="3641729" extrusionOk="0">
                    <a:moveTo>
                      <a:pt x="164807" y="394989"/>
                    </a:moveTo>
                    <a:cubicBezTo>
                      <a:pt x="156185" y="351574"/>
                      <a:pt x="93171" y="32822"/>
                      <a:pt x="88053" y="7536"/>
                    </a:cubicBezTo>
                    <a:cubicBezTo>
                      <a:pt x="87620" y="5242"/>
                      <a:pt x="87006" y="2988"/>
                      <a:pt x="86219" y="798"/>
                    </a:cubicBezTo>
                    <a:cubicBezTo>
                      <a:pt x="85017" y="-2343"/>
                      <a:pt x="77441" y="4604"/>
                      <a:pt x="76836" y="7526"/>
                    </a:cubicBezTo>
                    <a:cubicBezTo>
                      <a:pt x="71773" y="32822"/>
                      <a:pt x="8686" y="347473"/>
                      <a:pt x="0" y="391002"/>
                    </a:cubicBezTo>
                    <a:cubicBezTo>
                      <a:pt x="0" y="400985"/>
                      <a:pt x="294" y="3614959"/>
                      <a:pt x="294" y="3614959"/>
                    </a:cubicBezTo>
                    <a:cubicBezTo>
                      <a:pt x="294" y="3628282"/>
                      <a:pt x="37358" y="3641729"/>
                      <a:pt x="82403" y="3641729"/>
                    </a:cubicBezTo>
                    <a:cubicBezTo>
                      <a:pt x="127448" y="3641729"/>
                      <a:pt x="164531" y="3628292"/>
                      <a:pt x="164531" y="3614959"/>
                    </a:cubicBezTo>
                    <a:lnTo>
                      <a:pt x="164742" y="3614959"/>
                    </a:lnTo>
                    <a:cubicBezTo>
                      <a:pt x="164742" y="3614959"/>
                      <a:pt x="164807" y="406076"/>
                      <a:pt x="164807" y="394989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pic>
            <p:nvPicPr>
              <p:cNvPr id="514" name="Google Shape;514;p8"/>
              <p:cNvPicPr preferRelativeResize="0"/>
              <p:nvPr/>
            </p:nvPicPr>
            <p:blipFill>
              <a:blip r:embed="rId2">
                <a:alphaModFix/>
              </a:blip>
              <a:stretch>
                <a:fillRect/>
              </a:stretch>
            </p:blipFill>
            <p:spPr>
              <a:xfrm>
                <a:off x="3663063" y="152400"/>
                <a:ext cx="318597" cy="4838699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grpSp>
          <p:nvGrpSpPr>
            <p:cNvPr id="515" name="Google Shape;515;p8"/>
            <p:cNvGrpSpPr/>
            <p:nvPr/>
          </p:nvGrpSpPr>
          <p:grpSpPr>
            <a:xfrm rot="-5400000" flipH="1">
              <a:off x="9880634" y="2225013"/>
              <a:ext cx="196383" cy="2982574"/>
              <a:chOff x="1295400" y="152400"/>
              <a:chExt cx="318597" cy="4838699"/>
            </a:xfrm>
          </p:grpSpPr>
          <p:sp>
            <p:nvSpPr>
              <p:cNvPr id="516" name="Google Shape;516;p8"/>
              <p:cNvSpPr/>
              <p:nvPr/>
            </p:nvSpPr>
            <p:spPr>
              <a:xfrm>
                <a:off x="1299743" y="158450"/>
                <a:ext cx="215896" cy="4770665"/>
              </a:xfrm>
              <a:custGeom>
                <a:avLst/>
                <a:gdLst/>
                <a:ahLst/>
                <a:cxnLst/>
                <a:rect l="l" t="t" r="r" b="b"/>
                <a:pathLst>
                  <a:path w="164806" h="3641729" extrusionOk="0">
                    <a:moveTo>
                      <a:pt x="164807" y="394989"/>
                    </a:moveTo>
                    <a:cubicBezTo>
                      <a:pt x="156185" y="351574"/>
                      <a:pt x="93171" y="32822"/>
                      <a:pt x="88053" y="7536"/>
                    </a:cubicBezTo>
                    <a:cubicBezTo>
                      <a:pt x="87620" y="5242"/>
                      <a:pt x="87006" y="2988"/>
                      <a:pt x="86219" y="798"/>
                    </a:cubicBezTo>
                    <a:cubicBezTo>
                      <a:pt x="85017" y="-2343"/>
                      <a:pt x="77441" y="4604"/>
                      <a:pt x="76836" y="7526"/>
                    </a:cubicBezTo>
                    <a:cubicBezTo>
                      <a:pt x="71773" y="32822"/>
                      <a:pt x="8686" y="347473"/>
                      <a:pt x="0" y="391002"/>
                    </a:cubicBezTo>
                    <a:cubicBezTo>
                      <a:pt x="0" y="400985"/>
                      <a:pt x="294" y="3614959"/>
                      <a:pt x="294" y="3614959"/>
                    </a:cubicBezTo>
                    <a:cubicBezTo>
                      <a:pt x="294" y="3628282"/>
                      <a:pt x="37358" y="3641729"/>
                      <a:pt x="82403" y="3641729"/>
                    </a:cubicBezTo>
                    <a:cubicBezTo>
                      <a:pt x="127448" y="3641729"/>
                      <a:pt x="164531" y="3628292"/>
                      <a:pt x="164531" y="3614959"/>
                    </a:cubicBezTo>
                    <a:lnTo>
                      <a:pt x="164742" y="3614959"/>
                    </a:lnTo>
                    <a:cubicBezTo>
                      <a:pt x="164742" y="3614959"/>
                      <a:pt x="164807" y="406076"/>
                      <a:pt x="164807" y="394989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pic>
            <p:nvPicPr>
              <p:cNvPr id="517" name="Google Shape;517;p8"/>
              <p:cNvPicPr preferRelativeResize="0"/>
              <p:nvPr/>
            </p:nvPicPr>
            <p:blipFill>
              <a:blip r:embed="rId2">
                <a:alphaModFix/>
              </a:blip>
              <a:stretch>
                <a:fillRect/>
              </a:stretch>
            </p:blipFill>
            <p:spPr>
              <a:xfrm>
                <a:off x="1295400" y="152400"/>
                <a:ext cx="318597" cy="4838699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grpSp>
          <p:nvGrpSpPr>
            <p:cNvPr id="518" name="Google Shape;518;p8"/>
            <p:cNvGrpSpPr/>
            <p:nvPr/>
          </p:nvGrpSpPr>
          <p:grpSpPr>
            <a:xfrm rot="-5400000" flipH="1">
              <a:off x="9848714" y="2361002"/>
              <a:ext cx="196383" cy="2982574"/>
              <a:chOff x="1447800" y="152400"/>
              <a:chExt cx="318597" cy="4838699"/>
            </a:xfrm>
          </p:grpSpPr>
          <p:sp>
            <p:nvSpPr>
              <p:cNvPr id="519" name="Google Shape;519;p8"/>
              <p:cNvSpPr/>
              <p:nvPr/>
            </p:nvSpPr>
            <p:spPr>
              <a:xfrm>
                <a:off x="1452143" y="158450"/>
                <a:ext cx="215896" cy="4770665"/>
              </a:xfrm>
              <a:custGeom>
                <a:avLst/>
                <a:gdLst/>
                <a:ahLst/>
                <a:cxnLst/>
                <a:rect l="l" t="t" r="r" b="b"/>
                <a:pathLst>
                  <a:path w="164806" h="3641729" extrusionOk="0">
                    <a:moveTo>
                      <a:pt x="164807" y="394989"/>
                    </a:moveTo>
                    <a:cubicBezTo>
                      <a:pt x="156185" y="351574"/>
                      <a:pt x="93171" y="32822"/>
                      <a:pt x="88053" y="7536"/>
                    </a:cubicBezTo>
                    <a:cubicBezTo>
                      <a:pt x="87620" y="5242"/>
                      <a:pt x="87006" y="2988"/>
                      <a:pt x="86219" y="798"/>
                    </a:cubicBezTo>
                    <a:cubicBezTo>
                      <a:pt x="85017" y="-2343"/>
                      <a:pt x="77441" y="4604"/>
                      <a:pt x="76836" y="7526"/>
                    </a:cubicBezTo>
                    <a:cubicBezTo>
                      <a:pt x="71773" y="32822"/>
                      <a:pt x="8686" y="347473"/>
                      <a:pt x="0" y="391002"/>
                    </a:cubicBezTo>
                    <a:cubicBezTo>
                      <a:pt x="0" y="400985"/>
                      <a:pt x="294" y="3614959"/>
                      <a:pt x="294" y="3614959"/>
                    </a:cubicBezTo>
                    <a:cubicBezTo>
                      <a:pt x="294" y="3628282"/>
                      <a:pt x="37358" y="3641729"/>
                      <a:pt x="82403" y="3641729"/>
                    </a:cubicBezTo>
                    <a:cubicBezTo>
                      <a:pt x="127448" y="3641729"/>
                      <a:pt x="164531" y="3628292"/>
                      <a:pt x="164531" y="3614959"/>
                    </a:cubicBezTo>
                    <a:lnTo>
                      <a:pt x="164742" y="3614959"/>
                    </a:lnTo>
                    <a:cubicBezTo>
                      <a:pt x="164742" y="3614959"/>
                      <a:pt x="164807" y="406076"/>
                      <a:pt x="164807" y="394989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pic>
            <p:nvPicPr>
              <p:cNvPr id="520" name="Google Shape;520;p8"/>
              <p:cNvPicPr preferRelativeResize="0"/>
              <p:nvPr/>
            </p:nvPicPr>
            <p:blipFill>
              <a:blip r:embed="rId2">
                <a:alphaModFix/>
              </a:blip>
              <a:stretch>
                <a:fillRect/>
              </a:stretch>
            </p:blipFill>
            <p:spPr>
              <a:xfrm>
                <a:off x="1447800" y="152400"/>
                <a:ext cx="318597" cy="4838699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grpSp>
          <p:nvGrpSpPr>
            <p:cNvPr id="521" name="Google Shape;521;p8"/>
            <p:cNvGrpSpPr/>
            <p:nvPr/>
          </p:nvGrpSpPr>
          <p:grpSpPr>
            <a:xfrm rot="-5400000" flipH="1">
              <a:off x="9721033" y="2496397"/>
              <a:ext cx="196383" cy="2982574"/>
              <a:chOff x="1600200" y="152400"/>
              <a:chExt cx="318597" cy="4838699"/>
            </a:xfrm>
          </p:grpSpPr>
          <p:sp>
            <p:nvSpPr>
              <p:cNvPr id="522" name="Google Shape;522;p8"/>
              <p:cNvSpPr/>
              <p:nvPr/>
            </p:nvSpPr>
            <p:spPr>
              <a:xfrm>
                <a:off x="1604543" y="158450"/>
                <a:ext cx="215896" cy="4770665"/>
              </a:xfrm>
              <a:custGeom>
                <a:avLst/>
                <a:gdLst/>
                <a:ahLst/>
                <a:cxnLst/>
                <a:rect l="l" t="t" r="r" b="b"/>
                <a:pathLst>
                  <a:path w="164806" h="3641729" extrusionOk="0">
                    <a:moveTo>
                      <a:pt x="164807" y="394989"/>
                    </a:moveTo>
                    <a:cubicBezTo>
                      <a:pt x="156185" y="351574"/>
                      <a:pt x="93171" y="32822"/>
                      <a:pt x="88053" y="7536"/>
                    </a:cubicBezTo>
                    <a:cubicBezTo>
                      <a:pt x="87620" y="5242"/>
                      <a:pt x="87006" y="2988"/>
                      <a:pt x="86219" y="798"/>
                    </a:cubicBezTo>
                    <a:cubicBezTo>
                      <a:pt x="85017" y="-2343"/>
                      <a:pt x="77441" y="4604"/>
                      <a:pt x="76836" y="7526"/>
                    </a:cubicBezTo>
                    <a:cubicBezTo>
                      <a:pt x="71773" y="32822"/>
                      <a:pt x="8686" y="347473"/>
                      <a:pt x="0" y="391002"/>
                    </a:cubicBezTo>
                    <a:cubicBezTo>
                      <a:pt x="0" y="400985"/>
                      <a:pt x="294" y="3614959"/>
                      <a:pt x="294" y="3614959"/>
                    </a:cubicBezTo>
                    <a:cubicBezTo>
                      <a:pt x="294" y="3628282"/>
                      <a:pt x="37358" y="3641729"/>
                      <a:pt x="82403" y="3641729"/>
                    </a:cubicBezTo>
                    <a:cubicBezTo>
                      <a:pt x="127448" y="3641729"/>
                      <a:pt x="164531" y="3628292"/>
                      <a:pt x="164531" y="3614959"/>
                    </a:cubicBezTo>
                    <a:lnTo>
                      <a:pt x="164742" y="3614959"/>
                    </a:lnTo>
                    <a:cubicBezTo>
                      <a:pt x="164742" y="3614959"/>
                      <a:pt x="164807" y="406076"/>
                      <a:pt x="164807" y="394989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pic>
            <p:nvPicPr>
              <p:cNvPr id="523" name="Google Shape;523;p8"/>
              <p:cNvPicPr preferRelativeResize="0"/>
              <p:nvPr/>
            </p:nvPicPr>
            <p:blipFill>
              <a:blip r:embed="rId2">
                <a:alphaModFix/>
              </a:blip>
              <a:stretch>
                <a:fillRect/>
              </a:stretch>
            </p:blipFill>
            <p:spPr>
              <a:xfrm>
                <a:off x="1600200" y="152400"/>
                <a:ext cx="318597" cy="4838699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grpSp>
          <p:nvGrpSpPr>
            <p:cNvPr id="524" name="Google Shape;524;p8"/>
            <p:cNvGrpSpPr/>
            <p:nvPr/>
          </p:nvGrpSpPr>
          <p:grpSpPr>
            <a:xfrm rot="-5400000" flipH="1">
              <a:off x="9625273" y="2631806"/>
              <a:ext cx="196383" cy="2982574"/>
              <a:chOff x="533400" y="152400"/>
              <a:chExt cx="318597" cy="4838699"/>
            </a:xfrm>
          </p:grpSpPr>
          <p:sp>
            <p:nvSpPr>
              <p:cNvPr id="525" name="Google Shape;525;p8"/>
              <p:cNvSpPr/>
              <p:nvPr/>
            </p:nvSpPr>
            <p:spPr>
              <a:xfrm>
                <a:off x="537743" y="158450"/>
                <a:ext cx="215896" cy="4770665"/>
              </a:xfrm>
              <a:custGeom>
                <a:avLst/>
                <a:gdLst/>
                <a:ahLst/>
                <a:cxnLst/>
                <a:rect l="l" t="t" r="r" b="b"/>
                <a:pathLst>
                  <a:path w="164806" h="3641729" extrusionOk="0">
                    <a:moveTo>
                      <a:pt x="164807" y="394989"/>
                    </a:moveTo>
                    <a:cubicBezTo>
                      <a:pt x="156185" y="351574"/>
                      <a:pt x="93171" y="32822"/>
                      <a:pt x="88053" y="7536"/>
                    </a:cubicBezTo>
                    <a:cubicBezTo>
                      <a:pt x="87620" y="5242"/>
                      <a:pt x="87006" y="2988"/>
                      <a:pt x="86219" y="798"/>
                    </a:cubicBezTo>
                    <a:cubicBezTo>
                      <a:pt x="85017" y="-2343"/>
                      <a:pt x="77441" y="4604"/>
                      <a:pt x="76836" y="7526"/>
                    </a:cubicBezTo>
                    <a:cubicBezTo>
                      <a:pt x="71773" y="32822"/>
                      <a:pt x="8686" y="347473"/>
                      <a:pt x="0" y="391002"/>
                    </a:cubicBezTo>
                    <a:cubicBezTo>
                      <a:pt x="0" y="400985"/>
                      <a:pt x="294" y="3614959"/>
                      <a:pt x="294" y="3614959"/>
                    </a:cubicBezTo>
                    <a:cubicBezTo>
                      <a:pt x="294" y="3628282"/>
                      <a:pt x="37358" y="3641729"/>
                      <a:pt x="82403" y="3641729"/>
                    </a:cubicBezTo>
                    <a:cubicBezTo>
                      <a:pt x="127448" y="3641729"/>
                      <a:pt x="164531" y="3628292"/>
                      <a:pt x="164531" y="3614959"/>
                    </a:cubicBezTo>
                    <a:lnTo>
                      <a:pt x="164742" y="3614959"/>
                    </a:lnTo>
                    <a:cubicBezTo>
                      <a:pt x="164742" y="3614959"/>
                      <a:pt x="164807" y="406076"/>
                      <a:pt x="164807" y="394989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pic>
            <p:nvPicPr>
              <p:cNvPr id="526" name="Google Shape;526;p8"/>
              <p:cNvPicPr preferRelativeResize="0"/>
              <p:nvPr/>
            </p:nvPicPr>
            <p:blipFill>
              <a:blip r:embed="rId2">
                <a:alphaModFix/>
              </a:blip>
              <a:stretch>
                <a:fillRect/>
              </a:stretch>
            </p:blipFill>
            <p:spPr>
              <a:xfrm>
                <a:off x="533400" y="152400"/>
                <a:ext cx="318597" cy="4838699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grpSp>
          <p:nvGrpSpPr>
            <p:cNvPr id="527" name="Google Shape;527;p8"/>
            <p:cNvGrpSpPr/>
            <p:nvPr/>
          </p:nvGrpSpPr>
          <p:grpSpPr>
            <a:xfrm rot="-5400000" flipH="1">
              <a:off x="9657193" y="2767202"/>
              <a:ext cx="196383" cy="2982574"/>
              <a:chOff x="685800" y="152400"/>
              <a:chExt cx="318597" cy="4838699"/>
            </a:xfrm>
          </p:grpSpPr>
          <p:sp>
            <p:nvSpPr>
              <p:cNvPr id="528" name="Google Shape;528;p8"/>
              <p:cNvSpPr/>
              <p:nvPr/>
            </p:nvSpPr>
            <p:spPr>
              <a:xfrm>
                <a:off x="690143" y="158450"/>
                <a:ext cx="215896" cy="4770665"/>
              </a:xfrm>
              <a:custGeom>
                <a:avLst/>
                <a:gdLst/>
                <a:ahLst/>
                <a:cxnLst/>
                <a:rect l="l" t="t" r="r" b="b"/>
                <a:pathLst>
                  <a:path w="164806" h="3641729" extrusionOk="0">
                    <a:moveTo>
                      <a:pt x="164807" y="394989"/>
                    </a:moveTo>
                    <a:cubicBezTo>
                      <a:pt x="156185" y="351574"/>
                      <a:pt x="93171" y="32822"/>
                      <a:pt x="88053" y="7536"/>
                    </a:cubicBezTo>
                    <a:cubicBezTo>
                      <a:pt x="87620" y="5242"/>
                      <a:pt x="87006" y="2988"/>
                      <a:pt x="86219" y="798"/>
                    </a:cubicBezTo>
                    <a:cubicBezTo>
                      <a:pt x="85017" y="-2343"/>
                      <a:pt x="77441" y="4604"/>
                      <a:pt x="76836" y="7526"/>
                    </a:cubicBezTo>
                    <a:cubicBezTo>
                      <a:pt x="71773" y="32822"/>
                      <a:pt x="8686" y="347473"/>
                      <a:pt x="0" y="391002"/>
                    </a:cubicBezTo>
                    <a:cubicBezTo>
                      <a:pt x="0" y="400985"/>
                      <a:pt x="294" y="3614959"/>
                      <a:pt x="294" y="3614959"/>
                    </a:cubicBezTo>
                    <a:cubicBezTo>
                      <a:pt x="294" y="3628282"/>
                      <a:pt x="37358" y="3641729"/>
                      <a:pt x="82403" y="3641729"/>
                    </a:cubicBezTo>
                    <a:cubicBezTo>
                      <a:pt x="127448" y="3641729"/>
                      <a:pt x="164531" y="3628292"/>
                      <a:pt x="164531" y="3614959"/>
                    </a:cubicBezTo>
                    <a:lnTo>
                      <a:pt x="164742" y="3614959"/>
                    </a:lnTo>
                    <a:cubicBezTo>
                      <a:pt x="164742" y="3614959"/>
                      <a:pt x="164807" y="406076"/>
                      <a:pt x="164807" y="394989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pic>
            <p:nvPicPr>
              <p:cNvPr id="529" name="Google Shape;529;p8"/>
              <p:cNvPicPr preferRelativeResize="0"/>
              <p:nvPr/>
            </p:nvPicPr>
            <p:blipFill>
              <a:blip r:embed="rId2">
                <a:alphaModFix/>
              </a:blip>
              <a:stretch>
                <a:fillRect/>
              </a:stretch>
            </p:blipFill>
            <p:spPr>
              <a:xfrm>
                <a:off x="685800" y="152400"/>
                <a:ext cx="318597" cy="4838699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grpSp>
          <p:nvGrpSpPr>
            <p:cNvPr id="530" name="Google Shape;530;p8"/>
            <p:cNvGrpSpPr/>
            <p:nvPr/>
          </p:nvGrpSpPr>
          <p:grpSpPr>
            <a:xfrm rot="-5400000" flipH="1">
              <a:off x="9816794" y="2902597"/>
              <a:ext cx="196383" cy="2982574"/>
              <a:chOff x="838200" y="152400"/>
              <a:chExt cx="318597" cy="4838699"/>
            </a:xfrm>
          </p:grpSpPr>
          <p:sp>
            <p:nvSpPr>
              <p:cNvPr id="531" name="Google Shape;531;p8"/>
              <p:cNvSpPr/>
              <p:nvPr/>
            </p:nvSpPr>
            <p:spPr>
              <a:xfrm>
                <a:off x="842543" y="158450"/>
                <a:ext cx="215896" cy="4770665"/>
              </a:xfrm>
              <a:custGeom>
                <a:avLst/>
                <a:gdLst/>
                <a:ahLst/>
                <a:cxnLst/>
                <a:rect l="l" t="t" r="r" b="b"/>
                <a:pathLst>
                  <a:path w="164806" h="3641729" extrusionOk="0">
                    <a:moveTo>
                      <a:pt x="164807" y="394989"/>
                    </a:moveTo>
                    <a:cubicBezTo>
                      <a:pt x="156185" y="351574"/>
                      <a:pt x="93171" y="32822"/>
                      <a:pt x="88053" y="7536"/>
                    </a:cubicBezTo>
                    <a:cubicBezTo>
                      <a:pt x="87620" y="5242"/>
                      <a:pt x="87006" y="2988"/>
                      <a:pt x="86219" y="798"/>
                    </a:cubicBezTo>
                    <a:cubicBezTo>
                      <a:pt x="85017" y="-2343"/>
                      <a:pt x="77441" y="4604"/>
                      <a:pt x="76836" y="7526"/>
                    </a:cubicBezTo>
                    <a:cubicBezTo>
                      <a:pt x="71773" y="32822"/>
                      <a:pt x="8686" y="347473"/>
                      <a:pt x="0" y="391002"/>
                    </a:cubicBezTo>
                    <a:cubicBezTo>
                      <a:pt x="0" y="400985"/>
                      <a:pt x="294" y="3614959"/>
                      <a:pt x="294" y="3614959"/>
                    </a:cubicBezTo>
                    <a:cubicBezTo>
                      <a:pt x="294" y="3628282"/>
                      <a:pt x="37358" y="3641729"/>
                      <a:pt x="82403" y="3641729"/>
                    </a:cubicBezTo>
                    <a:cubicBezTo>
                      <a:pt x="127448" y="3641729"/>
                      <a:pt x="164531" y="3628292"/>
                      <a:pt x="164531" y="3614959"/>
                    </a:cubicBezTo>
                    <a:lnTo>
                      <a:pt x="164742" y="3614959"/>
                    </a:lnTo>
                    <a:cubicBezTo>
                      <a:pt x="164742" y="3614959"/>
                      <a:pt x="164807" y="406076"/>
                      <a:pt x="164807" y="394989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pic>
            <p:nvPicPr>
              <p:cNvPr id="532" name="Google Shape;532;p8"/>
              <p:cNvPicPr preferRelativeResize="0"/>
              <p:nvPr/>
            </p:nvPicPr>
            <p:blipFill>
              <a:blip r:embed="rId2">
                <a:alphaModFix/>
              </a:blip>
              <a:stretch>
                <a:fillRect/>
              </a:stretch>
            </p:blipFill>
            <p:spPr>
              <a:xfrm>
                <a:off x="838200" y="152400"/>
                <a:ext cx="318597" cy="4838699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grpSp>
          <p:nvGrpSpPr>
            <p:cNvPr id="533" name="Google Shape;533;p8"/>
            <p:cNvGrpSpPr/>
            <p:nvPr/>
          </p:nvGrpSpPr>
          <p:grpSpPr>
            <a:xfrm rot="-5400000" flipH="1">
              <a:off x="9625273" y="3037992"/>
              <a:ext cx="196383" cy="2982574"/>
              <a:chOff x="990600" y="152400"/>
              <a:chExt cx="318597" cy="4838699"/>
            </a:xfrm>
          </p:grpSpPr>
          <p:sp>
            <p:nvSpPr>
              <p:cNvPr id="534" name="Google Shape;534;p8"/>
              <p:cNvSpPr/>
              <p:nvPr/>
            </p:nvSpPr>
            <p:spPr>
              <a:xfrm>
                <a:off x="994943" y="158450"/>
                <a:ext cx="215896" cy="4770665"/>
              </a:xfrm>
              <a:custGeom>
                <a:avLst/>
                <a:gdLst/>
                <a:ahLst/>
                <a:cxnLst/>
                <a:rect l="l" t="t" r="r" b="b"/>
                <a:pathLst>
                  <a:path w="164806" h="3641729" extrusionOk="0">
                    <a:moveTo>
                      <a:pt x="164807" y="394989"/>
                    </a:moveTo>
                    <a:cubicBezTo>
                      <a:pt x="156185" y="351574"/>
                      <a:pt x="93171" y="32822"/>
                      <a:pt x="88053" y="7536"/>
                    </a:cubicBezTo>
                    <a:cubicBezTo>
                      <a:pt x="87620" y="5242"/>
                      <a:pt x="87006" y="2988"/>
                      <a:pt x="86219" y="798"/>
                    </a:cubicBezTo>
                    <a:cubicBezTo>
                      <a:pt x="85017" y="-2343"/>
                      <a:pt x="77441" y="4604"/>
                      <a:pt x="76836" y="7526"/>
                    </a:cubicBezTo>
                    <a:cubicBezTo>
                      <a:pt x="71773" y="32822"/>
                      <a:pt x="8686" y="347473"/>
                      <a:pt x="0" y="391002"/>
                    </a:cubicBezTo>
                    <a:cubicBezTo>
                      <a:pt x="0" y="400985"/>
                      <a:pt x="294" y="3614959"/>
                      <a:pt x="294" y="3614959"/>
                    </a:cubicBezTo>
                    <a:cubicBezTo>
                      <a:pt x="294" y="3628282"/>
                      <a:pt x="37358" y="3641729"/>
                      <a:pt x="82403" y="3641729"/>
                    </a:cubicBezTo>
                    <a:cubicBezTo>
                      <a:pt x="127448" y="3641729"/>
                      <a:pt x="164531" y="3628292"/>
                      <a:pt x="164531" y="3614959"/>
                    </a:cubicBezTo>
                    <a:lnTo>
                      <a:pt x="164742" y="3614959"/>
                    </a:lnTo>
                    <a:cubicBezTo>
                      <a:pt x="164742" y="3614959"/>
                      <a:pt x="164807" y="406076"/>
                      <a:pt x="164807" y="394989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pic>
            <p:nvPicPr>
              <p:cNvPr id="535" name="Google Shape;535;p8"/>
              <p:cNvPicPr preferRelativeResize="0"/>
              <p:nvPr/>
            </p:nvPicPr>
            <p:blipFill>
              <a:blip r:embed="rId2">
                <a:alphaModFix/>
              </a:blip>
              <a:stretch>
                <a:fillRect/>
              </a:stretch>
            </p:blipFill>
            <p:spPr>
              <a:xfrm>
                <a:off x="990600" y="152400"/>
                <a:ext cx="318597" cy="4838699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grpSp>
          <p:nvGrpSpPr>
            <p:cNvPr id="536" name="Google Shape;536;p8"/>
            <p:cNvGrpSpPr/>
            <p:nvPr/>
          </p:nvGrpSpPr>
          <p:grpSpPr>
            <a:xfrm rot="-5400000" flipH="1">
              <a:off x="9944475" y="3173359"/>
              <a:ext cx="196383" cy="2982574"/>
              <a:chOff x="3663063" y="152400"/>
              <a:chExt cx="318597" cy="4838699"/>
            </a:xfrm>
          </p:grpSpPr>
          <p:sp>
            <p:nvSpPr>
              <p:cNvPr id="537" name="Google Shape;537;p8"/>
              <p:cNvSpPr/>
              <p:nvPr/>
            </p:nvSpPr>
            <p:spPr>
              <a:xfrm>
                <a:off x="3667406" y="158450"/>
                <a:ext cx="215896" cy="4770665"/>
              </a:xfrm>
              <a:custGeom>
                <a:avLst/>
                <a:gdLst/>
                <a:ahLst/>
                <a:cxnLst/>
                <a:rect l="l" t="t" r="r" b="b"/>
                <a:pathLst>
                  <a:path w="164806" h="3641729" extrusionOk="0">
                    <a:moveTo>
                      <a:pt x="164807" y="394989"/>
                    </a:moveTo>
                    <a:cubicBezTo>
                      <a:pt x="156185" y="351574"/>
                      <a:pt x="93171" y="32822"/>
                      <a:pt x="88053" y="7536"/>
                    </a:cubicBezTo>
                    <a:cubicBezTo>
                      <a:pt x="87620" y="5242"/>
                      <a:pt x="87006" y="2988"/>
                      <a:pt x="86219" y="798"/>
                    </a:cubicBezTo>
                    <a:cubicBezTo>
                      <a:pt x="85017" y="-2343"/>
                      <a:pt x="77441" y="4604"/>
                      <a:pt x="76836" y="7526"/>
                    </a:cubicBezTo>
                    <a:cubicBezTo>
                      <a:pt x="71773" y="32822"/>
                      <a:pt x="8686" y="347473"/>
                      <a:pt x="0" y="391002"/>
                    </a:cubicBezTo>
                    <a:cubicBezTo>
                      <a:pt x="0" y="400985"/>
                      <a:pt x="294" y="3614959"/>
                      <a:pt x="294" y="3614959"/>
                    </a:cubicBezTo>
                    <a:cubicBezTo>
                      <a:pt x="294" y="3628282"/>
                      <a:pt x="37358" y="3641729"/>
                      <a:pt x="82403" y="3641729"/>
                    </a:cubicBezTo>
                    <a:cubicBezTo>
                      <a:pt x="127448" y="3641729"/>
                      <a:pt x="164531" y="3628292"/>
                      <a:pt x="164531" y="3614959"/>
                    </a:cubicBezTo>
                    <a:lnTo>
                      <a:pt x="164742" y="3614959"/>
                    </a:lnTo>
                    <a:cubicBezTo>
                      <a:pt x="164742" y="3614959"/>
                      <a:pt x="164807" y="406076"/>
                      <a:pt x="164807" y="394989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pic>
            <p:nvPicPr>
              <p:cNvPr id="538" name="Google Shape;538;p8"/>
              <p:cNvPicPr preferRelativeResize="0"/>
              <p:nvPr/>
            </p:nvPicPr>
            <p:blipFill>
              <a:blip r:embed="rId2">
                <a:alphaModFix/>
              </a:blip>
              <a:stretch>
                <a:fillRect/>
              </a:stretch>
            </p:blipFill>
            <p:spPr>
              <a:xfrm>
                <a:off x="3663063" y="152400"/>
                <a:ext cx="318597" cy="4838699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grpSp>
          <p:nvGrpSpPr>
            <p:cNvPr id="539" name="Google Shape;539;p8"/>
            <p:cNvGrpSpPr/>
            <p:nvPr/>
          </p:nvGrpSpPr>
          <p:grpSpPr>
            <a:xfrm rot="-5400000" flipH="1">
              <a:off x="9784874" y="3308783"/>
              <a:ext cx="196383" cy="2982574"/>
              <a:chOff x="1295400" y="152400"/>
              <a:chExt cx="318597" cy="4838699"/>
            </a:xfrm>
          </p:grpSpPr>
          <p:sp>
            <p:nvSpPr>
              <p:cNvPr id="540" name="Google Shape;540;p8"/>
              <p:cNvSpPr/>
              <p:nvPr/>
            </p:nvSpPr>
            <p:spPr>
              <a:xfrm>
                <a:off x="1299743" y="158450"/>
                <a:ext cx="215896" cy="4770665"/>
              </a:xfrm>
              <a:custGeom>
                <a:avLst/>
                <a:gdLst/>
                <a:ahLst/>
                <a:cxnLst/>
                <a:rect l="l" t="t" r="r" b="b"/>
                <a:pathLst>
                  <a:path w="164806" h="3641729" extrusionOk="0">
                    <a:moveTo>
                      <a:pt x="164807" y="394989"/>
                    </a:moveTo>
                    <a:cubicBezTo>
                      <a:pt x="156185" y="351574"/>
                      <a:pt x="93171" y="32822"/>
                      <a:pt x="88053" y="7536"/>
                    </a:cubicBezTo>
                    <a:cubicBezTo>
                      <a:pt x="87620" y="5242"/>
                      <a:pt x="87006" y="2988"/>
                      <a:pt x="86219" y="798"/>
                    </a:cubicBezTo>
                    <a:cubicBezTo>
                      <a:pt x="85017" y="-2343"/>
                      <a:pt x="77441" y="4604"/>
                      <a:pt x="76836" y="7526"/>
                    </a:cubicBezTo>
                    <a:cubicBezTo>
                      <a:pt x="71773" y="32822"/>
                      <a:pt x="8686" y="347473"/>
                      <a:pt x="0" y="391002"/>
                    </a:cubicBezTo>
                    <a:cubicBezTo>
                      <a:pt x="0" y="400985"/>
                      <a:pt x="294" y="3614959"/>
                      <a:pt x="294" y="3614959"/>
                    </a:cubicBezTo>
                    <a:cubicBezTo>
                      <a:pt x="294" y="3628282"/>
                      <a:pt x="37358" y="3641729"/>
                      <a:pt x="82403" y="3641729"/>
                    </a:cubicBezTo>
                    <a:cubicBezTo>
                      <a:pt x="127448" y="3641729"/>
                      <a:pt x="164531" y="3628292"/>
                      <a:pt x="164531" y="3614959"/>
                    </a:cubicBezTo>
                    <a:lnTo>
                      <a:pt x="164742" y="3614959"/>
                    </a:lnTo>
                    <a:cubicBezTo>
                      <a:pt x="164742" y="3614959"/>
                      <a:pt x="164807" y="406076"/>
                      <a:pt x="164807" y="394989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pic>
            <p:nvPicPr>
              <p:cNvPr id="541" name="Google Shape;541;p8"/>
              <p:cNvPicPr preferRelativeResize="0"/>
              <p:nvPr/>
            </p:nvPicPr>
            <p:blipFill>
              <a:blip r:embed="rId2">
                <a:alphaModFix/>
              </a:blip>
              <a:stretch>
                <a:fillRect/>
              </a:stretch>
            </p:blipFill>
            <p:spPr>
              <a:xfrm>
                <a:off x="1295400" y="152400"/>
                <a:ext cx="318597" cy="4838699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</p:grpSp>
      <p:sp>
        <p:nvSpPr>
          <p:cNvPr id="542" name="Google Shape;542;p8"/>
          <p:cNvSpPr/>
          <p:nvPr/>
        </p:nvSpPr>
        <p:spPr>
          <a:xfrm rot="197195">
            <a:off x="763649" y="1325389"/>
            <a:ext cx="3253531" cy="183060"/>
          </a:xfrm>
          <a:custGeom>
            <a:avLst/>
            <a:gdLst/>
            <a:ahLst/>
            <a:cxnLst/>
            <a:rect l="l" t="t" r="r" b="b"/>
            <a:pathLst>
              <a:path w="82170" h="8963" extrusionOk="0">
                <a:moveTo>
                  <a:pt x="60471" y="1"/>
                </a:moveTo>
                <a:lnTo>
                  <a:pt x="60547" y="39"/>
                </a:lnTo>
                <a:lnTo>
                  <a:pt x="60660" y="1"/>
                </a:lnTo>
                <a:close/>
                <a:moveTo>
                  <a:pt x="63019" y="95"/>
                </a:moveTo>
                <a:lnTo>
                  <a:pt x="62924" y="190"/>
                </a:lnTo>
                <a:lnTo>
                  <a:pt x="63019" y="190"/>
                </a:lnTo>
                <a:lnTo>
                  <a:pt x="63019" y="95"/>
                </a:lnTo>
                <a:close/>
                <a:moveTo>
                  <a:pt x="82075" y="944"/>
                </a:moveTo>
                <a:lnTo>
                  <a:pt x="82075" y="1039"/>
                </a:lnTo>
                <a:lnTo>
                  <a:pt x="81980" y="1133"/>
                </a:lnTo>
                <a:lnTo>
                  <a:pt x="81792" y="1133"/>
                </a:lnTo>
                <a:lnTo>
                  <a:pt x="81697" y="1039"/>
                </a:lnTo>
                <a:lnTo>
                  <a:pt x="81509" y="1227"/>
                </a:lnTo>
                <a:lnTo>
                  <a:pt x="81886" y="1227"/>
                </a:lnTo>
                <a:lnTo>
                  <a:pt x="82169" y="1039"/>
                </a:lnTo>
                <a:lnTo>
                  <a:pt x="82075" y="944"/>
                </a:lnTo>
                <a:close/>
                <a:moveTo>
                  <a:pt x="44151" y="1510"/>
                </a:moveTo>
                <a:lnTo>
                  <a:pt x="43962" y="1605"/>
                </a:lnTo>
                <a:lnTo>
                  <a:pt x="44245" y="1605"/>
                </a:lnTo>
                <a:lnTo>
                  <a:pt x="44151" y="1510"/>
                </a:lnTo>
                <a:close/>
                <a:moveTo>
                  <a:pt x="43019" y="1699"/>
                </a:moveTo>
                <a:lnTo>
                  <a:pt x="42830" y="1793"/>
                </a:lnTo>
                <a:lnTo>
                  <a:pt x="42956" y="1762"/>
                </a:lnTo>
                <a:lnTo>
                  <a:pt x="43019" y="1699"/>
                </a:lnTo>
                <a:close/>
                <a:moveTo>
                  <a:pt x="13585" y="5472"/>
                </a:moveTo>
                <a:lnTo>
                  <a:pt x="13585" y="5504"/>
                </a:lnTo>
                <a:lnTo>
                  <a:pt x="13585" y="5504"/>
                </a:lnTo>
                <a:lnTo>
                  <a:pt x="13680" y="5472"/>
                </a:lnTo>
                <a:close/>
                <a:moveTo>
                  <a:pt x="15095" y="6321"/>
                </a:moveTo>
                <a:lnTo>
                  <a:pt x="14812" y="6416"/>
                </a:lnTo>
                <a:lnTo>
                  <a:pt x="14812" y="6321"/>
                </a:lnTo>
                <a:close/>
                <a:moveTo>
                  <a:pt x="60547" y="39"/>
                </a:moveTo>
                <a:lnTo>
                  <a:pt x="60377" y="95"/>
                </a:lnTo>
                <a:lnTo>
                  <a:pt x="60471" y="190"/>
                </a:lnTo>
                <a:lnTo>
                  <a:pt x="60094" y="378"/>
                </a:lnTo>
                <a:lnTo>
                  <a:pt x="59811" y="473"/>
                </a:lnTo>
                <a:lnTo>
                  <a:pt x="59717" y="473"/>
                </a:lnTo>
                <a:lnTo>
                  <a:pt x="59622" y="378"/>
                </a:lnTo>
                <a:lnTo>
                  <a:pt x="59811" y="378"/>
                </a:lnTo>
                <a:lnTo>
                  <a:pt x="59811" y="284"/>
                </a:lnTo>
                <a:lnTo>
                  <a:pt x="59811" y="190"/>
                </a:lnTo>
                <a:lnTo>
                  <a:pt x="58962" y="190"/>
                </a:lnTo>
                <a:lnTo>
                  <a:pt x="58773" y="284"/>
                </a:lnTo>
                <a:lnTo>
                  <a:pt x="58396" y="473"/>
                </a:lnTo>
                <a:lnTo>
                  <a:pt x="58585" y="473"/>
                </a:lnTo>
                <a:lnTo>
                  <a:pt x="58396" y="661"/>
                </a:lnTo>
                <a:lnTo>
                  <a:pt x="58207" y="661"/>
                </a:lnTo>
                <a:lnTo>
                  <a:pt x="58302" y="567"/>
                </a:lnTo>
                <a:lnTo>
                  <a:pt x="58113" y="661"/>
                </a:lnTo>
                <a:lnTo>
                  <a:pt x="57924" y="661"/>
                </a:lnTo>
                <a:lnTo>
                  <a:pt x="57453" y="473"/>
                </a:lnTo>
                <a:lnTo>
                  <a:pt x="56981" y="284"/>
                </a:lnTo>
                <a:lnTo>
                  <a:pt x="56604" y="284"/>
                </a:lnTo>
                <a:lnTo>
                  <a:pt x="56604" y="473"/>
                </a:lnTo>
                <a:lnTo>
                  <a:pt x="56415" y="567"/>
                </a:lnTo>
                <a:lnTo>
                  <a:pt x="57075" y="473"/>
                </a:lnTo>
                <a:lnTo>
                  <a:pt x="56698" y="661"/>
                </a:lnTo>
                <a:lnTo>
                  <a:pt x="57170" y="567"/>
                </a:lnTo>
                <a:lnTo>
                  <a:pt x="57075" y="661"/>
                </a:lnTo>
                <a:lnTo>
                  <a:pt x="57075" y="756"/>
                </a:lnTo>
                <a:lnTo>
                  <a:pt x="56321" y="756"/>
                </a:lnTo>
                <a:lnTo>
                  <a:pt x="56226" y="567"/>
                </a:lnTo>
                <a:lnTo>
                  <a:pt x="56132" y="473"/>
                </a:lnTo>
                <a:lnTo>
                  <a:pt x="55849" y="473"/>
                </a:lnTo>
                <a:lnTo>
                  <a:pt x="55471" y="567"/>
                </a:lnTo>
                <a:lnTo>
                  <a:pt x="55000" y="661"/>
                </a:lnTo>
                <a:lnTo>
                  <a:pt x="55094" y="661"/>
                </a:lnTo>
                <a:lnTo>
                  <a:pt x="53868" y="850"/>
                </a:lnTo>
                <a:lnTo>
                  <a:pt x="52830" y="1039"/>
                </a:lnTo>
                <a:lnTo>
                  <a:pt x="52830" y="1039"/>
                </a:lnTo>
                <a:lnTo>
                  <a:pt x="52924" y="850"/>
                </a:lnTo>
                <a:lnTo>
                  <a:pt x="53019" y="756"/>
                </a:lnTo>
                <a:lnTo>
                  <a:pt x="53019" y="756"/>
                </a:lnTo>
                <a:lnTo>
                  <a:pt x="52358" y="944"/>
                </a:lnTo>
                <a:lnTo>
                  <a:pt x="51981" y="1039"/>
                </a:lnTo>
                <a:lnTo>
                  <a:pt x="51887" y="1133"/>
                </a:lnTo>
                <a:lnTo>
                  <a:pt x="51887" y="1227"/>
                </a:lnTo>
                <a:lnTo>
                  <a:pt x="51604" y="1039"/>
                </a:lnTo>
                <a:lnTo>
                  <a:pt x="50755" y="1039"/>
                </a:lnTo>
                <a:lnTo>
                  <a:pt x="50755" y="944"/>
                </a:lnTo>
                <a:lnTo>
                  <a:pt x="50755" y="850"/>
                </a:lnTo>
                <a:lnTo>
                  <a:pt x="50660" y="850"/>
                </a:lnTo>
                <a:lnTo>
                  <a:pt x="50660" y="1039"/>
                </a:lnTo>
                <a:lnTo>
                  <a:pt x="49623" y="1322"/>
                </a:lnTo>
                <a:lnTo>
                  <a:pt x="49151" y="1416"/>
                </a:lnTo>
                <a:lnTo>
                  <a:pt x="48679" y="1416"/>
                </a:lnTo>
                <a:lnTo>
                  <a:pt x="48679" y="1322"/>
                </a:lnTo>
                <a:lnTo>
                  <a:pt x="48773" y="1322"/>
                </a:lnTo>
                <a:lnTo>
                  <a:pt x="48585" y="1133"/>
                </a:lnTo>
                <a:lnTo>
                  <a:pt x="47547" y="1133"/>
                </a:lnTo>
                <a:lnTo>
                  <a:pt x="46981" y="1322"/>
                </a:lnTo>
                <a:lnTo>
                  <a:pt x="46038" y="1699"/>
                </a:lnTo>
                <a:lnTo>
                  <a:pt x="46038" y="1699"/>
                </a:lnTo>
                <a:lnTo>
                  <a:pt x="46132" y="1605"/>
                </a:lnTo>
                <a:lnTo>
                  <a:pt x="46038" y="1510"/>
                </a:lnTo>
                <a:lnTo>
                  <a:pt x="45755" y="1699"/>
                </a:lnTo>
                <a:lnTo>
                  <a:pt x="45660" y="1793"/>
                </a:lnTo>
                <a:lnTo>
                  <a:pt x="45566" y="1793"/>
                </a:lnTo>
                <a:lnTo>
                  <a:pt x="45472" y="1699"/>
                </a:lnTo>
                <a:lnTo>
                  <a:pt x="45472" y="1510"/>
                </a:lnTo>
                <a:lnTo>
                  <a:pt x="45755" y="1510"/>
                </a:lnTo>
                <a:lnTo>
                  <a:pt x="45566" y="1416"/>
                </a:lnTo>
                <a:lnTo>
                  <a:pt x="45189" y="1416"/>
                </a:lnTo>
                <a:lnTo>
                  <a:pt x="44245" y="1605"/>
                </a:lnTo>
                <a:lnTo>
                  <a:pt x="42736" y="2076"/>
                </a:lnTo>
                <a:lnTo>
                  <a:pt x="42736" y="2076"/>
                </a:lnTo>
                <a:lnTo>
                  <a:pt x="43113" y="1793"/>
                </a:lnTo>
                <a:lnTo>
                  <a:pt x="43491" y="1605"/>
                </a:lnTo>
                <a:lnTo>
                  <a:pt x="43208" y="1699"/>
                </a:lnTo>
                <a:lnTo>
                  <a:pt x="42956" y="1762"/>
                </a:lnTo>
                <a:lnTo>
                  <a:pt x="42924" y="1793"/>
                </a:lnTo>
                <a:lnTo>
                  <a:pt x="42453" y="1982"/>
                </a:lnTo>
                <a:lnTo>
                  <a:pt x="42075" y="1982"/>
                </a:lnTo>
                <a:lnTo>
                  <a:pt x="41981" y="1888"/>
                </a:lnTo>
                <a:lnTo>
                  <a:pt x="40377" y="1888"/>
                </a:lnTo>
                <a:lnTo>
                  <a:pt x="38962" y="1982"/>
                </a:lnTo>
                <a:lnTo>
                  <a:pt x="39057" y="2076"/>
                </a:lnTo>
                <a:lnTo>
                  <a:pt x="38962" y="2171"/>
                </a:lnTo>
                <a:lnTo>
                  <a:pt x="38679" y="2265"/>
                </a:lnTo>
                <a:lnTo>
                  <a:pt x="38774" y="2076"/>
                </a:lnTo>
                <a:lnTo>
                  <a:pt x="38679" y="2076"/>
                </a:lnTo>
                <a:lnTo>
                  <a:pt x="38585" y="2171"/>
                </a:lnTo>
                <a:lnTo>
                  <a:pt x="38491" y="2265"/>
                </a:lnTo>
                <a:lnTo>
                  <a:pt x="38302" y="2171"/>
                </a:lnTo>
                <a:lnTo>
                  <a:pt x="38208" y="1982"/>
                </a:lnTo>
                <a:lnTo>
                  <a:pt x="37453" y="1982"/>
                </a:lnTo>
                <a:lnTo>
                  <a:pt x="37736" y="2171"/>
                </a:lnTo>
                <a:lnTo>
                  <a:pt x="37264" y="2171"/>
                </a:lnTo>
                <a:lnTo>
                  <a:pt x="37076" y="2076"/>
                </a:lnTo>
                <a:lnTo>
                  <a:pt x="36793" y="2171"/>
                </a:lnTo>
                <a:lnTo>
                  <a:pt x="36887" y="1982"/>
                </a:lnTo>
                <a:lnTo>
                  <a:pt x="35943" y="2359"/>
                </a:lnTo>
                <a:lnTo>
                  <a:pt x="34906" y="2548"/>
                </a:lnTo>
                <a:lnTo>
                  <a:pt x="33868" y="2737"/>
                </a:lnTo>
                <a:lnTo>
                  <a:pt x="32925" y="2737"/>
                </a:lnTo>
                <a:lnTo>
                  <a:pt x="33113" y="2642"/>
                </a:lnTo>
                <a:lnTo>
                  <a:pt x="32830" y="2642"/>
                </a:lnTo>
                <a:lnTo>
                  <a:pt x="32547" y="2737"/>
                </a:lnTo>
                <a:lnTo>
                  <a:pt x="32076" y="2925"/>
                </a:lnTo>
                <a:lnTo>
                  <a:pt x="31321" y="2925"/>
                </a:lnTo>
                <a:lnTo>
                  <a:pt x="30472" y="3020"/>
                </a:lnTo>
                <a:lnTo>
                  <a:pt x="29623" y="3114"/>
                </a:lnTo>
                <a:lnTo>
                  <a:pt x="27736" y="3397"/>
                </a:lnTo>
                <a:lnTo>
                  <a:pt x="26698" y="3491"/>
                </a:lnTo>
                <a:lnTo>
                  <a:pt x="26415" y="3586"/>
                </a:lnTo>
                <a:lnTo>
                  <a:pt x="26321" y="3680"/>
                </a:lnTo>
                <a:lnTo>
                  <a:pt x="26132" y="3586"/>
                </a:lnTo>
                <a:lnTo>
                  <a:pt x="25944" y="3491"/>
                </a:lnTo>
                <a:lnTo>
                  <a:pt x="25755" y="3586"/>
                </a:lnTo>
                <a:lnTo>
                  <a:pt x="25661" y="3869"/>
                </a:lnTo>
                <a:lnTo>
                  <a:pt x="25189" y="3774"/>
                </a:lnTo>
                <a:lnTo>
                  <a:pt x="24623" y="3774"/>
                </a:lnTo>
                <a:lnTo>
                  <a:pt x="23491" y="3963"/>
                </a:lnTo>
                <a:lnTo>
                  <a:pt x="22642" y="4057"/>
                </a:lnTo>
                <a:lnTo>
                  <a:pt x="21793" y="4152"/>
                </a:lnTo>
                <a:lnTo>
                  <a:pt x="21887" y="4057"/>
                </a:lnTo>
                <a:lnTo>
                  <a:pt x="21698" y="4152"/>
                </a:lnTo>
                <a:lnTo>
                  <a:pt x="21510" y="4340"/>
                </a:lnTo>
                <a:lnTo>
                  <a:pt x="21415" y="4529"/>
                </a:lnTo>
                <a:lnTo>
                  <a:pt x="21227" y="4623"/>
                </a:lnTo>
                <a:lnTo>
                  <a:pt x="21132" y="4529"/>
                </a:lnTo>
                <a:lnTo>
                  <a:pt x="20944" y="4435"/>
                </a:lnTo>
                <a:lnTo>
                  <a:pt x="20378" y="4340"/>
                </a:lnTo>
                <a:lnTo>
                  <a:pt x="19906" y="4435"/>
                </a:lnTo>
                <a:lnTo>
                  <a:pt x="19529" y="4623"/>
                </a:lnTo>
                <a:lnTo>
                  <a:pt x="19434" y="4529"/>
                </a:lnTo>
                <a:lnTo>
                  <a:pt x="19340" y="4529"/>
                </a:lnTo>
                <a:lnTo>
                  <a:pt x="18868" y="4623"/>
                </a:lnTo>
                <a:lnTo>
                  <a:pt x="17925" y="5001"/>
                </a:lnTo>
                <a:lnTo>
                  <a:pt x="17925" y="4812"/>
                </a:lnTo>
                <a:lnTo>
                  <a:pt x="17736" y="5001"/>
                </a:lnTo>
                <a:lnTo>
                  <a:pt x="17548" y="5095"/>
                </a:lnTo>
                <a:lnTo>
                  <a:pt x="17359" y="5189"/>
                </a:lnTo>
                <a:lnTo>
                  <a:pt x="16887" y="5284"/>
                </a:lnTo>
                <a:lnTo>
                  <a:pt x="16982" y="5189"/>
                </a:lnTo>
                <a:lnTo>
                  <a:pt x="16982" y="5189"/>
                </a:lnTo>
                <a:lnTo>
                  <a:pt x="16321" y="5284"/>
                </a:lnTo>
                <a:lnTo>
                  <a:pt x="15755" y="5472"/>
                </a:lnTo>
                <a:lnTo>
                  <a:pt x="15189" y="5567"/>
                </a:lnTo>
                <a:lnTo>
                  <a:pt x="14623" y="5567"/>
                </a:lnTo>
                <a:lnTo>
                  <a:pt x="15283" y="5472"/>
                </a:lnTo>
                <a:lnTo>
                  <a:pt x="15189" y="5378"/>
                </a:lnTo>
                <a:lnTo>
                  <a:pt x="15095" y="5284"/>
                </a:lnTo>
                <a:lnTo>
                  <a:pt x="15095" y="5189"/>
                </a:lnTo>
                <a:lnTo>
                  <a:pt x="15095" y="5095"/>
                </a:lnTo>
                <a:lnTo>
                  <a:pt x="14906" y="5189"/>
                </a:lnTo>
                <a:lnTo>
                  <a:pt x="14529" y="5284"/>
                </a:lnTo>
                <a:lnTo>
                  <a:pt x="13680" y="5472"/>
                </a:lnTo>
                <a:lnTo>
                  <a:pt x="13680" y="5567"/>
                </a:lnTo>
                <a:lnTo>
                  <a:pt x="13585" y="5567"/>
                </a:lnTo>
                <a:lnTo>
                  <a:pt x="13585" y="5504"/>
                </a:lnTo>
                <a:lnTo>
                  <a:pt x="13585" y="5504"/>
                </a:lnTo>
                <a:lnTo>
                  <a:pt x="13397" y="5567"/>
                </a:lnTo>
                <a:lnTo>
                  <a:pt x="13208" y="5661"/>
                </a:lnTo>
                <a:lnTo>
                  <a:pt x="13302" y="5755"/>
                </a:lnTo>
                <a:lnTo>
                  <a:pt x="13585" y="5661"/>
                </a:lnTo>
                <a:lnTo>
                  <a:pt x="13868" y="5661"/>
                </a:lnTo>
                <a:lnTo>
                  <a:pt x="13585" y="5850"/>
                </a:lnTo>
                <a:lnTo>
                  <a:pt x="13302" y="5850"/>
                </a:lnTo>
                <a:lnTo>
                  <a:pt x="13019" y="5755"/>
                </a:lnTo>
                <a:lnTo>
                  <a:pt x="12736" y="5755"/>
                </a:lnTo>
                <a:lnTo>
                  <a:pt x="11133" y="6227"/>
                </a:lnTo>
                <a:lnTo>
                  <a:pt x="11038" y="6133"/>
                </a:lnTo>
                <a:lnTo>
                  <a:pt x="10472" y="6321"/>
                </a:lnTo>
                <a:lnTo>
                  <a:pt x="10001" y="6416"/>
                </a:lnTo>
                <a:lnTo>
                  <a:pt x="9434" y="6510"/>
                </a:lnTo>
                <a:lnTo>
                  <a:pt x="8680" y="6699"/>
                </a:lnTo>
                <a:lnTo>
                  <a:pt x="7642" y="6888"/>
                </a:lnTo>
                <a:lnTo>
                  <a:pt x="6416" y="7076"/>
                </a:lnTo>
                <a:lnTo>
                  <a:pt x="3963" y="7454"/>
                </a:lnTo>
                <a:lnTo>
                  <a:pt x="1604" y="7831"/>
                </a:lnTo>
                <a:lnTo>
                  <a:pt x="944" y="8020"/>
                </a:lnTo>
                <a:lnTo>
                  <a:pt x="567" y="7925"/>
                </a:lnTo>
                <a:lnTo>
                  <a:pt x="284" y="7831"/>
                </a:lnTo>
                <a:lnTo>
                  <a:pt x="189" y="7831"/>
                </a:lnTo>
                <a:lnTo>
                  <a:pt x="189" y="7925"/>
                </a:lnTo>
                <a:lnTo>
                  <a:pt x="189" y="8208"/>
                </a:lnTo>
                <a:lnTo>
                  <a:pt x="1" y="8397"/>
                </a:lnTo>
                <a:lnTo>
                  <a:pt x="1" y="8586"/>
                </a:lnTo>
                <a:lnTo>
                  <a:pt x="1" y="8680"/>
                </a:lnTo>
                <a:lnTo>
                  <a:pt x="95" y="8774"/>
                </a:lnTo>
                <a:lnTo>
                  <a:pt x="472" y="8869"/>
                </a:lnTo>
                <a:lnTo>
                  <a:pt x="755" y="8869"/>
                </a:lnTo>
                <a:lnTo>
                  <a:pt x="567" y="8963"/>
                </a:lnTo>
                <a:lnTo>
                  <a:pt x="755" y="8963"/>
                </a:lnTo>
                <a:lnTo>
                  <a:pt x="1038" y="8869"/>
                </a:lnTo>
                <a:lnTo>
                  <a:pt x="1416" y="8586"/>
                </a:lnTo>
                <a:lnTo>
                  <a:pt x="1416" y="8774"/>
                </a:lnTo>
                <a:lnTo>
                  <a:pt x="1510" y="8869"/>
                </a:lnTo>
                <a:lnTo>
                  <a:pt x="1699" y="8774"/>
                </a:lnTo>
                <a:lnTo>
                  <a:pt x="1793" y="8774"/>
                </a:lnTo>
                <a:lnTo>
                  <a:pt x="2265" y="8586"/>
                </a:lnTo>
                <a:lnTo>
                  <a:pt x="2642" y="8491"/>
                </a:lnTo>
                <a:lnTo>
                  <a:pt x="3397" y="8491"/>
                </a:lnTo>
                <a:lnTo>
                  <a:pt x="4152" y="8397"/>
                </a:lnTo>
                <a:lnTo>
                  <a:pt x="4623" y="8397"/>
                </a:lnTo>
                <a:lnTo>
                  <a:pt x="5001" y="8114"/>
                </a:lnTo>
                <a:lnTo>
                  <a:pt x="5001" y="8208"/>
                </a:lnTo>
                <a:lnTo>
                  <a:pt x="5284" y="8114"/>
                </a:lnTo>
                <a:lnTo>
                  <a:pt x="5850" y="7831"/>
                </a:lnTo>
                <a:lnTo>
                  <a:pt x="5944" y="7925"/>
                </a:lnTo>
                <a:lnTo>
                  <a:pt x="5850" y="8020"/>
                </a:lnTo>
                <a:lnTo>
                  <a:pt x="5850" y="8114"/>
                </a:lnTo>
                <a:lnTo>
                  <a:pt x="5944" y="8020"/>
                </a:lnTo>
                <a:lnTo>
                  <a:pt x="6416" y="7925"/>
                </a:lnTo>
                <a:lnTo>
                  <a:pt x="7170" y="7925"/>
                </a:lnTo>
                <a:lnTo>
                  <a:pt x="7170" y="8020"/>
                </a:lnTo>
                <a:lnTo>
                  <a:pt x="7076" y="8114"/>
                </a:lnTo>
                <a:lnTo>
                  <a:pt x="7265" y="8020"/>
                </a:lnTo>
                <a:lnTo>
                  <a:pt x="7359" y="7925"/>
                </a:lnTo>
                <a:lnTo>
                  <a:pt x="7359" y="7831"/>
                </a:lnTo>
                <a:lnTo>
                  <a:pt x="7548" y="8020"/>
                </a:lnTo>
                <a:lnTo>
                  <a:pt x="8397" y="7642"/>
                </a:lnTo>
                <a:lnTo>
                  <a:pt x="8963" y="7454"/>
                </a:lnTo>
                <a:lnTo>
                  <a:pt x="9151" y="7359"/>
                </a:lnTo>
                <a:lnTo>
                  <a:pt x="9246" y="7359"/>
                </a:lnTo>
                <a:lnTo>
                  <a:pt x="9151" y="7171"/>
                </a:lnTo>
                <a:lnTo>
                  <a:pt x="9246" y="7076"/>
                </a:lnTo>
                <a:lnTo>
                  <a:pt x="9340" y="7076"/>
                </a:lnTo>
                <a:lnTo>
                  <a:pt x="9340" y="7171"/>
                </a:lnTo>
                <a:lnTo>
                  <a:pt x="9434" y="7076"/>
                </a:lnTo>
                <a:lnTo>
                  <a:pt x="9529" y="7171"/>
                </a:lnTo>
                <a:lnTo>
                  <a:pt x="9434" y="7265"/>
                </a:lnTo>
                <a:lnTo>
                  <a:pt x="9340" y="7265"/>
                </a:lnTo>
                <a:lnTo>
                  <a:pt x="9340" y="7359"/>
                </a:lnTo>
                <a:lnTo>
                  <a:pt x="9717" y="7171"/>
                </a:lnTo>
                <a:lnTo>
                  <a:pt x="10095" y="7076"/>
                </a:lnTo>
                <a:lnTo>
                  <a:pt x="10095" y="7171"/>
                </a:lnTo>
                <a:lnTo>
                  <a:pt x="10001" y="7171"/>
                </a:lnTo>
                <a:lnTo>
                  <a:pt x="9906" y="7265"/>
                </a:lnTo>
                <a:lnTo>
                  <a:pt x="9906" y="7359"/>
                </a:lnTo>
                <a:lnTo>
                  <a:pt x="9623" y="7265"/>
                </a:lnTo>
                <a:lnTo>
                  <a:pt x="9717" y="7454"/>
                </a:lnTo>
                <a:lnTo>
                  <a:pt x="10850" y="7076"/>
                </a:lnTo>
                <a:lnTo>
                  <a:pt x="11038" y="7076"/>
                </a:lnTo>
                <a:lnTo>
                  <a:pt x="11133" y="7171"/>
                </a:lnTo>
                <a:lnTo>
                  <a:pt x="11321" y="7265"/>
                </a:lnTo>
                <a:lnTo>
                  <a:pt x="11416" y="7265"/>
                </a:lnTo>
                <a:lnTo>
                  <a:pt x="11604" y="7171"/>
                </a:lnTo>
                <a:lnTo>
                  <a:pt x="11793" y="6982"/>
                </a:lnTo>
                <a:lnTo>
                  <a:pt x="11887" y="6888"/>
                </a:lnTo>
                <a:lnTo>
                  <a:pt x="12170" y="6888"/>
                </a:lnTo>
                <a:lnTo>
                  <a:pt x="12076" y="7076"/>
                </a:lnTo>
                <a:lnTo>
                  <a:pt x="12265" y="7076"/>
                </a:lnTo>
                <a:lnTo>
                  <a:pt x="12359" y="6888"/>
                </a:lnTo>
                <a:lnTo>
                  <a:pt x="12548" y="6793"/>
                </a:lnTo>
                <a:lnTo>
                  <a:pt x="12736" y="6793"/>
                </a:lnTo>
                <a:lnTo>
                  <a:pt x="12453" y="6982"/>
                </a:lnTo>
                <a:lnTo>
                  <a:pt x="12925" y="6982"/>
                </a:lnTo>
                <a:lnTo>
                  <a:pt x="13491" y="6888"/>
                </a:lnTo>
                <a:lnTo>
                  <a:pt x="14434" y="6605"/>
                </a:lnTo>
                <a:lnTo>
                  <a:pt x="15849" y="6510"/>
                </a:lnTo>
                <a:lnTo>
                  <a:pt x="16510" y="6416"/>
                </a:lnTo>
                <a:lnTo>
                  <a:pt x="16982" y="6227"/>
                </a:lnTo>
                <a:lnTo>
                  <a:pt x="17831" y="6038"/>
                </a:lnTo>
                <a:lnTo>
                  <a:pt x="18680" y="6038"/>
                </a:lnTo>
                <a:lnTo>
                  <a:pt x="19057" y="5850"/>
                </a:lnTo>
                <a:lnTo>
                  <a:pt x="19340" y="5755"/>
                </a:lnTo>
                <a:lnTo>
                  <a:pt x="20472" y="5661"/>
                </a:lnTo>
                <a:lnTo>
                  <a:pt x="21604" y="5567"/>
                </a:lnTo>
                <a:lnTo>
                  <a:pt x="22736" y="5378"/>
                </a:lnTo>
                <a:lnTo>
                  <a:pt x="23774" y="5095"/>
                </a:lnTo>
                <a:lnTo>
                  <a:pt x="23774" y="5284"/>
                </a:lnTo>
                <a:lnTo>
                  <a:pt x="24151" y="5189"/>
                </a:lnTo>
                <a:lnTo>
                  <a:pt x="24246" y="5189"/>
                </a:lnTo>
                <a:lnTo>
                  <a:pt x="24246" y="5095"/>
                </a:lnTo>
                <a:lnTo>
                  <a:pt x="24623" y="5001"/>
                </a:lnTo>
                <a:lnTo>
                  <a:pt x="25000" y="5095"/>
                </a:lnTo>
                <a:lnTo>
                  <a:pt x="25378" y="5095"/>
                </a:lnTo>
                <a:lnTo>
                  <a:pt x="25755" y="4906"/>
                </a:lnTo>
                <a:lnTo>
                  <a:pt x="25755" y="5095"/>
                </a:lnTo>
                <a:lnTo>
                  <a:pt x="25849" y="5001"/>
                </a:lnTo>
                <a:lnTo>
                  <a:pt x="26132" y="4906"/>
                </a:lnTo>
                <a:lnTo>
                  <a:pt x="27264" y="4906"/>
                </a:lnTo>
                <a:lnTo>
                  <a:pt x="28491" y="4718"/>
                </a:lnTo>
                <a:lnTo>
                  <a:pt x="28302" y="4529"/>
                </a:lnTo>
                <a:lnTo>
                  <a:pt x="28491" y="4435"/>
                </a:lnTo>
                <a:lnTo>
                  <a:pt x="28585" y="4340"/>
                </a:lnTo>
                <a:lnTo>
                  <a:pt x="28774" y="4529"/>
                </a:lnTo>
                <a:lnTo>
                  <a:pt x="28679" y="4623"/>
                </a:lnTo>
                <a:lnTo>
                  <a:pt x="29717" y="4623"/>
                </a:lnTo>
                <a:lnTo>
                  <a:pt x="30189" y="4529"/>
                </a:lnTo>
                <a:lnTo>
                  <a:pt x="31510" y="4246"/>
                </a:lnTo>
                <a:lnTo>
                  <a:pt x="32076" y="4057"/>
                </a:lnTo>
                <a:lnTo>
                  <a:pt x="32547" y="3869"/>
                </a:lnTo>
                <a:lnTo>
                  <a:pt x="32642" y="3963"/>
                </a:lnTo>
                <a:lnTo>
                  <a:pt x="32830" y="4057"/>
                </a:lnTo>
                <a:lnTo>
                  <a:pt x="33019" y="4057"/>
                </a:lnTo>
                <a:lnTo>
                  <a:pt x="33679" y="3869"/>
                </a:lnTo>
                <a:lnTo>
                  <a:pt x="33962" y="3586"/>
                </a:lnTo>
                <a:lnTo>
                  <a:pt x="34623" y="3586"/>
                </a:lnTo>
                <a:lnTo>
                  <a:pt x="35660" y="3491"/>
                </a:lnTo>
                <a:lnTo>
                  <a:pt x="37170" y="3586"/>
                </a:lnTo>
                <a:lnTo>
                  <a:pt x="37547" y="3397"/>
                </a:lnTo>
                <a:lnTo>
                  <a:pt x="38019" y="3303"/>
                </a:lnTo>
                <a:lnTo>
                  <a:pt x="39151" y="3208"/>
                </a:lnTo>
                <a:lnTo>
                  <a:pt x="41038" y="3208"/>
                </a:lnTo>
                <a:lnTo>
                  <a:pt x="41038" y="3114"/>
                </a:lnTo>
                <a:lnTo>
                  <a:pt x="41226" y="3020"/>
                </a:lnTo>
                <a:lnTo>
                  <a:pt x="41981" y="2925"/>
                </a:lnTo>
                <a:lnTo>
                  <a:pt x="44811" y="2925"/>
                </a:lnTo>
                <a:lnTo>
                  <a:pt x="45000" y="2831"/>
                </a:lnTo>
                <a:lnTo>
                  <a:pt x="45189" y="2642"/>
                </a:lnTo>
                <a:lnTo>
                  <a:pt x="45283" y="2548"/>
                </a:lnTo>
                <a:lnTo>
                  <a:pt x="45566" y="2548"/>
                </a:lnTo>
                <a:lnTo>
                  <a:pt x="45472" y="2737"/>
                </a:lnTo>
                <a:lnTo>
                  <a:pt x="45472" y="2737"/>
                </a:lnTo>
                <a:lnTo>
                  <a:pt x="46132" y="2548"/>
                </a:lnTo>
                <a:lnTo>
                  <a:pt x="46887" y="2548"/>
                </a:lnTo>
                <a:lnTo>
                  <a:pt x="47547" y="2454"/>
                </a:lnTo>
                <a:lnTo>
                  <a:pt x="48207" y="2265"/>
                </a:lnTo>
                <a:lnTo>
                  <a:pt x="48302" y="2359"/>
                </a:lnTo>
                <a:lnTo>
                  <a:pt x="49434" y="2359"/>
                </a:lnTo>
                <a:lnTo>
                  <a:pt x="49717" y="2265"/>
                </a:lnTo>
                <a:lnTo>
                  <a:pt x="50094" y="2171"/>
                </a:lnTo>
                <a:lnTo>
                  <a:pt x="50755" y="2076"/>
                </a:lnTo>
                <a:lnTo>
                  <a:pt x="52170" y="1982"/>
                </a:lnTo>
                <a:lnTo>
                  <a:pt x="54056" y="1793"/>
                </a:lnTo>
                <a:lnTo>
                  <a:pt x="56132" y="1510"/>
                </a:lnTo>
                <a:lnTo>
                  <a:pt x="56037" y="1605"/>
                </a:lnTo>
                <a:lnTo>
                  <a:pt x="55943" y="1699"/>
                </a:lnTo>
                <a:lnTo>
                  <a:pt x="55754" y="1699"/>
                </a:lnTo>
                <a:lnTo>
                  <a:pt x="55471" y="1793"/>
                </a:lnTo>
                <a:lnTo>
                  <a:pt x="55377" y="1888"/>
                </a:lnTo>
                <a:lnTo>
                  <a:pt x="56415" y="1605"/>
                </a:lnTo>
                <a:lnTo>
                  <a:pt x="56887" y="1510"/>
                </a:lnTo>
                <a:lnTo>
                  <a:pt x="56981" y="1605"/>
                </a:lnTo>
                <a:lnTo>
                  <a:pt x="56887" y="1699"/>
                </a:lnTo>
                <a:lnTo>
                  <a:pt x="57358" y="1605"/>
                </a:lnTo>
                <a:lnTo>
                  <a:pt x="57736" y="1605"/>
                </a:lnTo>
                <a:lnTo>
                  <a:pt x="58207" y="1510"/>
                </a:lnTo>
                <a:lnTo>
                  <a:pt x="58679" y="1510"/>
                </a:lnTo>
                <a:lnTo>
                  <a:pt x="58773" y="1416"/>
                </a:lnTo>
                <a:lnTo>
                  <a:pt x="58868" y="1322"/>
                </a:lnTo>
                <a:lnTo>
                  <a:pt x="59056" y="1133"/>
                </a:lnTo>
                <a:lnTo>
                  <a:pt x="59151" y="1227"/>
                </a:lnTo>
                <a:lnTo>
                  <a:pt x="59339" y="1227"/>
                </a:lnTo>
                <a:lnTo>
                  <a:pt x="59434" y="1322"/>
                </a:lnTo>
                <a:lnTo>
                  <a:pt x="59339" y="1510"/>
                </a:lnTo>
                <a:lnTo>
                  <a:pt x="59811" y="1416"/>
                </a:lnTo>
                <a:lnTo>
                  <a:pt x="60000" y="1322"/>
                </a:lnTo>
                <a:lnTo>
                  <a:pt x="60094" y="1416"/>
                </a:lnTo>
                <a:lnTo>
                  <a:pt x="60377" y="1322"/>
                </a:lnTo>
                <a:lnTo>
                  <a:pt x="60660" y="1227"/>
                </a:lnTo>
                <a:lnTo>
                  <a:pt x="61320" y="1133"/>
                </a:lnTo>
                <a:lnTo>
                  <a:pt x="61981" y="1227"/>
                </a:lnTo>
                <a:lnTo>
                  <a:pt x="62641" y="1227"/>
                </a:lnTo>
                <a:lnTo>
                  <a:pt x="62547" y="1133"/>
                </a:lnTo>
                <a:lnTo>
                  <a:pt x="63207" y="1039"/>
                </a:lnTo>
                <a:lnTo>
                  <a:pt x="63019" y="1133"/>
                </a:lnTo>
                <a:lnTo>
                  <a:pt x="63585" y="1133"/>
                </a:lnTo>
                <a:lnTo>
                  <a:pt x="63302" y="1039"/>
                </a:lnTo>
                <a:lnTo>
                  <a:pt x="63773" y="850"/>
                </a:lnTo>
                <a:lnTo>
                  <a:pt x="64151" y="756"/>
                </a:lnTo>
                <a:lnTo>
                  <a:pt x="64434" y="850"/>
                </a:lnTo>
                <a:lnTo>
                  <a:pt x="64434" y="1133"/>
                </a:lnTo>
                <a:lnTo>
                  <a:pt x="65283" y="850"/>
                </a:lnTo>
                <a:lnTo>
                  <a:pt x="65283" y="944"/>
                </a:lnTo>
                <a:lnTo>
                  <a:pt x="65471" y="944"/>
                </a:lnTo>
                <a:lnTo>
                  <a:pt x="65566" y="850"/>
                </a:lnTo>
                <a:lnTo>
                  <a:pt x="65754" y="944"/>
                </a:lnTo>
                <a:lnTo>
                  <a:pt x="66132" y="850"/>
                </a:lnTo>
                <a:lnTo>
                  <a:pt x="66981" y="850"/>
                </a:lnTo>
                <a:lnTo>
                  <a:pt x="66981" y="944"/>
                </a:lnTo>
                <a:lnTo>
                  <a:pt x="66886" y="1039"/>
                </a:lnTo>
                <a:lnTo>
                  <a:pt x="66792" y="1039"/>
                </a:lnTo>
                <a:lnTo>
                  <a:pt x="66792" y="1133"/>
                </a:lnTo>
                <a:lnTo>
                  <a:pt x="67641" y="944"/>
                </a:lnTo>
                <a:lnTo>
                  <a:pt x="68113" y="850"/>
                </a:lnTo>
                <a:lnTo>
                  <a:pt x="68584" y="850"/>
                </a:lnTo>
                <a:lnTo>
                  <a:pt x="68773" y="944"/>
                </a:lnTo>
                <a:lnTo>
                  <a:pt x="68962" y="944"/>
                </a:lnTo>
                <a:lnTo>
                  <a:pt x="69150" y="850"/>
                </a:lnTo>
                <a:lnTo>
                  <a:pt x="70849" y="944"/>
                </a:lnTo>
                <a:lnTo>
                  <a:pt x="71509" y="850"/>
                </a:lnTo>
                <a:lnTo>
                  <a:pt x="72169" y="756"/>
                </a:lnTo>
                <a:lnTo>
                  <a:pt x="73207" y="756"/>
                </a:lnTo>
                <a:lnTo>
                  <a:pt x="73584" y="944"/>
                </a:lnTo>
                <a:lnTo>
                  <a:pt x="73962" y="944"/>
                </a:lnTo>
                <a:lnTo>
                  <a:pt x="73773" y="756"/>
                </a:lnTo>
                <a:lnTo>
                  <a:pt x="74056" y="567"/>
                </a:lnTo>
                <a:lnTo>
                  <a:pt x="74150" y="567"/>
                </a:lnTo>
                <a:lnTo>
                  <a:pt x="74150" y="756"/>
                </a:lnTo>
                <a:lnTo>
                  <a:pt x="74339" y="850"/>
                </a:lnTo>
                <a:lnTo>
                  <a:pt x="74433" y="756"/>
                </a:lnTo>
                <a:lnTo>
                  <a:pt x="74716" y="661"/>
                </a:lnTo>
                <a:lnTo>
                  <a:pt x="75188" y="661"/>
                </a:lnTo>
                <a:lnTo>
                  <a:pt x="75188" y="756"/>
                </a:lnTo>
                <a:lnTo>
                  <a:pt x="74999" y="850"/>
                </a:lnTo>
                <a:lnTo>
                  <a:pt x="75377" y="756"/>
                </a:lnTo>
                <a:lnTo>
                  <a:pt x="75754" y="756"/>
                </a:lnTo>
                <a:lnTo>
                  <a:pt x="75471" y="850"/>
                </a:lnTo>
                <a:lnTo>
                  <a:pt x="75565" y="944"/>
                </a:lnTo>
                <a:lnTo>
                  <a:pt x="76226" y="1039"/>
                </a:lnTo>
                <a:lnTo>
                  <a:pt x="76320" y="850"/>
                </a:lnTo>
                <a:lnTo>
                  <a:pt x="76509" y="850"/>
                </a:lnTo>
                <a:lnTo>
                  <a:pt x="76792" y="756"/>
                </a:lnTo>
                <a:lnTo>
                  <a:pt x="77075" y="661"/>
                </a:lnTo>
                <a:lnTo>
                  <a:pt x="76886" y="850"/>
                </a:lnTo>
                <a:lnTo>
                  <a:pt x="76981" y="944"/>
                </a:lnTo>
                <a:lnTo>
                  <a:pt x="77264" y="1039"/>
                </a:lnTo>
                <a:lnTo>
                  <a:pt x="77547" y="1133"/>
                </a:lnTo>
                <a:lnTo>
                  <a:pt x="77924" y="1227"/>
                </a:lnTo>
                <a:lnTo>
                  <a:pt x="78018" y="1133"/>
                </a:lnTo>
                <a:lnTo>
                  <a:pt x="77924" y="1039"/>
                </a:lnTo>
                <a:lnTo>
                  <a:pt x="78207" y="944"/>
                </a:lnTo>
                <a:lnTo>
                  <a:pt x="78490" y="1039"/>
                </a:lnTo>
                <a:lnTo>
                  <a:pt x="78773" y="1039"/>
                </a:lnTo>
                <a:lnTo>
                  <a:pt x="79056" y="1133"/>
                </a:lnTo>
                <a:lnTo>
                  <a:pt x="79716" y="944"/>
                </a:lnTo>
                <a:lnTo>
                  <a:pt x="80282" y="756"/>
                </a:lnTo>
                <a:lnTo>
                  <a:pt x="80282" y="850"/>
                </a:lnTo>
                <a:lnTo>
                  <a:pt x="80188" y="944"/>
                </a:lnTo>
                <a:lnTo>
                  <a:pt x="80848" y="1039"/>
                </a:lnTo>
                <a:lnTo>
                  <a:pt x="81131" y="1039"/>
                </a:lnTo>
                <a:lnTo>
                  <a:pt x="81131" y="1133"/>
                </a:lnTo>
                <a:lnTo>
                  <a:pt x="81037" y="1227"/>
                </a:lnTo>
                <a:lnTo>
                  <a:pt x="81697" y="1039"/>
                </a:lnTo>
                <a:lnTo>
                  <a:pt x="81886" y="944"/>
                </a:lnTo>
                <a:lnTo>
                  <a:pt x="81792" y="850"/>
                </a:lnTo>
                <a:lnTo>
                  <a:pt x="81414" y="850"/>
                </a:lnTo>
                <a:lnTo>
                  <a:pt x="80943" y="944"/>
                </a:lnTo>
                <a:lnTo>
                  <a:pt x="81037" y="756"/>
                </a:lnTo>
                <a:lnTo>
                  <a:pt x="80754" y="944"/>
                </a:lnTo>
                <a:lnTo>
                  <a:pt x="80660" y="756"/>
                </a:lnTo>
                <a:lnTo>
                  <a:pt x="80754" y="661"/>
                </a:lnTo>
                <a:lnTo>
                  <a:pt x="80188" y="661"/>
                </a:lnTo>
                <a:lnTo>
                  <a:pt x="80188" y="567"/>
                </a:lnTo>
                <a:lnTo>
                  <a:pt x="80282" y="567"/>
                </a:lnTo>
                <a:lnTo>
                  <a:pt x="79528" y="473"/>
                </a:lnTo>
                <a:lnTo>
                  <a:pt x="79339" y="567"/>
                </a:lnTo>
                <a:lnTo>
                  <a:pt x="79245" y="567"/>
                </a:lnTo>
                <a:lnTo>
                  <a:pt x="79245" y="661"/>
                </a:lnTo>
                <a:lnTo>
                  <a:pt x="79056" y="850"/>
                </a:lnTo>
                <a:lnTo>
                  <a:pt x="78867" y="378"/>
                </a:lnTo>
                <a:lnTo>
                  <a:pt x="78679" y="473"/>
                </a:lnTo>
                <a:lnTo>
                  <a:pt x="78396" y="567"/>
                </a:lnTo>
                <a:lnTo>
                  <a:pt x="78018" y="661"/>
                </a:lnTo>
                <a:lnTo>
                  <a:pt x="77924" y="661"/>
                </a:lnTo>
                <a:lnTo>
                  <a:pt x="77830" y="567"/>
                </a:lnTo>
                <a:lnTo>
                  <a:pt x="77075" y="567"/>
                </a:lnTo>
                <a:lnTo>
                  <a:pt x="77264" y="473"/>
                </a:lnTo>
                <a:lnTo>
                  <a:pt x="77169" y="284"/>
                </a:lnTo>
                <a:lnTo>
                  <a:pt x="76981" y="378"/>
                </a:lnTo>
                <a:lnTo>
                  <a:pt x="76792" y="473"/>
                </a:lnTo>
                <a:lnTo>
                  <a:pt x="76037" y="473"/>
                </a:lnTo>
                <a:lnTo>
                  <a:pt x="74716" y="190"/>
                </a:lnTo>
                <a:lnTo>
                  <a:pt x="74433" y="378"/>
                </a:lnTo>
                <a:lnTo>
                  <a:pt x="74056" y="378"/>
                </a:lnTo>
                <a:lnTo>
                  <a:pt x="74150" y="190"/>
                </a:lnTo>
                <a:lnTo>
                  <a:pt x="74056" y="190"/>
                </a:lnTo>
                <a:lnTo>
                  <a:pt x="73773" y="284"/>
                </a:lnTo>
                <a:lnTo>
                  <a:pt x="73773" y="95"/>
                </a:lnTo>
                <a:lnTo>
                  <a:pt x="73301" y="190"/>
                </a:lnTo>
                <a:lnTo>
                  <a:pt x="72830" y="190"/>
                </a:lnTo>
                <a:lnTo>
                  <a:pt x="72830" y="378"/>
                </a:lnTo>
                <a:lnTo>
                  <a:pt x="72924" y="473"/>
                </a:lnTo>
                <a:lnTo>
                  <a:pt x="72924" y="567"/>
                </a:lnTo>
                <a:lnTo>
                  <a:pt x="72735" y="661"/>
                </a:lnTo>
                <a:lnTo>
                  <a:pt x="72735" y="567"/>
                </a:lnTo>
                <a:lnTo>
                  <a:pt x="72547" y="473"/>
                </a:lnTo>
                <a:lnTo>
                  <a:pt x="72452" y="378"/>
                </a:lnTo>
                <a:lnTo>
                  <a:pt x="72641" y="284"/>
                </a:lnTo>
                <a:lnTo>
                  <a:pt x="71603" y="284"/>
                </a:lnTo>
                <a:lnTo>
                  <a:pt x="70849" y="190"/>
                </a:lnTo>
                <a:lnTo>
                  <a:pt x="70660" y="284"/>
                </a:lnTo>
                <a:lnTo>
                  <a:pt x="69905" y="473"/>
                </a:lnTo>
                <a:lnTo>
                  <a:pt x="69056" y="473"/>
                </a:lnTo>
                <a:lnTo>
                  <a:pt x="68207" y="378"/>
                </a:lnTo>
                <a:lnTo>
                  <a:pt x="67547" y="284"/>
                </a:lnTo>
                <a:lnTo>
                  <a:pt x="67641" y="190"/>
                </a:lnTo>
                <a:lnTo>
                  <a:pt x="67735" y="190"/>
                </a:lnTo>
                <a:lnTo>
                  <a:pt x="67169" y="95"/>
                </a:lnTo>
                <a:lnTo>
                  <a:pt x="66698" y="95"/>
                </a:lnTo>
                <a:lnTo>
                  <a:pt x="66886" y="190"/>
                </a:lnTo>
                <a:lnTo>
                  <a:pt x="65283" y="190"/>
                </a:lnTo>
                <a:lnTo>
                  <a:pt x="64905" y="95"/>
                </a:lnTo>
                <a:lnTo>
                  <a:pt x="64905" y="190"/>
                </a:lnTo>
                <a:lnTo>
                  <a:pt x="65000" y="190"/>
                </a:lnTo>
                <a:lnTo>
                  <a:pt x="65094" y="284"/>
                </a:lnTo>
                <a:lnTo>
                  <a:pt x="65094" y="378"/>
                </a:lnTo>
                <a:lnTo>
                  <a:pt x="64528" y="284"/>
                </a:lnTo>
                <a:lnTo>
                  <a:pt x="63962" y="190"/>
                </a:lnTo>
                <a:lnTo>
                  <a:pt x="63773" y="284"/>
                </a:lnTo>
                <a:lnTo>
                  <a:pt x="63585" y="473"/>
                </a:lnTo>
                <a:lnTo>
                  <a:pt x="63396" y="567"/>
                </a:lnTo>
                <a:lnTo>
                  <a:pt x="63302" y="567"/>
                </a:lnTo>
                <a:lnTo>
                  <a:pt x="63207" y="473"/>
                </a:lnTo>
                <a:lnTo>
                  <a:pt x="63207" y="284"/>
                </a:lnTo>
                <a:lnTo>
                  <a:pt x="63396" y="284"/>
                </a:lnTo>
                <a:lnTo>
                  <a:pt x="63490" y="190"/>
                </a:lnTo>
                <a:lnTo>
                  <a:pt x="63113" y="190"/>
                </a:lnTo>
                <a:lnTo>
                  <a:pt x="61981" y="284"/>
                </a:lnTo>
                <a:lnTo>
                  <a:pt x="61320" y="284"/>
                </a:lnTo>
                <a:lnTo>
                  <a:pt x="61226" y="190"/>
                </a:lnTo>
                <a:lnTo>
                  <a:pt x="61320" y="95"/>
                </a:lnTo>
                <a:lnTo>
                  <a:pt x="60849" y="190"/>
                </a:lnTo>
                <a:lnTo>
                  <a:pt x="60547" y="39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</p:spTree>
    <p:extLst>
      <p:ext uri="{BB962C8B-B14F-4D97-AF65-F5344CB8AC3E}">
        <p14:creationId xmlns:p14="http://schemas.microsoft.com/office/powerpoint/2010/main" val="10564365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 only">
    <p:spTree>
      <p:nvGrpSpPr>
        <p:cNvPr id="1" name="Shape 5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4" name="Google Shape;544;p9"/>
          <p:cNvSpPr txBox="1">
            <a:spLocks noGrp="1"/>
          </p:cNvSpPr>
          <p:nvPr>
            <p:ph type="title"/>
          </p:nvPr>
        </p:nvSpPr>
        <p:spPr>
          <a:xfrm>
            <a:off x="1105333" y="702267"/>
            <a:ext cx="9202800" cy="6140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r>
              <a:rPr lang="es-ES" smtClean="0"/>
              <a:t>Haga clic para modificar el estilo de título del patrón</a:t>
            </a:r>
            <a:endParaRPr/>
          </a:p>
        </p:txBody>
      </p:sp>
      <p:sp>
        <p:nvSpPr>
          <p:cNvPr id="545" name="Google Shape;545;p9"/>
          <p:cNvSpPr txBox="1">
            <a:spLocks noGrp="1"/>
          </p:cNvSpPr>
          <p:nvPr>
            <p:ph type="sldNum" idx="12"/>
          </p:nvPr>
        </p:nvSpPr>
        <p:spPr>
          <a:xfrm>
            <a:off x="11553372" y="169705"/>
            <a:ext cx="435600" cy="3636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5902B60E-CED1-4B9B-9CD9-812CF1DA0D61}" type="slidenum">
              <a:rPr lang="en-US" smtClean="0"/>
              <a:t>‹Nº›</a:t>
            </a:fld>
            <a:endParaRPr lang="en-US"/>
          </a:p>
        </p:txBody>
      </p:sp>
      <p:grpSp>
        <p:nvGrpSpPr>
          <p:cNvPr id="546" name="Google Shape;546;p9"/>
          <p:cNvGrpSpPr/>
          <p:nvPr/>
        </p:nvGrpSpPr>
        <p:grpSpPr>
          <a:xfrm>
            <a:off x="10672540" y="556396"/>
            <a:ext cx="4706065" cy="6034352"/>
            <a:chOff x="8004404" y="372498"/>
            <a:chExt cx="3529549" cy="4525764"/>
          </a:xfrm>
        </p:grpSpPr>
        <p:grpSp>
          <p:nvGrpSpPr>
            <p:cNvPr id="547" name="Google Shape;547;p9"/>
            <p:cNvGrpSpPr/>
            <p:nvPr/>
          </p:nvGrpSpPr>
          <p:grpSpPr>
            <a:xfrm rot="-5400000" flipH="1">
              <a:off x="8541351" y="-164449"/>
              <a:ext cx="2227938" cy="3301831"/>
              <a:chOff x="3485371" y="1424851"/>
              <a:chExt cx="5318543" cy="7882145"/>
            </a:xfrm>
          </p:grpSpPr>
          <p:grpSp>
            <p:nvGrpSpPr>
              <p:cNvPr id="548" name="Google Shape;548;p9"/>
              <p:cNvGrpSpPr/>
              <p:nvPr/>
            </p:nvGrpSpPr>
            <p:grpSpPr>
              <a:xfrm>
                <a:off x="3485371" y="1958251"/>
                <a:ext cx="468816" cy="7120145"/>
                <a:chOff x="1447800" y="152400"/>
                <a:chExt cx="318597" cy="4838699"/>
              </a:xfrm>
            </p:grpSpPr>
            <p:sp>
              <p:nvSpPr>
                <p:cNvPr id="549" name="Google Shape;549;p9"/>
                <p:cNvSpPr/>
                <p:nvPr/>
              </p:nvSpPr>
              <p:spPr>
                <a:xfrm>
                  <a:off x="1452143" y="158450"/>
                  <a:ext cx="215896" cy="477066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64806" h="3641729" extrusionOk="0">
                      <a:moveTo>
                        <a:pt x="164807" y="394989"/>
                      </a:moveTo>
                      <a:cubicBezTo>
                        <a:pt x="156185" y="351574"/>
                        <a:pt x="93171" y="32822"/>
                        <a:pt x="88053" y="7536"/>
                      </a:cubicBezTo>
                      <a:cubicBezTo>
                        <a:pt x="87620" y="5242"/>
                        <a:pt x="87006" y="2988"/>
                        <a:pt x="86219" y="798"/>
                      </a:cubicBezTo>
                      <a:cubicBezTo>
                        <a:pt x="85017" y="-2343"/>
                        <a:pt x="77441" y="4604"/>
                        <a:pt x="76836" y="7526"/>
                      </a:cubicBezTo>
                      <a:cubicBezTo>
                        <a:pt x="71773" y="32822"/>
                        <a:pt x="8686" y="347473"/>
                        <a:pt x="0" y="391002"/>
                      </a:cubicBezTo>
                      <a:cubicBezTo>
                        <a:pt x="0" y="400985"/>
                        <a:pt x="294" y="3614959"/>
                        <a:pt x="294" y="3614959"/>
                      </a:cubicBezTo>
                      <a:cubicBezTo>
                        <a:pt x="294" y="3628282"/>
                        <a:pt x="37358" y="3641729"/>
                        <a:pt x="82403" y="3641729"/>
                      </a:cubicBezTo>
                      <a:cubicBezTo>
                        <a:pt x="127448" y="3641729"/>
                        <a:pt x="164531" y="3628292"/>
                        <a:pt x="164531" y="3614959"/>
                      </a:cubicBezTo>
                      <a:lnTo>
                        <a:pt x="164742" y="3614959"/>
                      </a:lnTo>
                      <a:cubicBezTo>
                        <a:pt x="164742" y="3614959"/>
                        <a:pt x="164807" y="406076"/>
                        <a:pt x="164807" y="394989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4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pic>
              <p:nvPicPr>
                <p:cNvPr id="550" name="Google Shape;550;p9"/>
                <p:cNvPicPr preferRelativeResize="0"/>
                <p:nvPr/>
              </p:nvPicPr>
              <p:blipFill>
                <a:blip r:embed="rId2">
                  <a:alphaModFix/>
                </a:blip>
                <a:stretch>
                  <a:fillRect/>
                </a:stretch>
              </p:blipFill>
              <p:spPr>
                <a:xfrm>
                  <a:off x="1447800" y="152400"/>
                  <a:ext cx="318597" cy="4838699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</p:grpSp>
          <p:grpSp>
            <p:nvGrpSpPr>
              <p:cNvPr id="551" name="Google Shape;551;p9"/>
              <p:cNvGrpSpPr/>
              <p:nvPr/>
            </p:nvGrpSpPr>
            <p:grpSpPr>
              <a:xfrm>
                <a:off x="3808592" y="1577251"/>
                <a:ext cx="468816" cy="7120145"/>
                <a:chOff x="1600200" y="152400"/>
                <a:chExt cx="318597" cy="4838699"/>
              </a:xfrm>
            </p:grpSpPr>
            <p:sp>
              <p:nvSpPr>
                <p:cNvPr id="552" name="Google Shape;552;p9"/>
                <p:cNvSpPr/>
                <p:nvPr/>
              </p:nvSpPr>
              <p:spPr>
                <a:xfrm>
                  <a:off x="1604543" y="158450"/>
                  <a:ext cx="215896" cy="477066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64806" h="3641729" extrusionOk="0">
                      <a:moveTo>
                        <a:pt x="164807" y="394989"/>
                      </a:moveTo>
                      <a:cubicBezTo>
                        <a:pt x="156185" y="351574"/>
                        <a:pt x="93171" y="32822"/>
                        <a:pt x="88053" y="7536"/>
                      </a:cubicBezTo>
                      <a:cubicBezTo>
                        <a:pt x="87620" y="5242"/>
                        <a:pt x="87006" y="2988"/>
                        <a:pt x="86219" y="798"/>
                      </a:cubicBezTo>
                      <a:cubicBezTo>
                        <a:pt x="85017" y="-2343"/>
                        <a:pt x="77441" y="4604"/>
                        <a:pt x="76836" y="7526"/>
                      </a:cubicBezTo>
                      <a:cubicBezTo>
                        <a:pt x="71773" y="32822"/>
                        <a:pt x="8686" y="347473"/>
                        <a:pt x="0" y="391002"/>
                      </a:cubicBezTo>
                      <a:cubicBezTo>
                        <a:pt x="0" y="400985"/>
                        <a:pt x="294" y="3614959"/>
                        <a:pt x="294" y="3614959"/>
                      </a:cubicBezTo>
                      <a:cubicBezTo>
                        <a:pt x="294" y="3628282"/>
                        <a:pt x="37358" y="3641729"/>
                        <a:pt x="82403" y="3641729"/>
                      </a:cubicBezTo>
                      <a:cubicBezTo>
                        <a:pt x="127448" y="3641729"/>
                        <a:pt x="164531" y="3628292"/>
                        <a:pt x="164531" y="3614959"/>
                      </a:cubicBezTo>
                      <a:lnTo>
                        <a:pt x="164742" y="3614959"/>
                      </a:lnTo>
                      <a:cubicBezTo>
                        <a:pt x="164742" y="3614959"/>
                        <a:pt x="164807" y="406076"/>
                        <a:pt x="164807" y="394989"/>
                      </a:cubicBezTo>
                      <a:close/>
                    </a:path>
                  </a:pathLst>
                </a:custGeom>
                <a:solidFill>
                  <a:schemeClr val="accent6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4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pic>
              <p:nvPicPr>
                <p:cNvPr id="553" name="Google Shape;553;p9"/>
                <p:cNvPicPr preferRelativeResize="0"/>
                <p:nvPr/>
              </p:nvPicPr>
              <p:blipFill>
                <a:blip r:embed="rId2">
                  <a:alphaModFix/>
                </a:blip>
                <a:stretch>
                  <a:fillRect/>
                </a:stretch>
              </p:blipFill>
              <p:spPr>
                <a:xfrm>
                  <a:off x="1600200" y="152400"/>
                  <a:ext cx="318597" cy="4838699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</p:grpSp>
          <p:grpSp>
            <p:nvGrpSpPr>
              <p:cNvPr id="554" name="Google Shape;554;p9"/>
              <p:cNvGrpSpPr/>
              <p:nvPr/>
            </p:nvGrpSpPr>
            <p:grpSpPr>
              <a:xfrm>
                <a:off x="4131812" y="2186851"/>
                <a:ext cx="468816" cy="7120145"/>
                <a:chOff x="533400" y="152400"/>
                <a:chExt cx="318597" cy="4838699"/>
              </a:xfrm>
            </p:grpSpPr>
            <p:sp>
              <p:nvSpPr>
                <p:cNvPr id="555" name="Google Shape;555;p9"/>
                <p:cNvSpPr/>
                <p:nvPr/>
              </p:nvSpPr>
              <p:spPr>
                <a:xfrm>
                  <a:off x="537743" y="158450"/>
                  <a:ext cx="215896" cy="477066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64806" h="3641729" extrusionOk="0">
                      <a:moveTo>
                        <a:pt x="164807" y="394989"/>
                      </a:moveTo>
                      <a:cubicBezTo>
                        <a:pt x="156185" y="351574"/>
                        <a:pt x="93171" y="32822"/>
                        <a:pt x="88053" y="7536"/>
                      </a:cubicBezTo>
                      <a:cubicBezTo>
                        <a:pt x="87620" y="5242"/>
                        <a:pt x="87006" y="2988"/>
                        <a:pt x="86219" y="798"/>
                      </a:cubicBezTo>
                      <a:cubicBezTo>
                        <a:pt x="85017" y="-2343"/>
                        <a:pt x="77441" y="4604"/>
                        <a:pt x="76836" y="7526"/>
                      </a:cubicBezTo>
                      <a:cubicBezTo>
                        <a:pt x="71773" y="32822"/>
                        <a:pt x="8686" y="347473"/>
                        <a:pt x="0" y="391002"/>
                      </a:cubicBezTo>
                      <a:cubicBezTo>
                        <a:pt x="0" y="400985"/>
                        <a:pt x="294" y="3614959"/>
                        <a:pt x="294" y="3614959"/>
                      </a:cubicBezTo>
                      <a:cubicBezTo>
                        <a:pt x="294" y="3628282"/>
                        <a:pt x="37358" y="3641729"/>
                        <a:pt x="82403" y="3641729"/>
                      </a:cubicBezTo>
                      <a:cubicBezTo>
                        <a:pt x="127448" y="3641729"/>
                        <a:pt x="164531" y="3628292"/>
                        <a:pt x="164531" y="3614959"/>
                      </a:cubicBezTo>
                      <a:lnTo>
                        <a:pt x="164742" y="3614959"/>
                      </a:lnTo>
                      <a:cubicBezTo>
                        <a:pt x="164742" y="3614959"/>
                        <a:pt x="164807" y="406076"/>
                        <a:pt x="164807" y="394989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4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pic>
              <p:nvPicPr>
                <p:cNvPr id="556" name="Google Shape;556;p9"/>
                <p:cNvPicPr preferRelativeResize="0"/>
                <p:nvPr/>
              </p:nvPicPr>
              <p:blipFill>
                <a:blip r:embed="rId2">
                  <a:alphaModFix/>
                </a:blip>
                <a:stretch>
                  <a:fillRect/>
                </a:stretch>
              </p:blipFill>
              <p:spPr>
                <a:xfrm>
                  <a:off x="533400" y="152400"/>
                  <a:ext cx="318597" cy="4838699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</p:grpSp>
          <p:grpSp>
            <p:nvGrpSpPr>
              <p:cNvPr id="557" name="Google Shape;557;p9"/>
              <p:cNvGrpSpPr/>
              <p:nvPr/>
            </p:nvGrpSpPr>
            <p:grpSpPr>
              <a:xfrm>
                <a:off x="4455033" y="1729651"/>
                <a:ext cx="468816" cy="7120145"/>
                <a:chOff x="685800" y="152400"/>
                <a:chExt cx="318597" cy="4838699"/>
              </a:xfrm>
            </p:grpSpPr>
            <p:sp>
              <p:nvSpPr>
                <p:cNvPr id="558" name="Google Shape;558;p9"/>
                <p:cNvSpPr/>
                <p:nvPr/>
              </p:nvSpPr>
              <p:spPr>
                <a:xfrm>
                  <a:off x="690143" y="158450"/>
                  <a:ext cx="215896" cy="477066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64806" h="3641729" extrusionOk="0">
                      <a:moveTo>
                        <a:pt x="164807" y="394989"/>
                      </a:moveTo>
                      <a:cubicBezTo>
                        <a:pt x="156185" y="351574"/>
                        <a:pt x="93171" y="32822"/>
                        <a:pt x="88053" y="7536"/>
                      </a:cubicBezTo>
                      <a:cubicBezTo>
                        <a:pt x="87620" y="5242"/>
                        <a:pt x="87006" y="2988"/>
                        <a:pt x="86219" y="798"/>
                      </a:cubicBezTo>
                      <a:cubicBezTo>
                        <a:pt x="85017" y="-2343"/>
                        <a:pt x="77441" y="4604"/>
                        <a:pt x="76836" y="7526"/>
                      </a:cubicBezTo>
                      <a:cubicBezTo>
                        <a:pt x="71773" y="32822"/>
                        <a:pt x="8686" y="347473"/>
                        <a:pt x="0" y="391002"/>
                      </a:cubicBezTo>
                      <a:cubicBezTo>
                        <a:pt x="0" y="400985"/>
                        <a:pt x="294" y="3614959"/>
                        <a:pt x="294" y="3614959"/>
                      </a:cubicBezTo>
                      <a:cubicBezTo>
                        <a:pt x="294" y="3628282"/>
                        <a:pt x="37358" y="3641729"/>
                        <a:pt x="82403" y="3641729"/>
                      </a:cubicBezTo>
                      <a:cubicBezTo>
                        <a:pt x="127448" y="3641729"/>
                        <a:pt x="164531" y="3628292"/>
                        <a:pt x="164531" y="3614959"/>
                      </a:cubicBezTo>
                      <a:lnTo>
                        <a:pt x="164742" y="3614959"/>
                      </a:lnTo>
                      <a:cubicBezTo>
                        <a:pt x="164742" y="3614959"/>
                        <a:pt x="164807" y="406076"/>
                        <a:pt x="164807" y="394989"/>
                      </a:cubicBezTo>
                      <a:close/>
                    </a:path>
                  </a:pathLst>
                </a:custGeom>
                <a:solidFill>
                  <a:schemeClr val="lt2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4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pic>
              <p:nvPicPr>
                <p:cNvPr id="559" name="Google Shape;559;p9"/>
                <p:cNvPicPr preferRelativeResize="0"/>
                <p:nvPr/>
              </p:nvPicPr>
              <p:blipFill>
                <a:blip r:embed="rId2">
                  <a:alphaModFix/>
                </a:blip>
                <a:stretch>
                  <a:fillRect/>
                </a:stretch>
              </p:blipFill>
              <p:spPr>
                <a:xfrm>
                  <a:off x="685800" y="152400"/>
                  <a:ext cx="318597" cy="4838699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</p:grpSp>
          <p:grpSp>
            <p:nvGrpSpPr>
              <p:cNvPr id="560" name="Google Shape;560;p9"/>
              <p:cNvGrpSpPr/>
              <p:nvPr/>
            </p:nvGrpSpPr>
            <p:grpSpPr>
              <a:xfrm>
                <a:off x="4778254" y="1424851"/>
                <a:ext cx="468816" cy="7120145"/>
                <a:chOff x="838200" y="152400"/>
                <a:chExt cx="318597" cy="4838699"/>
              </a:xfrm>
            </p:grpSpPr>
            <p:sp>
              <p:nvSpPr>
                <p:cNvPr id="561" name="Google Shape;561;p9"/>
                <p:cNvSpPr/>
                <p:nvPr/>
              </p:nvSpPr>
              <p:spPr>
                <a:xfrm>
                  <a:off x="842543" y="158450"/>
                  <a:ext cx="215896" cy="477066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64806" h="3641729" extrusionOk="0">
                      <a:moveTo>
                        <a:pt x="164807" y="394989"/>
                      </a:moveTo>
                      <a:cubicBezTo>
                        <a:pt x="156185" y="351574"/>
                        <a:pt x="93171" y="32822"/>
                        <a:pt x="88053" y="7536"/>
                      </a:cubicBezTo>
                      <a:cubicBezTo>
                        <a:pt x="87620" y="5242"/>
                        <a:pt x="87006" y="2988"/>
                        <a:pt x="86219" y="798"/>
                      </a:cubicBezTo>
                      <a:cubicBezTo>
                        <a:pt x="85017" y="-2343"/>
                        <a:pt x="77441" y="4604"/>
                        <a:pt x="76836" y="7526"/>
                      </a:cubicBezTo>
                      <a:cubicBezTo>
                        <a:pt x="71773" y="32822"/>
                        <a:pt x="8686" y="347473"/>
                        <a:pt x="0" y="391002"/>
                      </a:cubicBezTo>
                      <a:cubicBezTo>
                        <a:pt x="0" y="400985"/>
                        <a:pt x="294" y="3614959"/>
                        <a:pt x="294" y="3614959"/>
                      </a:cubicBezTo>
                      <a:cubicBezTo>
                        <a:pt x="294" y="3628282"/>
                        <a:pt x="37358" y="3641729"/>
                        <a:pt x="82403" y="3641729"/>
                      </a:cubicBezTo>
                      <a:cubicBezTo>
                        <a:pt x="127448" y="3641729"/>
                        <a:pt x="164531" y="3628292"/>
                        <a:pt x="164531" y="3614959"/>
                      </a:cubicBezTo>
                      <a:lnTo>
                        <a:pt x="164742" y="3614959"/>
                      </a:lnTo>
                      <a:cubicBezTo>
                        <a:pt x="164742" y="3614959"/>
                        <a:pt x="164807" y="406076"/>
                        <a:pt x="164807" y="394989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4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pic>
              <p:nvPicPr>
                <p:cNvPr id="562" name="Google Shape;562;p9"/>
                <p:cNvPicPr preferRelativeResize="0"/>
                <p:nvPr/>
              </p:nvPicPr>
              <p:blipFill>
                <a:blip r:embed="rId2">
                  <a:alphaModFix/>
                </a:blip>
                <a:stretch>
                  <a:fillRect/>
                </a:stretch>
              </p:blipFill>
              <p:spPr>
                <a:xfrm>
                  <a:off x="838200" y="152400"/>
                  <a:ext cx="318597" cy="4838699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</p:grpSp>
          <p:grpSp>
            <p:nvGrpSpPr>
              <p:cNvPr id="563" name="Google Shape;563;p9"/>
              <p:cNvGrpSpPr/>
              <p:nvPr/>
            </p:nvGrpSpPr>
            <p:grpSpPr>
              <a:xfrm>
                <a:off x="5101474" y="1882051"/>
                <a:ext cx="468816" cy="7120145"/>
                <a:chOff x="990600" y="152400"/>
                <a:chExt cx="318597" cy="4838699"/>
              </a:xfrm>
            </p:grpSpPr>
            <p:sp>
              <p:nvSpPr>
                <p:cNvPr id="564" name="Google Shape;564;p9"/>
                <p:cNvSpPr/>
                <p:nvPr/>
              </p:nvSpPr>
              <p:spPr>
                <a:xfrm>
                  <a:off x="994943" y="158450"/>
                  <a:ext cx="215896" cy="477066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64806" h="3641729" extrusionOk="0">
                      <a:moveTo>
                        <a:pt x="164807" y="394989"/>
                      </a:moveTo>
                      <a:cubicBezTo>
                        <a:pt x="156185" y="351574"/>
                        <a:pt x="93171" y="32822"/>
                        <a:pt x="88053" y="7536"/>
                      </a:cubicBezTo>
                      <a:cubicBezTo>
                        <a:pt x="87620" y="5242"/>
                        <a:pt x="87006" y="2988"/>
                        <a:pt x="86219" y="798"/>
                      </a:cubicBezTo>
                      <a:cubicBezTo>
                        <a:pt x="85017" y="-2343"/>
                        <a:pt x="77441" y="4604"/>
                        <a:pt x="76836" y="7526"/>
                      </a:cubicBezTo>
                      <a:cubicBezTo>
                        <a:pt x="71773" y="32822"/>
                        <a:pt x="8686" y="347473"/>
                        <a:pt x="0" y="391002"/>
                      </a:cubicBezTo>
                      <a:cubicBezTo>
                        <a:pt x="0" y="400985"/>
                        <a:pt x="294" y="3614959"/>
                        <a:pt x="294" y="3614959"/>
                      </a:cubicBezTo>
                      <a:cubicBezTo>
                        <a:pt x="294" y="3628282"/>
                        <a:pt x="37358" y="3641729"/>
                        <a:pt x="82403" y="3641729"/>
                      </a:cubicBezTo>
                      <a:cubicBezTo>
                        <a:pt x="127448" y="3641729"/>
                        <a:pt x="164531" y="3628292"/>
                        <a:pt x="164531" y="3614959"/>
                      </a:cubicBezTo>
                      <a:lnTo>
                        <a:pt x="164742" y="3614959"/>
                      </a:lnTo>
                      <a:cubicBezTo>
                        <a:pt x="164742" y="3614959"/>
                        <a:pt x="164807" y="406076"/>
                        <a:pt x="164807" y="394989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4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pic>
              <p:nvPicPr>
                <p:cNvPr id="565" name="Google Shape;565;p9"/>
                <p:cNvPicPr preferRelativeResize="0"/>
                <p:nvPr/>
              </p:nvPicPr>
              <p:blipFill>
                <a:blip r:embed="rId2">
                  <a:alphaModFix/>
                </a:blip>
                <a:stretch>
                  <a:fillRect/>
                </a:stretch>
              </p:blipFill>
              <p:spPr>
                <a:xfrm>
                  <a:off x="990600" y="152400"/>
                  <a:ext cx="318597" cy="4838699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</p:grpSp>
          <p:grpSp>
            <p:nvGrpSpPr>
              <p:cNvPr id="566" name="Google Shape;566;p9"/>
              <p:cNvGrpSpPr/>
              <p:nvPr/>
            </p:nvGrpSpPr>
            <p:grpSpPr>
              <a:xfrm>
                <a:off x="5424695" y="1729651"/>
                <a:ext cx="468816" cy="7120145"/>
                <a:chOff x="3663063" y="152400"/>
                <a:chExt cx="318597" cy="4838699"/>
              </a:xfrm>
            </p:grpSpPr>
            <p:sp>
              <p:nvSpPr>
                <p:cNvPr id="567" name="Google Shape;567;p9"/>
                <p:cNvSpPr/>
                <p:nvPr/>
              </p:nvSpPr>
              <p:spPr>
                <a:xfrm>
                  <a:off x="3667406" y="158450"/>
                  <a:ext cx="215896" cy="477066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64806" h="3641729" extrusionOk="0">
                      <a:moveTo>
                        <a:pt x="164807" y="394989"/>
                      </a:moveTo>
                      <a:cubicBezTo>
                        <a:pt x="156185" y="351574"/>
                        <a:pt x="93171" y="32822"/>
                        <a:pt x="88053" y="7536"/>
                      </a:cubicBezTo>
                      <a:cubicBezTo>
                        <a:pt x="87620" y="5242"/>
                        <a:pt x="87006" y="2988"/>
                        <a:pt x="86219" y="798"/>
                      </a:cubicBezTo>
                      <a:cubicBezTo>
                        <a:pt x="85017" y="-2343"/>
                        <a:pt x="77441" y="4604"/>
                        <a:pt x="76836" y="7526"/>
                      </a:cubicBezTo>
                      <a:cubicBezTo>
                        <a:pt x="71773" y="32822"/>
                        <a:pt x="8686" y="347473"/>
                        <a:pt x="0" y="391002"/>
                      </a:cubicBezTo>
                      <a:cubicBezTo>
                        <a:pt x="0" y="400985"/>
                        <a:pt x="294" y="3614959"/>
                        <a:pt x="294" y="3614959"/>
                      </a:cubicBezTo>
                      <a:cubicBezTo>
                        <a:pt x="294" y="3628282"/>
                        <a:pt x="37358" y="3641729"/>
                        <a:pt x="82403" y="3641729"/>
                      </a:cubicBezTo>
                      <a:cubicBezTo>
                        <a:pt x="127448" y="3641729"/>
                        <a:pt x="164531" y="3628292"/>
                        <a:pt x="164531" y="3614959"/>
                      </a:cubicBezTo>
                      <a:lnTo>
                        <a:pt x="164742" y="3614959"/>
                      </a:lnTo>
                      <a:cubicBezTo>
                        <a:pt x="164742" y="3614959"/>
                        <a:pt x="164807" y="406076"/>
                        <a:pt x="164807" y="394989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4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pic>
              <p:nvPicPr>
                <p:cNvPr id="568" name="Google Shape;568;p9"/>
                <p:cNvPicPr preferRelativeResize="0"/>
                <p:nvPr/>
              </p:nvPicPr>
              <p:blipFill>
                <a:blip r:embed="rId2">
                  <a:alphaModFix/>
                </a:blip>
                <a:stretch>
                  <a:fillRect/>
                </a:stretch>
              </p:blipFill>
              <p:spPr>
                <a:xfrm>
                  <a:off x="3663063" y="152400"/>
                  <a:ext cx="318597" cy="4838699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</p:grpSp>
          <p:grpSp>
            <p:nvGrpSpPr>
              <p:cNvPr id="569" name="Google Shape;569;p9"/>
              <p:cNvGrpSpPr/>
              <p:nvPr/>
            </p:nvGrpSpPr>
            <p:grpSpPr>
              <a:xfrm>
                <a:off x="5929821" y="2034451"/>
                <a:ext cx="468816" cy="7120145"/>
                <a:chOff x="1419019" y="152400"/>
                <a:chExt cx="318597" cy="4838699"/>
              </a:xfrm>
            </p:grpSpPr>
            <p:sp>
              <p:nvSpPr>
                <p:cNvPr id="570" name="Google Shape;570;p9"/>
                <p:cNvSpPr/>
                <p:nvPr/>
              </p:nvSpPr>
              <p:spPr>
                <a:xfrm>
                  <a:off x="1423362" y="158450"/>
                  <a:ext cx="215896" cy="477066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64806" h="3641729" extrusionOk="0">
                      <a:moveTo>
                        <a:pt x="164807" y="394989"/>
                      </a:moveTo>
                      <a:cubicBezTo>
                        <a:pt x="156185" y="351574"/>
                        <a:pt x="93171" y="32822"/>
                        <a:pt x="88053" y="7536"/>
                      </a:cubicBezTo>
                      <a:cubicBezTo>
                        <a:pt x="87620" y="5242"/>
                        <a:pt x="87006" y="2988"/>
                        <a:pt x="86219" y="798"/>
                      </a:cubicBezTo>
                      <a:cubicBezTo>
                        <a:pt x="85017" y="-2343"/>
                        <a:pt x="77441" y="4604"/>
                        <a:pt x="76836" y="7526"/>
                      </a:cubicBezTo>
                      <a:cubicBezTo>
                        <a:pt x="71773" y="32822"/>
                        <a:pt x="8686" y="347473"/>
                        <a:pt x="0" y="391002"/>
                      </a:cubicBezTo>
                      <a:cubicBezTo>
                        <a:pt x="0" y="400985"/>
                        <a:pt x="294" y="3614959"/>
                        <a:pt x="294" y="3614959"/>
                      </a:cubicBezTo>
                      <a:cubicBezTo>
                        <a:pt x="294" y="3628282"/>
                        <a:pt x="37358" y="3641729"/>
                        <a:pt x="82403" y="3641729"/>
                      </a:cubicBezTo>
                      <a:cubicBezTo>
                        <a:pt x="127448" y="3641729"/>
                        <a:pt x="164531" y="3628292"/>
                        <a:pt x="164531" y="3614959"/>
                      </a:cubicBezTo>
                      <a:lnTo>
                        <a:pt x="164742" y="3614959"/>
                      </a:lnTo>
                      <a:cubicBezTo>
                        <a:pt x="164742" y="3614959"/>
                        <a:pt x="164807" y="406076"/>
                        <a:pt x="164807" y="394989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4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pic>
              <p:nvPicPr>
                <p:cNvPr id="571" name="Google Shape;571;p9"/>
                <p:cNvPicPr preferRelativeResize="0"/>
                <p:nvPr/>
              </p:nvPicPr>
              <p:blipFill>
                <a:blip r:embed="rId2">
                  <a:alphaModFix/>
                </a:blip>
                <a:stretch>
                  <a:fillRect/>
                </a:stretch>
              </p:blipFill>
              <p:spPr>
                <a:xfrm>
                  <a:off x="1419019" y="152400"/>
                  <a:ext cx="318597" cy="4838699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</p:grpSp>
          <p:grpSp>
            <p:nvGrpSpPr>
              <p:cNvPr id="572" name="Google Shape;572;p9"/>
              <p:cNvGrpSpPr/>
              <p:nvPr/>
            </p:nvGrpSpPr>
            <p:grpSpPr>
              <a:xfrm>
                <a:off x="6395774" y="1653451"/>
                <a:ext cx="468816" cy="7120145"/>
                <a:chOff x="1600200" y="152400"/>
                <a:chExt cx="318597" cy="4838699"/>
              </a:xfrm>
            </p:grpSpPr>
            <p:sp>
              <p:nvSpPr>
                <p:cNvPr id="573" name="Google Shape;573;p9"/>
                <p:cNvSpPr/>
                <p:nvPr/>
              </p:nvSpPr>
              <p:spPr>
                <a:xfrm>
                  <a:off x="1604543" y="158450"/>
                  <a:ext cx="215896" cy="477066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64806" h="3641729" extrusionOk="0">
                      <a:moveTo>
                        <a:pt x="164807" y="394989"/>
                      </a:moveTo>
                      <a:cubicBezTo>
                        <a:pt x="156185" y="351574"/>
                        <a:pt x="93171" y="32822"/>
                        <a:pt x="88053" y="7536"/>
                      </a:cubicBezTo>
                      <a:cubicBezTo>
                        <a:pt x="87620" y="5242"/>
                        <a:pt x="87006" y="2988"/>
                        <a:pt x="86219" y="798"/>
                      </a:cubicBezTo>
                      <a:cubicBezTo>
                        <a:pt x="85017" y="-2343"/>
                        <a:pt x="77441" y="4604"/>
                        <a:pt x="76836" y="7526"/>
                      </a:cubicBezTo>
                      <a:cubicBezTo>
                        <a:pt x="71773" y="32822"/>
                        <a:pt x="8686" y="347473"/>
                        <a:pt x="0" y="391002"/>
                      </a:cubicBezTo>
                      <a:cubicBezTo>
                        <a:pt x="0" y="400985"/>
                        <a:pt x="294" y="3614959"/>
                        <a:pt x="294" y="3614959"/>
                      </a:cubicBezTo>
                      <a:cubicBezTo>
                        <a:pt x="294" y="3628282"/>
                        <a:pt x="37358" y="3641729"/>
                        <a:pt x="82403" y="3641729"/>
                      </a:cubicBezTo>
                      <a:cubicBezTo>
                        <a:pt x="127448" y="3641729"/>
                        <a:pt x="164531" y="3628292"/>
                        <a:pt x="164531" y="3614959"/>
                      </a:cubicBezTo>
                      <a:lnTo>
                        <a:pt x="164742" y="3614959"/>
                      </a:lnTo>
                      <a:cubicBezTo>
                        <a:pt x="164742" y="3614959"/>
                        <a:pt x="164807" y="406076"/>
                        <a:pt x="164807" y="394989"/>
                      </a:cubicBezTo>
                      <a:close/>
                    </a:path>
                  </a:pathLst>
                </a:custGeom>
                <a:solidFill>
                  <a:schemeClr val="accent6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4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pic>
              <p:nvPicPr>
                <p:cNvPr id="574" name="Google Shape;574;p9"/>
                <p:cNvPicPr preferRelativeResize="0"/>
                <p:nvPr/>
              </p:nvPicPr>
              <p:blipFill>
                <a:blip r:embed="rId2">
                  <a:alphaModFix/>
                </a:blip>
                <a:stretch>
                  <a:fillRect/>
                </a:stretch>
              </p:blipFill>
              <p:spPr>
                <a:xfrm>
                  <a:off x="1600200" y="152400"/>
                  <a:ext cx="318597" cy="4838699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</p:grpSp>
          <p:grpSp>
            <p:nvGrpSpPr>
              <p:cNvPr id="575" name="Google Shape;575;p9"/>
              <p:cNvGrpSpPr/>
              <p:nvPr/>
            </p:nvGrpSpPr>
            <p:grpSpPr>
              <a:xfrm>
                <a:off x="6718994" y="1424851"/>
                <a:ext cx="468816" cy="7120145"/>
                <a:chOff x="533400" y="152400"/>
                <a:chExt cx="318597" cy="4838699"/>
              </a:xfrm>
            </p:grpSpPr>
            <p:sp>
              <p:nvSpPr>
                <p:cNvPr id="576" name="Google Shape;576;p9"/>
                <p:cNvSpPr/>
                <p:nvPr/>
              </p:nvSpPr>
              <p:spPr>
                <a:xfrm>
                  <a:off x="537743" y="158450"/>
                  <a:ext cx="215896" cy="477066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64806" h="3641729" extrusionOk="0">
                      <a:moveTo>
                        <a:pt x="164807" y="394989"/>
                      </a:moveTo>
                      <a:cubicBezTo>
                        <a:pt x="156185" y="351574"/>
                        <a:pt x="93171" y="32822"/>
                        <a:pt x="88053" y="7536"/>
                      </a:cubicBezTo>
                      <a:cubicBezTo>
                        <a:pt x="87620" y="5242"/>
                        <a:pt x="87006" y="2988"/>
                        <a:pt x="86219" y="798"/>
                      </a:cubicBezTo>
                      <a:cubicBezTo>
                        <a:pt x="85017" y="-2343"/>
                        <a:pt x="77441" y="4604"/>
                        <a:pt x="76836" y="7526"/>
                      </a:cubicBezTo>
                      <a:cubicBezTo>
                        <a:pt x="71773" y="32822"/>
                        <a:pt x="8686" y="347473"/>
                        <a:pt x="0" y="391002"/>
                      </a:cubicBezTo>
                      <a:cubicBezTo>
                        <a:pt x="0" y="400985"/>
                        <a:pt x="294" y="3614959"/>
                        <a:pt x="294" y="3614959"/>
                      </a:cubicBezTo>
                      <a:cubicBezTo>
                        <a:pt x="294" y="3628282"/>
                        <a:pt x="37358" y="3641729"/>
                        <a:pt x="82403" y="3641729"/>
                      </a:cubicBezTo>
                      <a:cubicBezTo>
                        <a:pt x="127448" y="3641729"/>
                        <a:pt x="164531" y="3628292"/>
                        <a:pt x="164531" y="3614959"/>
                      </a:cubicBezTo>
                      <a:lnTo>
                        <a:pt x="164742" y="3614959"/>
                      </a:lnTo>
                      <a:cubicBezTo>
                        <a:pt x="164742" y="3614959"/>
                        <a:pt x="164807" y="406076"/>
                        <a:pt x="164807" y="394989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4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pic>
              <p:nvPicPr>
                <p:cNvPr id="577" name="Google Shape;577;p9"/>
                <p:cNvPicPr preferRelativeResize="0"/>
                <p:nvPr/>
              </p:nvPicPr>
              <p:blipFill>
                <a:blip r:embed="rId2">
                  <a:alphaModFix/>
                </a:blip>
                <a:stretch>
                  <a:fillRect/>
                </a:stretch>
              </p:blipFill>
              <p:spPr>
                <a:xfrm>
                  <a:off x="533400" y="152400"/>
                  <a:ext cx="318597" cy="4838699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</p:grpSp>
          <p:grpSp>
            <p:nvGrpSpPr>
              <p:cNvPr id="578" name="Google Shape;578;p9"/>
              <p:cNvGrpSpPr/>
              <p:nvPr/>
            </p:nvGrpSpPr>
            <p:grpSpPr>
              <a:xfrm>
                <a:off x="7042215" y="1501051"/>
                <a:ext cx="468816" cy="7120145"/>
                <a:chOff x="685800" y="152400"/>
                <a:chExt cx="318597" cy="4838699"/>
              </a:xfrm>
            </p:grpSpPr>
            <p:sp>
              <p:nvSpPr>
                <p:cNvPr id="579" name="Google Shape;579;p9"/>
                <p:cNvSpPr/>
                <p:nvPr/>
              </p:nvSpPr>
              <p:spPr>
                <a:xfrm>
                  <a:off x="690143" y="158450"/>
                  <a:ext cx="215896" cy="477066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64806" h="3641729" extrusionOk="0">
                      <a:moveTo>
                        <a:pt x="164807" y="394989"/>
                      </a:moveTo>
                      <a:cubicBezTo>
                        <a:pt x="156185" y="351574"/>
                        <a:pt x="93171" y="32822"/>
                        <a:pt x="88053" y="7536"/>
                      </a:cubicBezTo>
                      <a:cubicBezTo>
                        <a:pt x="87620" y="5242"/>
                        <a:pt x="87006" y="2988"/>
                        <a:pt x="86219" y="798"/>
                      </a:cubicBezTo>
                      <a:cubicBezTo>
                        <a:pt x="85017" y="-2343"/>
                        <a:pt x="77441" y="4604"/>
                        <a:pt x="76836" y="7526"/>
                      </a:cubicBezTo>
                      <a:cubicBezTo>
                        <a:pt x="71773" y="32822"/>
                        <a:pt x="8686" y="347473"/>
                        <a:pt x="0" y="391002"/>
                      </a:cubicBezTo>
                      <a:cubicBezTo>
                        <a:pt x="0" y="400985"/>
                        <a:pt x="294" y="3614959"/>
                        <a:pt x="294" y="3614959"/>
                      </a:cubicBezTo>
                      <a:cubicBezTo>
                        <a:pt x="294" y="3628282"/>
                        <a:pt x="37358" y="3641729"/>
                        <a:pt x="82403" y="3641729"/>
                      </a:cubicBezTo>
                      <a:cubicBezTo>
                        <a:pt x="127448" y="3641729"/>
                        <a:pt x="164531" y="3628292"/>
                        <a:pt x="164531" y="3614959"/>
                      </a:cubicBezTo>
                      <a:lnTo>
                        <a:pt x="164742" y="3614959"/>
                      </a:lnTo>
                      <a:cubicBezTo>
                        <a:pt x="164742" y="3614959"/>
                        <a:pt x="164807" y="406076"/>
                        <a:pt x="164807" y="394989"/>
                      </a:cubicBezTo>
                      <a:close/>
                    </a:path>
                  </a:pathLst>
                </a:custGeom>
                <a:solidFill>
                  <a:schemeClr val="lt2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4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pic>
              <p:nvPicPr>
                <p:cNvPr id="580" name="Google Shape;580;p9"/>
                <p:cNvPicPr preferRelativeResize="0"/>
                <p:nvPr/>
              </p:nvPicPr>
              <p:blipFill>
                <a:blip r:embed="rId2">
                  <a:alphaModFix/>
                </a:blip>
                <a:stretch>
                  <a:fillRect/>
                </a:stretch>
              </p:blipFill>
              <p:spPr>
                <a:xfrm>
                  <a:off x="685800" y="152400"/>
                  <a:ext cx="318597" cy="4838699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</p:grpSp>
          <p:grpSp>
            <p:nvGrpSpPr>
              <p:cNvPr id="581" name="Google Shape;581;p9"/>
              <p:cNvGrpSpPr/>
              <p:nvPr/>
            </p:nvGrpSpPr>
            <p:grpSpPr>
              <a:xfrm>
                <a:off x="7365436" y="1882051"/>
                <a:ext cx="468816" cy="7120145"/>
                <a:chOff x="838200" y="152400"/>
                <a:chExt cx="318597" cy="4838699"/>
              </a:xfrm>
            </p:grpSpPr>
            <p:sp>
              <p:nvSpPr>
                <p:cNvPr id="582" name="Google Shape;582;p9"/>
                <p:cNvSpPr/>
                <p:nvPr/>
              </p:nvSpPr>
              <p:spPr>
                <a:xfrm>
                  <a:off x="842543" y="158450"/>
                  <a:ext cx="215896" cy="477066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64806" h="3641729" extrusionOk="0">
                      <a:moveTo>
                        <a:pt x="164807" y="394989"/>
                      </a:moveTo>
                      <a:cubicBezTo>
                        <a:pt x="156185" y="351574"/>
                        <a:pt x="93171" y="32822"/>
                        <a:pt x="88053" y="7536"/>
                      </a:cubicBezTo>
                      <a:cubicBezTo>
                        <a:pt x="87620" y="5242"/>
                        <a:pt x="87006" y="2988"/>
                        <a:pt x="86219" y="798"/>
                      </a:cubicBezTo>
                      <a:cubicBezTo>
                        <a:pt x="85017" y="-2343"/>
                        <a:pt x="77441" y="4604"/>
                        <a:pt x="76836" y="7526"/>
                      </a:cubicBezTo>
                      <a:cubicBezTo>
                        <a:pt x="71773" y="32822"/>
                        <a:pt x="8686" y="347473"/>
                        <a:pt x="0" y="391002"/>
                      </a:cubicBezTo>
                      <a:cubicBezTo>
                        <a:pt x="0" y="400985"/>
                        <a:pt x="294" y="3614959"/>
                        <a:pt x="294" y="3614959"/>
                      </a:cubicBezTo>
                      <a:cubicBezTo>
                        <a:pt x="294" y="3628282"/>
                        <a:pt x="37358" y="3641729"/>
                        <a:pt x="82403" y="3641729"/>
                      </a:cubicBezTo>
                      <a:cubicBezTo>
                        <a:pt x="127448" y="3641729"/>
                        <a:pt x="164531" y="3628292"/>
                        <a:pt x="164531" y="3614959"/>
                      </a:cubicBezTo>
                      <a:lnTo>
                        <a:pt x="164742" y="3614959"/>
                      </a:lnTo>
                      <a:cubicBezTo>
                        <a:pt x="164742" y="3614959"/>
                        <a:pt x="164807" y="406076"/>
                        <a:pt x="164807" y="394989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4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pic>
              <p:nvPicPr>
                <p:cNvPr id="583" name="Google Shape;583;p9"/>
                <p:cNvPicPr preferRelativeResize="0"/>
                <p:nvPr/>
              </p:nvPicPr>
              <p:blipFill>
                <a:blip r:embed="rId2">
                  <a:alphaModFix/>
                </a:blip>
                <a:stretch>
                  <a:fillRect/>
                </a:stretch>
              </p:blipFill>
              <p:spPr>
                <a:xfrm>
                  <a:off x="838200" y="152400"/>
                  <a:ext cx="318597" cy="4838699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</p:grpSp>
          <p:grpSp>
            <p:nvGrpSpPr>
              <p:cNvPr id="584" name="Google Shape;584;p9"/>
              <p:cNvGrpSpPr/>
              <p:nvPr/>
            </p:nvGrpSpPr>
            <p:grpSpPr>
              <a:xfrm>
                <a:off x="8011877" y="2186851"/>
                <a:ext cx="468816" cy="7120145"/>
                <a:chOff x="3663063" y="152400"/>
                <a:chExt cx="318597" cy="4838699"/>
              </a:xfrm>
            </p:grpSpPr>
            <p:sp>
              <p:nvSpPr>
                <p:cNvPr id="585" name="Google Shape;585;p9"/>
                <p:cNvSpPr/>
                <p:nvPr/>
              </p:nvSpPr>
              <p:spPr>
                <a:xfrm>
                  <a:off x="3667406" y="158450"/>
                  <a:ext cx="215896" cy="477066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64806" h="3641729" extrusionOk="0">
                      <a:moveTo>
                        <a:pt x="164807" y="394989"/>
                      </a:moveTo>
                      <a:cubicBezTo>
                        <a:pt x="156185" y="351574"/>
                        <a:pt x="93171" y="32822"/>
                        <a:pt x="88053" y="7536"/>
                      </a:cubicBezTo>
                      <a:cubicBezTo>
                        <a:pt x="87620" y="5242"/>
                        <a:pt x="87006" y="2988"/>
                        <a:pt x="86219" y="798"/>
                      </a:cubicBezTo>
                      <a:cubicBezTo>
                        <a:pt x="85017" y="-2343"/>
                        <a:pt x="77441" y="4604"/>
                        <a:pt x="76836" y="7526"/>
                      </a:cubicBezTo>
                      <a:cubicBezTo>
                        <a:pt x="71773" y="32822"/>
                        <a:pt x="8686" y="347473"/>
                        <a:pt x="0" y="391002"/>
                      </a:cubicBezTo>
                      <a:cubicBezTo>
                        <a:pt x="0" y="400985"/>
                        <a:pt x="294" y="3614959"/>
                        <a:pt x="294" y="3614959"/>
                      </a:cubicBezTo>
                      <a:cubicBezTo>
                        <a:pt x="294" y="3628282"/>
                        <a:pt x="37358" y="3641729"/>
                        <a:pt x="82403" y="3641729"/>
                      </a:cubicBezTo>
                      <a:cubicBezTo>
                        <a:pt x="127448" y="3641729"/>
                        <a:pt x="164531" y="3628292"/>
                        <a:pt x="164531" y="3614959"/>
                      </a:cubicBezTo>
                      <a:lnTo>
                        <a:pt x="164742" y="3614959"/>
                      </a:lnTo>
                      <a:cubicBezTo>
                        <a:pt x="164742" y="3614959"/>
                        <a:pt x="164807" y="406076"/>
                        <a:pt x="164807" y="394989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4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pic>
              <p:nvPicPr>
                <p:cNvPr id="586" name="Google Shape;586;p9"/>
                <p:cNvPicPr preferRelativeResize="0"/>
                <p:nvPr/>
              </p:nvPicPr>
              <p:blipFill>
                <a:blip r:embed="rId2">
                  <a:alphaModFix/>
                </a:blip>
                <a:stretch>
                  <a:fillRect/>
                </a:stretch>
              </p:blipFill>
              <p:spPr>
                <a:xfrm>
                  <a:off x="3663063" y="152400"/>
                  <a:ext cx="318597" cy="4838699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</p:grpSp>
          <p:grpSp>
            <p:nvGrpSpPr>
              <p:cNvPr id="587" name="Google Shape;587;p9"/>
              <p:cNvGrpSpPr/>
              <p:nvPr/>
            </p:nvGrpSpPr>
            <p:grpSpPr>
              <a:xfrm>
                <a:off x="8335098" y="1805851"/>
                <a:ext cx="468816" cy="7120145"/>
                <a:chOff x="1295400" y="152400"/>
                <a:chExt cx="318597" cy="4838699"/>
              </a:xfrm>
            </p:grpSpPr>
            <p:sp>
              <p:nvSpPr>
                <p:cNvPr id="588" name="Google Shape;588;p9"/>
                <p:cNvSpPr/>
                <p:nvPr/>
              </p:nvSpPr>
              <p:spPr>
                <a:xfrm>
                  <a:off x="1299743" y="158450"/>
                  <a:ext cx="215896" cy="477066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64806" h="3641729" extrusionOk="0">
                      <a:moveTo>
                        <a:pt x="164807" y="394989"/>
                      </a:moveTo>
                      <a:cubicBezTo>
                        <a:pt x="156185" y="351574"/>
                        <a:pt x="93171" y="32822"/>
                        <a:pt x="88053" y="7536"/>
                      </a:cubicBezTo>
                      <a:cubicBezTo>
                        <a:pt x="87620" y="5242"/>
                        <a:pt x="87006" y="2988"/>
                        <a:pt x="86219" y="798"/>
                      </a:cubicBezTo>
                      <a:cubicBezTo>
                        <a:pt x="85017" y="-2343"/>
                        <a:pt x="77441" y="4604"/>
                        <a:pt x="76836" y="7526"/>
                      </a:cubicBezTo>
                      <a:cubicBezTo>
                        <a:pt x="71773" y="32822"/>
                        <a:pt x="8686" y="347473"/>
                        <a:pt x="0" y="391002"/>
                      </a:cubicBezTo>
                      <a:cubicBezTo>
                        <a:pt x="0" y="400985"/>
                        <a:pt x="294" y="3614959"/>
                        <a:pt x="294" y="3614959"/>
                      </a:cubicBezTo>
                      <a:cubicBezTo>
                        <a:pt x="294" y="3628282"/>
                        <a:pt x="37358" y="3641729"/>
                        <a:pt x="82403" y="3641729"/>
                      </a:cubicBezTo>
                      <a:cubicBezTo>
                        <a:pt x="127448" y="3641729"/>
                        <a:pt x="164531" y="3628292"/>
                        <a:pt x="164531" y="3614959"/>
                      </a:cubicBezTo>
                      <a:lnTo>
                        <a:pt x="164742" y="3614959"/>
                      </a:lnTo>
                      <a:cubicBezTo>
                        <a:pt x="164742" y="3614959"/>
                        <a:pt x="164807" y="406076"/>
                        <a:pt x="164807" y="394989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4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pic>
              <p:nvPicPr>
                <p:cNvPr id="589" name="Google Shape;589;p9"/>
                <p:cNvPicPr preferRelativeResize="0"/>
                <p:nvPr/>
              </p:nvPicPr>
              <p:blipFill>
                <a:blip r:embed="rId2">
                  <a:alphaModFix/>
                </a:blip>
                <a:stretch>
                  <a:fillRect/>
                </a:stretch>
              </p:blipFill>
              <p:spPr>
                <a:xfrm>
                  <a:off x="1295400" y="152400"/>
                  <a:ext cx="318597" cy="4838699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</p:grpSp>
        </p:grpSp>
        <p:grpSp>
          <p:nvGrpSpPr>
            <p:cNvPr id="590" name="Google Shape;590;p9"/>
            <p:cNvGrpSpPr/>
            <p:nvPr/>
          </p:nvGrpSpPr>
          <p:grpSpPr>
            <a:xfrm rot="-5400000" flipH="1">
              <a:off x="9848714" y="1201031"/>
              <a:ext cx="196383" cy="2982574"/>
              <a:chOff x="1447800" y="152400"/>
              <a:chExt cx="318597" cy="4838699"/>
            </a:xfrm>
          </p:grpSpPr>
          <p:sp>
            <p:nvSpPr>
              <p:cNvPr id="591" name="Google Shape;591;p9"/>
              <p:cNvSpPr/>
              <p:nvPr/>
            </p:nvSpPr>
            <p:spPr>
              <a:xfrm>
                <a:off x="1452143" y="158450"/>
                <a:ext cx="215896" cy="4770665"/>
              </a:xfrm>
              <a:custGeom>
                <a:avLst/>
                <a:gdLst/>
                <a:ahLst/>
                <a:cxnLst/>
                <a:rect l="l" t="t" r="r" b="b"/>
                <a:pathLst>
                  <a:path w="164806" h="3641729" extrusionOk="0">
                    <a:moveTo>
                      <a:pt x="164807" y="394989"/>
                    </a:moveTo>
                    <a:cubicBezTo>
                      <a:pt x="156185" y="351574"/>
                      <a:pt x="93171" y="32822"/>
                      <a:pt x="88053" y="7536"/>
                    </a:cubicBezTo>
                    <a:cubicBezTo>
                      <a:pt x="87620" y="5242"/>
                      <a:pt x="87006" y="2988"/>
                      <a:pt x="86219" y="798"/>
                    </a:cubicBezTo>
                    <a:cubicBezTo>
                      <a:pt x="85017" y="-2343"/>
                      <a:pt x="77441" y="4604"/>
                      <a:pt x="76836" y="7526"/>
                    </a:cubicBezTo>
                    <a:cubicBezTo>
                      <a:pt x="71773" y="32822"/>
                      <a:pt x="8686" y="347473"/>
                      <a:pt x="0" y="391002"/>
                    </a:cubicBezTo>
                    <a:cubicBezTo>
                      <a:pt x="0" y="400985"/>
                      <a:pt x="294" y="3614959"/>
                      <a:pt x="294" y="3614959"/>
                    </a:cubicBezTo>
                    <a:cubicBezTo>
                      <a:pt x="294" y="3628282"/>
                      <a:pt x="37358" y="3641729"/>
                      <a:pt x="82403" y="3641729"/>
                    </a:cubicBezTo>
                    <a:cubicBezTo>
                      <a:pt x="127448" y="3641729"/>
                      <a:pt x="164531" y="3628292"/>
                      <a:pt x="164531" y="3614959"/>
                    </a:cubicBezTo>
                    <a:lnTo>
                      <a:pt x="164742" y="3614959"/>
                    </a:lnTo>
                    <a:cubicBezTo>
                      <a:pt x="164742" y="3614959"/>
                      <a:pt x="164807" y="406076"/>
                      <a:pt x="164807" y="394989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pic>
            <p:nvPicPr>
              <p:cNvPr id="592" name="Google Shape;592;p9"/>
              <p:cNvPicPr preferRelativeResize="0"/>
              <p:nvPr/>
            </p:nvPicPr>
            <p:blipFill>
              <a:blip r:embed="rId2">
                <a:alphaModFix/>
              </a:blip>
              <a:stretch>
                <a:fillRect/>
              </a:stretch>
            </p:blipFill>
            <p:spPr>
              <a:xfrm>
                <a:off x="1447800" y="152400"/>
                <a:ext cx="318597" cy="4838699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grpSp>
          <p:nvGrpSpPr>
            <p:cNvPr id="593" name="Google Shape;593;p9"/>
            <p:cNvGrpSpPr/>
            <p:nvPr/>
          </p:nvGrpSpPr>
          <p:grpSpPr>
            <a:xfrm rot="-5400000" flipH="1">
              <a:off x="9689113" y="1336426"/>
              <a:ext cx="196383" cy="2982574"/>
              <a:chOff x="1600200" y="152400"/>
              <a:chExt cx="318597" cy="4838699"/>
            </a:xfrm>
          </p:grpSpPr>
          <p:sp>
            <p:nvSpPr>
              <p:cNvPr id="594" name="Google Shape;594;p9"/>
              <p:cNvSpPr/>
              <p:nvPr/>
            </p:nvSpPr>
            <p:spPr>
              <a:xfrm>
                <a:off x="1604543" y="158450"/>
                <a:ext cx="215896" cy="4770665"/>
              </a:xfrm>
              <a:custGeom>
                <a:avLst/>
                <a:gdLst/>
                <a:ahLst/>
                <a:cxnLst/>
                <a:rect l="l" t="t" r="r" b="b"/>
                <a:pathLst>
                  <a:path w="164806" h="3641729" extrusionOk="0">
                    <a:moveTo>
                      <a:pt x="164807" y="394989"/>
                    </a:moveTo>
                    <a:cubicBezTo>
                      <a:pt x="156185" y="351574"/>
                      <a:pt x="93171" y="32822"/>
                      <a:pt x="88053" y="7536"/>
                    </a:cubicBezTo>
                    <a:cubicBezTo>
                      <a:pt x="87620" y="5242"/>
                      <a:pt x="87006" y="2988"/>
                      <a:pt x="86219" y="798"/>
                    </a:cubicBezTo>
                    <a:cubicBezTo>
                      <a:pt x="85017" y="-2343"/>
                      <a:pt x="77441" y="4604"/>
                      <a:pt x="76836" y="7526"/>
                    </a:cubicBezTo>
                    <a:cubicBezTo>
                      <a:pt x="71773" y="32822"/>
                      <a:pt x="8686" y="347473"/>
                      <a:pt x="0" y="391002"/>
                    </a:cubicBezTo>
                    <a:cubicBezTo>
                      <a:pt x="0" y="400985"/>
                      <a:pt x="294" y="3614959"/>
                      <a:pt x="294" y="3614959"/>
                    </a:cubicBezTo>
                    <a:cubicBezTo>
                      <a:pt x="294" y="3628282"/>
                      <a:pt x="37358" y="3641729"/>
                      <a:pt x="82403" y="3641729"/>
                    </a:cubicBezTo>
                    <a:cubicBezTo>
                      <a:pt x="127448" y="3641729"/>
                      <a:pt x="164531" y="3628292"/>
                      <a:pt x="164531" y="3614959"/>
                    </a:cubicBezTo>
                    <a:lnTo>
                      <a:pt x="164742" y="3614959"/>
                    </a:lnTo>
                    <a:cubicBezTo>
                      <a:pt x="164742" y="3614959"/>
                      <a:pt x="164807" y="406076"/>
                      <a:pt x="164807" y="394989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pic>
            <p:nvPicPr>
              <p:cNvPr id="595" name="Google Shape;595;p9"/>
              <p:cNvPicPr preferRelativeResize="0"/>
              <p:nvPr/>
            </p:nvPicPr>
            <p:blipFill>
              <a:blip r:embed="rId2">
                <a:alphaModFix/>
              </a:blip>
              <a:stretch>
                <a:fillRect/>
              </a:stretch>
            </p:blipFill>
            <p:spPr>
              <a:xfrm>
                <a:off x="1600200" y="152400"/>
                <a:ext cx="318597" cy="4838699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grpSp>
          <p:nvGrpSpPr>
            <p:cNvPr id="596" name="Google Shape;596;p9"/>
            <p:cNvGrpSpPr/>
            <p:nvPr/>
          </p:nvGrpSpPr>
          <p:grpSpPr>
            <a:xfrm rot="-5400000" flipH="1">
              <a:off x="9944475" y="1471836"/>
              <a:ext cx="196383" cy="2982574"/>
              <a:chOff x="533400" y="152400"/>
              <a:chExt cx="318597" cy="4838699"/>
            </a:xfrm>
          </p:grpSpPr>
          <p:sp>
            <p:nvSpPr>
              <p:cNvPr id="597" name="Google Shape;597;p9"/>
              <p:cNvSpPr/>
              <p:nvPr/>
            </p:nvSpPr>
            <p:spPr>
              <a:xfrm>
                <a:off x="537743" y="158450"/>
                <a:ext cx="215896" cy="4770665"/>
              </a:xfrm>
              <a:custGeom>
                <a:avLst/>
                <a:gdLst/>
                <a:ahLst/>
                <a:cxnLst/>
                <a:rect l="l" t="t" r="r" b="b"/>
                <a:pathLst>
                  <a:path w="164806" h="3641729" extrusionOk="0">
                    <a:moveTo>
                      <a:pt x="164807" y="394989"/>
                    </a:moveTo>
                    <a:cubicBezTo>
                      <a:pt x="156185" y="351574"/>
                      <a:pt x="93171" y="32822"/>
                      <a:pt x="88053" y="7536"/>
                    </a:cubicBezTo>
                    <a:cubicBezTo>
                      <a:pt x="87620" y="5242"/>
                      <a:pt x="87006" y="2988"/>
                      <a:pt x="86219" y="798"/>
                    </a:cubicBezTo>
                    <a:cubicBezTo>
                      <a:pt x="85017" y="-2343"/>
                      <a:pt x="77441" y="4604"/>
                      <a:pt x="76836" y="7526"/>
                    </a:cubicBezTo>
                    <a:cubicBezTo>
                      <a:pt x="71773" y="32822"/>
                      <a:pt x="8686" y="347473"/>
                      <a:pt x="0" y="391002"/>
                    </a:cubicBezTo>
                    <a:cubicBezTo>
                      <a:pt x="0" y="400985"/>
                      <a:pt x="294" y="3614959"/>
                      <a:pt x="294" y="3614959"/>
                    </a:cubicBezTo>
                    <a:cubicBezTo>
                      <a:pt x="294" y="3628282"/>
                      <a:pt x="37358" y="3641729"/>
                      <a:pt x="82403" y="3641729"/>
                    </a:cubicBezTo>
                    <a:cubicBezTo>
                      <a:pt x="127448" y="3641729"/>
                      <a:pt x="164531" y="3628292"/>
                      <a:pt x="164531" y="3614959"/>
                    </a:cubicBezTo>
                    <a:lnTo>
                      <a:pt x="164742" y="3614959"/>
                    </a:lnTo>
                    <a:cubicBezTo>
                      <a:pt x="164742" y="3614959"/>
                      <a:pt x="164807" y="406076"/>
                      <a:pt x="164807" y="394989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pic>
            <p:nvPicPr>
              <p:cNvPr id="598" name="Google Shape;598;p9"/>
              <p:cNvPicPr preferRelativeResize="0"/>
              <p:nvPr/>
            </p:nvPicPr>
            <p:blipFill>
              <a:blip r:embed="rId2">
                <a:alphaModFix/>
              </a:blip>
              <a:stretch>
                <a:fillRect/>
              </a:stretch>
            </p:blipFill>
            <p:spPr>
              <a:xfrm>
                <a:off x="533400" y="152400"/>
                <a:ext cx="318597" cy="4838699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grpSp>
          <p:nvGrpSpPr>
            <p:cNvPr id="599" name="Google Shape;599;p9"/>
            <p:cNvGrpSpPr/>
            <p:nvPr/>
          </p:nvGrpSpPr>
          <p:grpSpPr>
            <a:xfrm rot="-5400000" flipH="1">
              <a:off x="9752954" y="1607231"/>
              <a:ext cx="196383" cy="2982574"/>
              <a:chOff x="685800" y="152400"/>
              <a:chExt cx="318597" cy="4838699"/>
            </a:xfrm>
          </p:grpSpPr>
          <p:sp>
            <p:nvSpPr>
              <p:cNvPr id="600" name="Google Shape;600;p9"/>
              <p:cNvSpPr/>
              <p:nvPr/>
            </p:nvSpPr>
            <p:spPr>
              <a:xfrm>
                <a:off x="690143" y="158450"/>
                <a:ext cx="215896" cy="4770665"/>
              </a:xfrm>
              <a:custGeom>
                <a:avLst/>
                <a:gdLst/>
                <a:ahLst/>
                <a:cxnLst/>
                <a:rect l="l" t="t" r="r" b="b"/>
                <a:pathLst>
                  <a:path w="164806" h="3641729" extrusionOk="0">
                    <a:moveTo>
                      <a:pt x="164807" y="394989"/>
                    </a:moveTo>
                    <a:cubicBezTo>
                      <a:pt x="156185" y="351574"/>
                      <a:pt x="93171" y="32822"/>
                      <a:pt x="88053" y="7536"/>
                    </a:cubicBezTo>
                    <a:cubicBezTo>
                      <a:pt x="87620" y="5242"/>
                      <a:pt x="87006" y="2988"/>
                      <a:pt x="86219" y="798"/>
                    </a:cubicBezTo>
                    <a:cubicBezTo>
                      <a:pt x="85017" y="-2343"/>
                      <a:pt x="77441" y="4604"/>
                      <a:pt x="76836" y="7526"/>
                    </a:cubicBezTo>
                    <a:cubicBezTo>
                      <a:pt x="71773" y="32822"/>
                      <a:pt x="8686" y="347473"/>
                      <a:pt x="0" y="391002"/>
                    </a:cubicBezTo>
                    <a:cubicBezTo>
                      <a:pt x="0" y="400985"/>
                      <a:pt x="294" y="3614959"/>
                      <a:pt x="294" y="3614959"/>
                    </a:cubicBezTo>
                    <a:cubicBezTo>
                      <a:pt x="294" y="3628282"/>
                      <a:pt x="37358" y="3641729"/>
                      <a:pt x="82403" y="3641729"/>
                    </a:cubicBezTo>
                    <a:cubicBezTo>
                      <a:pt x="127448" y="3641729"/>
                      <a:pt x="164531" y="3628292"/>
                      <a:pt x="164531" y="3614959"/>
                    </a:cubicBezTo>
                    <a:lnTo>
                      <a:pt x="164742" y="3614959"/>
                    </a:lnTo>
                    <a:cubicBezTo>
                      <a:pt x="164742" y="3614959"/>
                      <a:pt x="164807" y="406076"/>
                      <a:pt x="164807" y="394989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pic>
            <p:nvPicPr>
              <p:cNvPr id="601" name="Google Shape;601;p9"/>
              <p:cNvPicPr preferRelativeResize="0"/>
              <p:nvPr/>
            </p:nvPicPr>
            <p:blipFill>
              <a:blip r:embed="rId2">
                <a:alphaModFix/>
              </a:blip>
              <a:stretch>
                <a:fillRect/>
              </a:stretch>
            </p:blipFill>
            <p:spPr>
              <a:xfrm>
                <a:off x="685800" y="152400"/>
                <a:ext cx="318597" cy="4838699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grpSp>
          <p:nvGrpSpPr>
            <p:cNvPr id="602" name="Google Shape;602;p9"/>
            <p:cNvGrpSpPr/>
            <p:nvPr/>
          </p:nvGrpSpPr>
          <p:grpSpPr>
            <a:xfrm rot="-5400000" flipH="1">
              <a:off x="9816794" y="1954222"/>
              <a:ext cx="196383" cy="2982574"/>
              <a:chOff x="990600" y="152400"/>
              <a:chExt cx="318597" cy="4838699"/>
            </a:xfrm>
          </p:grpSpPr>
          <p:sp>
            <p:nvSpPr>
              <p:cNvPr id="603" name="Google Shape;603;p9"/>
              <p:cNvSpPr/>
              <p:nvPr/>
            </p:nvSpPr>
            <p:spPr>
              <a:xfrm>
                <a:off x="994943" y="158450"/>
                <a:ext cx="215896" cy="4770665"/>
              </a:xfrm>
              <a:custGeom>
                <a:avLst/>
                <a:gdLst/>
                <a:ahLst/>
                <a:cxnLst/>
                <a:rect l="l" t="t" r="r" b="b"/>
                <a:pathLst>
                  <a:path w="164806" h="3641729" extrusionOk="0">
                    <a:moveTo>
                      <a:pt x="164807" y="394989"/>
                    </a:moveTo>
                    <a:cubicBezTo>
                      <a:pt x="156185" y="351574"/>
                      <a:pt x="93171" y="32822"/>
                      <a:pt x="88053" y="7536"/>
                    </a:cubicBezTo>
                    <a:cubicBezTo>
                      <a:pt x="87620" y="5242"/>
                      <a:pt x="87006" y="2988"/>
                      <a:pt x="86219" y="798"/>
                    </a:cubicBezTo>
                    <a:cubicBezTo>
                      <a:pt x="85017" y="-2343"/>
                      <a:pt x="77441" y="4604"/>
                      <a:pt x="76836" y="7526"/>
                    </a:cubicBezTo>
                    <a:cubicBezTo>
                      <a:pt x="71773" y="32822"/>
                      <a:pt x="8686" y="347473"/>
                      <a:pt x="0" y="391002"/>
                    </a:cubicBezTo>
                    <a:cubicBezTo>
                      <a:pt x="0" y="400985"/>
                      <a:pt x="294" y="3614959"/>
                      <a:pt x="294" y="3614959"/>
                    </a:cubicBezTo>
                    <a:cubicBezTo>
                      <a:pt x="294" y="3628282"/>
                      <a:pt x="37358" y="3641729"/>
                      <a:pt x="82403" y="3641729"/>
                    </a:cubicBezTo>
                    <a:cubicBezTo>
                      <a:pt x="127448" y="3641729"/>
                      <a:pt x="164531" y="3628292"/>
                      <a:pt x="164531" y="3614959"/>
                    </a:cubicBezTo>
                    <a:lnTo>
                      <a:pt x="164742" y="3614959"/>
                    </a:lnTo>
                    <a:cubicBezTo>
                      <a:pt x="164742" y="3614959"/>
                      <a:pt x="164807" y="406076"/>
                      <a:pt x="164807" y="394989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pic>
            <p:nvPicPr>
              <p:cNvPr id="604" name="Google Shape;604;p9"/>
              <p:cNvPicPr preferRelativeResize="0"/>
              <p:nvPr/>
            </p:nvPicPr>
            <p:blipFill>
              <a:blip r:embed="rId2">
                <a:alphaModFix/>
              </a:blip>
              <a:stretch>
                <a:fillRect/>
              </a:stretch>
            </p:blipFill>
            <p:spPr>
              <a:xfrm>
                <a:off x="990600" y="152400"/>
                <a:ext cx="318597" cy="4838699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grpSp>
          <p:nvGrpSpPr>
            <p:cNvPr id="605" name="Google Shape;605;p9"/>
            <p:cNvGrpSpPr/>
            <p:nvPr/>
          </p:nvGrpSpPr>
          <p:grpSpPr>
            <a:xfrm rot="-5400000" flipH="1">
              <a:off x="9752954" y="2089589"/>
              <a:ext cx="196383" cy="2982574"/>
              <a:chOff x="3663063" y="152400"/>
              <a:chExt cx="318597" cy="4838699"/>
            </a:xfrm>
          </p:grpSpPr>
          <p:sp>
            <p:nvSpPr>
              <p:cNvPr id="606" name="Google Shape;606;p9"/>
              <p:cNvSpPr/>
              <p:nvPr/>
            </p:nvSpPr>
            <p:spPr>
              <a:xfrm>
                <a:off x="3667406" y="158450"/>
                <a:ext cx="215896" cy="4770665"/>
              </a:xfrm>
              <a:custGeom>
                <a:avLst/>
                <a:gdLst/>
                <a:ahLst/>
                <a:cxnLst/>
                <a:rect l="l" t="t" r="r" b="b"/>
                <a:pathLst>
                  <a:path w="164806" h="3641729" extrusionOk="0">
                    <a:moveTo>
                      <a:pt x="164807" y="394989"/>
                    </a:moveTo>
                    <a:cubicBezTo>
                      <a:pt x="156185" y="351574"/>
                      <a:pt x="93171" y="32822"/>
                      <a:pt x="88053" y="7536"/>
                    </a:cubicBezTo>
                    <a:cubicBezTo>
                      <a:pt x="87620" y="5242"/>
                      <a:pt x="87006" y="2988"/>
                      <a:pt x="86219" y="798"/>
                    </a:cubicBezTo>
                    <a:cubicBezTo>
                      <a:pt x="85017" y="-2343"/>
                      <a:pt x="77441" y="4604"/>
                      <a:pt x="76836" y="7526"/>
                    </a:cubicBezTo>
                    <a:cubicBezTo>
                      <a:pt x="71773" y="32822"/>
                      <a:pt x="8686" y="347473"/>
                      <a:pt x="0" y="391002"/>
                    </a:cubicBezTo>
                    <a:cubicBezTo>
                      <a:pt x="0" y="400985"/>
                      <a:pt x="294" y="3614959"/>
                      <a:pt x="294" y="3614959"/>
                    </a:cubicBezTo>
                    <a:cubicBezTo>
                      <a:pt x="294" y="3628282"/>
                      <a:pt x="37358" y="3641729"/>
                      <a:pt x="82403" y="3641729"/>
                    </a:cubicBezTo>
                    <a:cubicBezTo>
                      <a:pt x="127448" y="3641729"/>
                      <a:pt x="164531" y="3628292"/>
                      <a:pt x="164531" y="3614959"/>
                    </a:cubicBezTo>
                    <a:lnTo>
                      <a:pt x="164742" y="3614959"/>
                    </a:lnTo>
                    <a:cubicBezTo>
                      <a:pt x="164742" y="3614959"/>
                      <a:pt x="164807" y="406076"/>
                      <a:pt x="164807" y="394989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pic>
            <p:nvPicPr>
              <p:cNvPr id="607" name="Google Shape;607;p9"/>
              <p:cNvPicPr preferRelativeResize="0"/>
              <p:nvPr/>
            </p:nvPicPr>
            <p:blipFill>
              <a:blip r:embed="rId2">
                <a:alphaModFix/>
              </a:blip>
              <a:stretch>
                <a:fillRect/>
              </a:stretch>
            </p:blipFill>
            <p:spPr>
              <a:xfrm>
                <a:off x="3663063" y="152400"/>
                <a:ext cx="318597" cy="4838699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grpSp>
          <p:nvGrpSpPr>
            <p:cNvPr id="608" name="Google Shape;608;p9"/>
            <p:cNvGrpSpPr/>
            <p:nvPr/>
          </p:nvGrpSpPr>
          <p:grpSpPr>
            <a:xfrm rot="-5400000" flipH="1">
              <a:off x="9880634" y="2225013"/>
              <a:ext cx="196383" cy="2982574"/>
              <a:chOff x="1295400" y="152400"/>
              <a:chExt cx="318597" cy="4838699"/>
            </a:xfrm>
          </p:grpSpPr>
          <p:sp>
            <p:nvSpPr>
              <p:cNvPr id="609" name="Google Shape;609;p9"/>
              <p:cNvSpPr/>
              <p:nvPr/>
            </p:nvSpPr>
            <p:spPr>
              <a:xfrm>
                <a:off x="1299743" y="158450"/>
                <a:ext cx="215896" cy="4770665"/>
              </a:xfrm>
              <a:custGeom>
                <a:avLst/>
                <a:gdLst/>
                <a:ahLst/>
                <a:cxnLst/>
                <a:rect l="l" t="t" r="r" b="b"/>
                <a:pathLst>
                  <a:path w="164806" h="3641729" extrusionOk="0">
                    <a:moveTo>
                      <a:pt x="164807" y="394989"/>
                    </a:moveTo>
                    <a:cubicBezTo>
                      <a:pt x="156185" y="351574"/>
                      <a:pt x="93171" y="32822"/>
                      <a:pt x="88053" y="7536"/>
                    </a:cubicBezTo>
                    <a:cubicBezTo>
                      <a:pt x="87620" y="5242"/>
                      <a:pt x="87006" y="2988"/>
                      <a:pt x="86219" y="798"/>
                    </a:cubicBezTo>
                    <a:cubicBezTo>
                      <a:pt x="85017" y="-2343"/>
                      <a:pt x="77441" y="4604"/>
                      <a:pt x="76836" y="7526"/>
                    </a:cubicBezTo>
                    <a:cubicBezTo>
                      <a:pt x="71773" y="32822"/>
                      <a:pt x="8686" y="347473"/>
                      <a:pt x="0" y="391002"/>
                    </a:cubicBezTo>
                    <a:cubicBezTo>
                      <a:pt x="0" y="400985"/>
                      <a:pt x="294" y="3614959"/>
                      <a:pt x="294" y="3614959"/>
                    </a:cubicBezTo>
                    <a:cubicBezTo>
                      <a:pt x="294" y="3628282"/>
                      <a:pt x="37358" y="3641729"/>
                      <a:pt x="82403" y="3641729"/>
                    </a:cubicBezTo>
                    <a:cubicBezTo>
                      <a:pt x="127448" y="3641729"/>
                      <a:pt x="164531" y="3628292"/>
                      <a:pt x="164531" y="3614959"/>
                    </a:cubicBezTo>
                    <a:lnTo>
                      <a:pt x="164742" y="3614959"/>
                    </a:lnTo>
                    <a:cubicBezTo>
                      <a:pt x="164742" y="3614959"/>
                      <a:pt x="164807" y="406076"/>
                      <a:pt x="164807" y="394989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pic>
            <p:nvPicPr>
              <p:cNvPr id="610" name="Google Shape;610;p9"/>
              <p:cNvPicPr preferRelativeResize="0"/>
              <p:nvPr/>
            </p:nvPicPr>
            <p:blipFill>
              <a:blip r:embed="rId2">
                <a:alphaModFix/>
              </a:blip>
              <a:stretch>
                <a:fillRect/>
              </a:stretch>
            </p:blipFill>
            <p:spPr>
              <a:xfrm>
                <a:off x="1295400" y="152400"/>
                <a:ext cx="318597" cy="4838699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grpSp>
          <p:nvGrpSpPr>
            <p:cNvPr id="611" name="Google Shape;611;p9"/>
            <p:cNvGrpSpPr/>
            <p:nvPr/>
          </p:nvGrpSpPr>
          <p:grpSpPr>
            <a:xfrm rot="-5400000" flipH="1">
              <a:off x="9848714" y="2361002"/>
              <a:ext cx="196383" cy="2982574"/>
              <a:chOff x="1447800" y="152400"/>
              <a:chExt cx="318597" cy="4838699"/>
            </a:xfrm>
          </p:grpSpPr>
          <p:sp>
            <p:nvSpPr>
              <p:cNvPr id="612" name="Google Shape;612;p9"/>
              <p:cNvSpPr/>
              <p:nvPr/>
            </p:nvSpPr>
            <p:spPr>
              <a:xfrm>
                <a:off x="1452143" y="158450"/>
                <a:ext cx="215896" cy="4770665"/>
              </a:xfrm>
              <a:custGeom>
                <a:avLst/>
                <a:gdLst/>
                <a:ahLst/>
                <a:cxnLst/>
                <a:rect l="l" t="t" r="r" b="b"/>
                <a:pathLst>
                  <a:path w="164806" h="3641729" extrusionOk="0">
                    <a:moveTo>
                      <a:pt x="164807" y="394989"/>
                    </a:moveTo>
                    <a:cubicBezTo>
                      <a:pt x="156185" y="351574"/>
                      <a:pt x="93171" y="32822"/>
                      <a:pt x="88053" y="7536"/>
                    </a:cubicBezTo>
                    <a:cubicBezTo>
                      <a:pt x="87620" y="5242"/>
                      <a:pt x="87006" y="2988"/>
                      <a:pt x="86219" y="798"/>
                    </a:cubicBezTo>
                    <a:cubicBezTo>
                      <a:pt x="85017" y="-2343"/>
                      <a:pt x="77441" y="4604"/>
                      <a:pt x="76836" y="7526"/>
                    </a:cubicBezTo>
                    <a:cubicBezTo>
                      <a:pt x="71773" y="32822"/>
                      <a:pt x="8686" y="347473"/>
                      <a:pt x="0" y="391002"/>
                    </a:cubicBezTo>
                    <a:cubicBezTo>
                      <a:pt x="0" y="400985"/>
                      <a:pt x="294" y="3614959"/>
                      <a:pt x="294" y="3614959"/>
                    </a:cubicBezTo>
                    <a:cubicBezTo>
                      <a:pt x="294" y="3628282"/>
                      <a:pt x="37358" y="3641729"/>
                      <a:pt x="82403" y="3641729"/>
                    </a:cubicBezTo>
                    <a:cubicBezTo>
                      <a:pt x="127448" y="3641729"/>
                      <a:pt x="164531" y="3628292"/>
                      <a:pt x="164531" y="3614959"/>
                    </a:cubicBezTo>
                    <a:lnTo>
                      <a:pt x="164742" y="3614959"/>
                    </a:lnTo>
                    <a:cubicBezTo>
                      <a:pt x="164742" y="3614959"/>
                      <a:pt x="164807" y="406076"/>
                      <a:pt x="164807" y="394989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pic>
            <p:nvPicPr>
              <p:cNvPr id="613" name="Google Shape;613;p9"/>
              <p:cNvPicPr preferRelativeResize="0"/>
              <p:nvPr/>
            </p:nvPicPr>
            <p:blipFill>
              <a:blip r:embed="rId2">
                <a:alphaModFix/>
              </a:blip>
              <a:stretch>
                <a:fillRect/>
              </a:stretch>
            </p:blipFill>
            <p:spPr>
              <a:xfrm>
                <a:off x="1447800" y="152400"/>
                <a:ext cx="318597" cy="4838699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grpSp>
          <p:nvGrpSpPr>
            <p:cNvPr id="614" name="Google Shape;614;p9"/>
            <p:cNvGrpSpPr/>
            <p:nvPr/>
          </p:nvGrpSpPr>
          <p:grpSpPr>
            <a:xfrm rot="-5400000" flipH="1">
              <a:off x="9721033" y="2496397"/>
              <a:ext cx="196383" cy="2982574"/>
              <a:chOff x="1600200" y="152400"/>
              <a:chExt cx="318597" cy="4838699"/>
            </a:xfrm>
          </p:grpSpPr>
          <p:sp>
            <p:nvSpPr>
              <p:cNvPr id="615" name="Google Shape;615;p9"/>
              <p:cNvSpPr/>
              <p:nvPr/>
            </p:nvSpPr>
            <p:spPr>
              <a:xfrm>
                <a:off x="1604543" y="158450"/>
                <a:ext cx="215896" cy="4770665"/>
              </a:xfrm>
              <a:custGeom>
                <a:avLst/>
                <a:gdLst/>
                <a:ahLst/>
                <a:cxnLst/>
                <a:rect l="l" t="t" r="r" b="b"/>
                <a:pathLst>
                  <a:path w="164806" h="3641729" extrusionOk="0">
                    <a:moveTo>
                      <a:pt x="164807" y="394989"/>
                    </a:moveTo>
                    <a:cubicBezTo>
                      <a:pt x="156185" y="351574"/>
                      <a:pt x="93171" y="32822"/>
                      <a:pt x="88053" y="7536"/>
                    </a:cubicBezTo>
                    <a:cubicBezTo>
                      <a:pt x="87620" y="5242"/>
                      <a:pt x="87006" y="2988"/>
                      <a:pt x="86219" y="798"/>
                    </a:cubicBezTo>
                    <a:cubicBezTo>
                      <a:pt x="85017" y="-2343"/>
                      <a:pt x="77441" y="4604"/>
                      <a:pt x="76836" y="7526"/>
                    </a:cubicBezTo>
                    <a:cubicBezTo>
                      <a:pt x="71773" y="32822"/>
                      <a:pt x="8686" y="347473"/>
                      <a:pt x="0" y="391002"/>
                    </a:cubicBezTo>
                    <a:cubicBezTo>
                      <a:pt x="0" y="400985"/>
                      <a:pt x="294" y="3614959"/>
                      <a:pt x="294" y="3614959"/>
                    </a:cubicBezTo>
                    <a:cubicBezTo>
                      <a:pt x="294" y="3628282"/>
                      <a:pt x="37358" y="3641729"/>
                      <a:pt x="82403" y="3641729"/>
                    </a:cubicBezTo>
                    <a:cubicBezTo>
                      <a:pt x="127448" y="3641729"/>
                      <a:pt x="164531" y="3628292"/>
                      <a:pt x="164531" y="3614959"/>
                    </a:cubicBezTo>
                    <a:lnTo>
                      <a:pt x="164742" y="3614959"/>
                    </a:lnTo>
                    <a:cubicBezTo>
                      <a:pt x="164742" y="3614959"/>
                      <a:pt x="164807" y="406076"/>
                      <a:pt x="164807" y="394989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pic>
            <p:nvPicPr>
              <p:cNvPr id="616" name="Google Shape;616;p9"/>
              <p:cNvPicPr preferRelativeResize="0"/>
              <p:nvPr/>
            </p:nvPicPr>
            <p:blipFill>
              <a:blip r:embed="rId2">
                <a:alphaModFix/>
              </a:blip>
              <a:stretch>
                <a:fillRect/>
              </a:stretch>
            </p:blipFill>
            <p:spPr>
              <a:xfrm>
                <a:off x="1600200" y="152400"/>
                <a:ext cx="318597" cy="4838699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grpSp>
          <p:nvGrpSpPr>
            <p:cNvPr id="617" name="Google Shape;617;p9"/>
            <p:cNvGrpSpPr/>
            <p:nvPr/>
          </p:nvGrpSpPr>
          <p:grpSpPr>
            <a:xfrm rot="-5400000" flipH="1">
              <a:off x="9625273" y="2631806"/>
              <a:ext cx="196383" cy="2982574"/>
              <a:chOff x="533400" y="152400"/>
              <a:chExt cx="318597" cy="4838699"/>
            </a:xfrm>
          </p:grpSpPr>
          <p:sp>
            <p:nvSpPr>
              <p:cNvPr id="618" name="Google Shape;618;p9"/>
              <p:cNvSpPr/>
              <p:nvPr/>
            </p:nvSpPr>
            <p:spPr>
              <a:xfrm>
                <a:off x="537743" y="158450"/>
                <a:ext cx="215896" cy="4770665"/>
              </a:xfrm>
              <a:custGeom>
                <a:avLst/>
                <a:gdLst/>
                <a:ahLst/>
                <a:cxnLst/>
                <a:rect l="l" t="t" r="r" b="b"/>
                <a:pathLst>
                  <a:path w="164806" h="3641729" extrusionOk="0">
                    <a:moveTo>
                      <a:pt x="164807" y="394989"/>
                    </a:moveTo>
                    <a:cubicBezTo>
                      <a:pt x="156185" y="351574"/>
                      <a:pt x="93171" y="32822"/>
                      <a:pt x="88053" y="7536"/>
                    </a:cubicBezTo>
                    <a:cubicBezTo>
                      <a:pt x="87620" y="5242"/>
                      <a:pt x="87006" y="2988"/>
                      <a:pt x="86219" y="798"/>
                    </a:cubicBezTo>
                    <a:cubicBezTo>
                      <a:pt x="85017" y="-2343"/>
                      <a:pt x="77441" y="4604"/>
                      <a:pt x="76836" y="7526"/>
                    </a:cubicBezTo>
                    <a:cubicBezTo>
                      <a:pt x="71773" y="32822"/>
                      <a:pt x="8686" y="347473"/>
                      <a:pt x="0" y="391002"/>
                    </a:cubicBezTo>
                    <a:cubicBezTo>
                      <a:pt x="0" y="400985"/>
                      <a:pt x="294" y="3614959"/>
                      <a:pt x="294" y="3614959"/>
                    </a:cubicBezTo>
                    <a:cubicBezTo>
                      <a:pt x="294" y="3628282"/>
                      <a:pt x="37358" y="3641729"/>
                      <a:pt x="82403" y="3641729"/>
                    </a:cubicBezTo>
                    <a:cubicBezTo>
                      <a:pt x="127448" y="3641729"/>
                      <a:pt x="164531" y="3628292"/>
                      <a:pt x="164531" y="3614959"/>
                    </a:cubicBezTo>
                    <a:lnTo>
                      <a:pt x="164742" y="3614959"/>
                    </a:lnTo>
                    <a:cubicBezTo>
                      <a:pt x="164742" y="3614959"/>
                      <a:pt x="164807" y="406076"/>
                      <a:pt x="164807" y="394989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pic>
            <p:nvPicPr>
              <p:cNvPr id="619" name="Google Shape;619;p9"/>
              <p:cNvPicPr preferRelativeResize="0"/>
              <p:nvPr/>
            </p:nvPicPr>
            <p:blipFill>
              <a:blip r:embed="rId2">
                <a:alphaModFix/>
              </a:blip>
              <a:stretch>
                <a:fillRect/>
              </a:stretch>
            </p:blipFill>
            <p:spPr>
              <a:xfrm>
                <a:off x="533400" y="152400"/>
                <a:ext cx="318597" cy="4838699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grpSp>
          <p:nvGrpSpPr>
            <p:cNvPr id="620" name="Google Shape;620;p9"/>
            <p:cNvGrpSpPr/>
            <p:nvPr/>
          </p:nvGrpSpPr>
          <p:grpSpPr>
            <a:xfrm rot="-5400000" flipH="1">
              <a:off x="9657193" y="2767202"/>
              <a:ext cx="196383" cy="2982574"/>
              <a:chOff x="685800" y="152400"/>
              <a:chExt cx="318597" cy="4838699"/>
            </a:xfrm>
          </p:grpSpPr>
          <p:sp>
            <p:nvSpPr>
              <p:cNvPr id="621" name="Google Shape;621;p9"/>
              <p:cNvSpPr/>
              <p:nvPr/>
            </p:nvSpPr>
            <p:spPr>
              <a:xfrm>
                <a:off x="690143" y="158450"/>
                <a:ext cx="215896" cy="4770665"/>
              </a:xfrm>
              <a:custGeom>
                <a:avLst/>
                <a:gdLst/>
                <a:ahLst/>
                <a:cxnLst/>
                <a:rect l="l" t="t" r="r" b="b"/>
                <a:pathLst>
                  <a:path w="164806" h="3641729" extrusionOk="0">
                    <a:moveTo>
                      <a:pt x="164807" y="394989"/>
                    </a:moveTo>
                    <a:cubicBezTo>
                      <a:pt x="156185" y="351574"/>
                      <a:pt x="93171" y="32822"/>
                      <a:pt x="88053" y="7536"/>
                    </a:cubicBezTo>
                    <a:cubicBezTo>
                      <a:pt x="87620" y="5242"/>
                      <a:pt x="87006" y="2988"/>
                      <a:pt x="86219" y="798"/>
                    </a:cubicBezTo>
                    <a:cubicBezTo>
                      <a:pt x="85017" y="-2343"/>
                      <a:pt x="77441" y="4604"/>
                      <a:pt x="76836" y="7526"/>
                    </a:cubicBezTo>
                    <a:cubicBezTo>
                      <a:pt x="71773" y="32822"/>
                      <a:pt x="8686" y="347473"/>
                      <a:pt x="0" y="391002"/>
                    </a:cubicBezTo>
                    <a:cubicBezTo>
                      <a:pt x="0" y="400985"/>
                      <a:pt x="294" y="3614959"/>
                      <a:pt x="294" y="3614959"/>
                    </a:cubicBezTo>
                    <a:cubicBezTo>
                      <a:pt x="294" y="3628282"/>
                      <a:pt x="37358" y="3641729"/>
                      <a:pt x="82403" y="3641729"/>
                    </a:cubicBezTo>
                    <a:cubicBezTo>
                      <a:pt x="127448" y="3641729"/>
                      <a:pt x="164531" y="3628292"/>
                      <a:pt x="164531" y="3614959"/>
                    </a:cubicBezTo>
                    <a:lnTo>
                      <a:pt x="164742" y="3614959"/>
                    </a:lnTo>
                    <a:cubicBezTo>
                      <a:pt x="164742" y="3614959"/>
                      <a:pt x="164807" y="406076"/>
                      <a:pt x="164807" y="394989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pic>
            <p:nvPicPr>
              <p:cNvPr id="622" name="Google Shape;622;p9"/>
              <p:cNvPicPr preferRelativeResize="0"/>
              <p:nvPr/>
            </p:nvPicPr>
            <p:blipFill>
              <a:blip r:embed="rId2">
                <a:alphaModFix/>
              </a:blip>
              <a:stretch>
                <a:fillRect/>
              </a:stretch>
            </p:blipFill>
            <p:spPr>
              <a:xfrm>
                <a:off x="685800" y="152400"/>
                <a:ext cx="318597" cy="4838699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grpSp>
          <p:nvGrpSpPr>
            <p:cNvPr id="623" name="Google Shape;623;p9"/>
            <p:cNvGrpSpPr/>
            <p:nvPr/>
          </p:nvGrpSpPr>
          <p:grpSpPr>
            <a:xfrm rot="-5400000" flipH="1">
              <a:off x="9816794" y="2902597"/>
              <a:ext cx="196383" cy="2982574"/>
              <a:chOff x="838200" y="152400"/>
              <a:chExt cx="318597" cy="4838699"/>
            </a:xfrm>
          </p:grpSpPr>
          <p:sp>
            <p:nvSpPr>
              <p:cNvPr id="624" name="Google Shape;624;p9"/>
              <p:cNvSpPr/>
              <p:nvPr/>
            </p:nvSpPr>
            <p:spPr>
              <a:xfrm>
                <a:off x="842543" y="158450"/>
                <a:ext cx="215896" cy="4770665"/>
              </a:xfrm>
              <a:custGeom>
                <a:avLst/>
                <a:gdLst/>
                <a:ahLst/>
                <a:cxnLst/>
                <a:rect l="l" t="t" r="r" b="b"/>
                <a:pathLst>
                  <a:path w="164806" h="3641729" extrusionOk="0">
                    <a:moveTo>
                      <a:pt x="164807" y="394989"/>
                    </a:moveTo>
                    <a:cubicBezTo>
                      <a:pt x="156185" y="351574"/>
                      <a:pt x="93171" y="32822"/>
                      <a:pt x="88053" y="7536"/>
                    </a:cubicBezTo>
                    <a:cubicBezTo>
                      <a:pt x="87620" y="5242"/>
                      <a:pt x="87006" y="2988"/>
                      <a:pt x="86219" y="798"/>
                    </a:cubicBezTo>
                    <a:cubicBezTo>
                      <a:pt x="85017" y="-2343"/>
                      <a:pt x="77441" y="4604"/>
                      <a:pt x="76836" y="7526"/>
                    </a:cubicBezTo>
                    <a:cubicBezTo>
                      <a:pt x="71773" y="32822"/>
                      <a:pt x="8686" y="347473"/>
                      <a:pt x="0" y="391002"/>
                    </a:cubicBezTo>
                    <a:cubicBezTo>
                      <a:pt x="0" y="400985"/>
                      <a:pt x="294" y="3614959"/>
                      <a:pt x="294" y="3614959"/>
                    </a:cubicBezTo>
                    <a:cubicBezTo>
                      <a:pt x="294" y="3628282"/>
                      <a:pt x="37358" y="3641729"/>
                      <a:pt x="82403" y="3641729"/>
                    </a:cubicBezTo>
                    <a:cubicBezTo>
                      <a:pt x="127448" y="3641729"/>
                      <a:pt x="164531" y="3628292"/>
                      <a:pt x="164531" y="3614959"/>
                    </a:cubicBezTo>
                    <a:lnTo>
                      <a:pt x="164742" y="3614959"/>
                    </a:lnTo>
                    <a:cubicBezTo>
                      <a:pt x="164742" y="3614959"/>
                      <a:pt x="164807" y="406076"/>
                      <a:pt x="164807" y="394989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pic>
            <p:nvPicPr>
              <p:cNvPr id="625" name="Google Shape;625;p9"/>
              <p:cNvPicPr preferRelativeResize="0"/>
              <p:nvPr/>
            </p:nvPicPr>
            <p:blipFill>
              <a:blip r:embed="rId2">
                <a:alphaModFix/>
              </a:blip>
              <a:stretch>
                <a:fillRect/>
              </a:stretch>
            </p:blipFill>
            <p:spPr>
              <a:xfrm>
                <a:off x="838200" y="152400"/>
                <a:ext cx="318597" cy="4838699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grpSp>
          <p:nvGrpSpPr>
            <p:cNvPr id="626" name="Google Shape;626;p9"/>
            <p:cNvGrpSpPr/>
            <p:nvPr/>
          </p:nvGrpSpPr>
          <p:grpSpPr>
            <a:xfrm rot="-5400000" flipH="1">
              <a:off x="9625273" y="3037992"/>
              <a:ext cx="196383" cy="2982574"/>
              <a:chOff x="990600" y="152400"/>
              <a:chExt cx="318597" cy="4838699"/>
            </a:xfrm>
          </p:grpSpPr>
          <p:sp>
            <p:nvSpPr>
              <p:cNvPr id="627" name="Google Shape;627;p9"/>
              <p:cNvSpPr/>
              <p:nvPr/>
            </p:nvSpPr>
            <p:spPr>
              <a:xfrm>
                <a:off x="994943" y="158450"/>
                <a:ext cx="215896" cy="4770665"/>
              </a:xfrm>
              <a:custGeom>
                <a:avLst/>
                <a:gdLst/>
                <a:ahLst/>
                <a:cxnLst/>
                <a:rect l="l" t="t" r="r" b="b"/>
                <a:pathLst>
                  <a:path w="164806" h="3641729" extrusionOk="0">
                    <a:moveTo>
                      <a:pt x="164807" y="394989"/>
                    </a:moveTo>
                    <a:cubicBezTo>
                      <a:pt x="156185" y="351574"/>
                      <a:pt x="93171" y="32822"/>
                      <a:pt x="88053" y="7536"/>
                    </a:cubicBezTo>
                    <a:cubicBezTo>
                      <a:pt x="87620" y="5242"/>
                      <a:pt x="87006" y="2988"/>
                      <a:pt x="86219" y="798"/>
                    </a:cubicBezTo>
                    <a:cubicBezTo>
                      <a:pt x="85017" y="-2343"/>
                      <a:pt x="77441" y="4604"/>
                      <a:pt x="76836" y="7526"/>
                    </a:cubicBezTo>
                    <a:cubicBezTo>
                      <a:pt x="71773" y="32822"/>
                      <a:pt x="8686" y="347473"/>
                      <a:pt x="0" y="391002"/>
                    </a:cubicBezTo>
                    <a:cubicBezTo>
                      <a:pt x="0" y="400985"/>
                      <a:pt x="294" y="3614959"/>
                      <a:pt x="294" y="3614959"/>
                    </a:cubicBezTo>
                    <a:cubicBezTo>
                      <a:pt x="294" y="3628282"/>
                      <a:pt x="37358" y="3641729"/>
                      <a:pt x="82403" y="3641729"/>
                    </a:cubicBezTo>
                    <a:cubicBezTo>
                      <a:pt x="127448" y="3641729"/>
                      <a:pt x="164531" y="3628292"/>
                      <a:pt x="164531" y="3614959"/>
                    </a:cubicBezTo>
                    <a:lnTo>
                      <a:pt x="164742" y="3614959"/>
                    </a:lnTo>
                    <a:cubicBezTo>
                      <a:pt x="164742" y="3614959"/>
                      <a:pt x="164807" y="406076"/>
                      <a:pt x="164807" y="394989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pic>
            <p:nvPicPr>
              <p:cNvPr id="628" name="Google Shape;628;p9"/>
              <p:cNvPicPr preferRelativeResize="0"/>
              <p:nvPr/>
            </p:nvPicPr>
            <p:blipFill>
              <a:blip r:embed="rId2">
                <a:alphaModFix/>
              </a:blip>
              <a:stretch>
                <a:fillRect/>
              </a:stretch>
            </p:blipFill>
            <p:spPr>
              <a:xfrm>
                <a:off x="990600" y="152400"/>
                <a:ext cx="318597" cy="4838699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grpSp>
          <p:nvGrpSpPr>
            <p:cNvPr id="629" name="Google Shape;629;p9"/>
            <p:cNvGrpSpPr/>
            <p:nvPr/>
          </p:nvGrpSpPr>
          <p:grpSpPr>
            <a:xfrm rot="-5400000" flipH="1">
              <a:off x="9944475" y="3173359"/>
              <a:ext cx="196383" cy="2982574"/>
              <a:chOff x="3663063" y="152400"/>
              <a:chExt cx="318597" cy="4838699"/>
            </a:xfrm>
          </p:grpSpPr>
          <p:sp>
            <p:nvSpPr>
              <p:cNvPr id="630" name="Google Shape;630;p9"/>
              <p:cNvSpPr/>
              <p:nvPr/>
            </p:nvSpPr>
            <p:spPr>
              <a:xfrm>
                <a:off x="3667406" y="158450"/>
                <a:ext cx="215896" cy="4770665"/>
              </a:xfrm>
              <a:custGeom>
                <a:avLst/>
                <a:gdLst/>
                <a:ahLst/>
                <a:cxnLst/>
                <a:rect l="l" t="t" r="r" b="b"/>
                <a:pathLst>
                  <a:path w="164806" h="3641729" extrusionOk="0">
                    <a:moveTo>
                      <a:pt x="164807" y="394989"/>
                    </a:moveTo>
                    <a:cubicBezTo>
                      <a:pt x="156185" y="351574"/>
                      <a:pt x="93171" y="32822"/>
                      <a:pt x="88053" y="7536"/>
                    </a:cubicBezTo>
                    <a:cubicBezTo>
                      <a:pt x="87620" y="5242"/>
                      <a:pt x="87006" y="2988"/>
                      <a:pt x="86219" y="798"/>
                    </a:cubicBezTo>
                    <a:cubicBezTo>
                      <a:pt x="85017" y="-2343"/>
                      <a:pt x="77441" y="4604"/>
                      <a:pt x="76836" y="7526"/>
                    </a:cubicBezTo>
                    <a:cubicBezTo>
                      <a:pt x="71773" y="32822"/>
                      <a:pt x="8686" y="347473"/>
                      <a:pt x="0" y="391002"/>
                    </a:cubicBezTo>
                    <a:cubicBezTo>
                      <a:pt x="0" y="400985"/>
                      <a:pt x="294" y="3614959"/>
                      <a:pt x="294" y="3614959"/>
                    </a:cubicBezTo>
                    <a:cubicBezTo>
                      <a:pt x="294" y="3628282"/>
                      <a:pt x="37358" y="3641729"/>
                      <a:pt x="82403" y="3641729"/>
                    </a:cubicBezTo>
                    <a:cubicBezTo>
                      <a:pt x="127448" y="3641729"/>
                      <a:pt x="164531" y="3628292"/>
                      <a:pt x="164531" y="3614959"/>
                    </a:cubicBezTo>
                    <a:lnTo>
                      <a:pt x="164742" y="3614959"/>
                    </a:lnTo>
                    <a:cubicBezTo>
                      <a:pt x="164742" y="3614959"/>
                      <a:pt x="164807" y="406076"/>
                      <a:pt x="164807" y="394989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pic>
            <p:nvPicPr>
              <p:cNvPr id="631" name="Google Shape;631;p9"/>
              <p:cNvPicPr preferRelativeResize="0"/>
              <p:nvPr/>
            </p:nvPicPr>
            <p:blipFill>
              <a:blip r:embed="rId2">
                <a:alphaModFix/>
              </a:blip>
              <a:stretch>
                <a:fillRect/>
              </a:stretch>
            </p:blipFill>
            <p:spPr>
              <a:xfrm>
                <a:off x="3663063" y="152400"/>
                <a:ext cx="318597" cy="4838699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grpSp>
          <p:nvGrpSpPr>
            <p:cNvPr id="632" name="Google Shape;632;p9"/>
            <p:cNvGrpSpPr/>
            <p:nvPr/>
          </p:nvGrpSpPr>
          <p:grpSpPr>
            <a:xfrm rot="-5400000" flipH="1">
              <a:off x="9784874" y="3308783"/>
              <a:ext cx="196383" cy="2982574"/>
              <a:chOff x="1295400" y="152400"/>
              <a:chExt cx="318597" cy="4838699"/>
            </a:xfrm>
          </p:grpSpPr>
          <p:sp>
            <p:nvSpPr>
              <p:cNvPr id="633" name="Google Shape;633;p9"/>
              <p:cNvSpPr/>
              <p:nvPr/>
            </p:nvSpPr>
            <p:spPr>
              <a:xfrm>
                <a:off x="1299743" y="158450"/>
                <a:ext cx="215896" cy="4770665"/>
              </a:xfrm>
              <a:custGeom>
                <a:avLst/>
                <a:gdLst/>
                <a:ahLst/>
                <a:cxnLst/>
                <a:rect l="l" t="t" r="r" b="b"/>
                <a:pathLst>
                  <a:path w="164806" h="3641729" extrusionOk="0">
                    <a:moveTo>
                      <a:pt x="164807" y="394989"/>
                    </a:moveTo>
                    <a:cubicBezTo>
                      <a:pt x="156185" y="351574"/>
                      <a:pt x="93171" y="32822"/>
                      <a:pt x="88053" y="7536"/>
                    </a:cubicBezTo>
                    <a:cubicBezTo>
                      <a:pt x="87620" y="5242"/>
                      <a:pt x="87006" y="2988"/>
                      <a:pt x="86219" y="798"/>
                    </a:cubicBezTo>
                    <a:cubicBezTo>
                      <a:pt x="85017" y="-2343"/>
                      <a:pt x="77441" y="4604"/>
                      <a:pt x="76836" y="7526"/>
                    </a:cubicBezTo>
                    <a:cubicBezTo>
                      <a:pt x="71773" y="32822"/>
                      <a:pt x="8686" y="347473"/>
                      <a:pt x="0" y="391002"/>
                    </a:cubicBezTo>
                    <a:cubicBezTo>
                      <a:pt x="0" y="400985"/>
                      <a:pt x="294" y="3614959"/>
                      <a:pt x="294" y="3614959"/>
                    </a:cubicBezTo>
                    <a:cubicBezTo>
                      <a:pt x="294" y="3628282"/>
                      <a:pt x="37358" y="3641729"/>
                      <a:pt x="82403" y="3641729"/>
                    </a:cubicBezTo>
                    <a:cubicBezTo>
                      <a:pt x="127448" y="3641729"/>
                      <a:pt x="164531" y="3628292"/>
                      <a:pt x="164531" y="3614959"/>
                    </a:cubicBezTo>
                    <a:lnTo>
                      <a:pt x="164742" y="3614959"/>
                    </a:lnTo>
                    <a:cubicBezTo>
                      <a:pt x="164742" y="3614959"/>
                      <a:pt x="164807" y="406076"/>
                      <a:pt x="164807" y="394989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pic>
            <p:nvPicPr>
              <p:cNvPr id="634" name="Google Shape;634;p9"/>
              <p:cNvPicPr preferRelativeResize="0"/>
              <p:nvPr/>
            </p:nvPicPr>
            <p:blipFill>
              <a:blip r:embed="rId2">
                <a:alphaModFix/>
              </a:blip>
              <a:stretch>
                <a:fillRect/>
              </a:stretch>
            </p:blipFill>
            <p:spPr>
              <a:xfrm>
                <a:off x="1295400" y="152400"/>
                <a:ext cx="318597" cy="4838699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</p:grpSp>
      <p:sp>
        <p:nvSpPr>
          <p:cNvPr id="635" name="Google Shape;635;p9"/>
          <p:cNvSpPr/>
          <p:nvPr/>
        </p:nvSpPr>
        <p:spPr>
          <a:xfrm rot="197195">
            <a:off x="763649" y="1325389"/>
            <a:ext cx="3253531" cy="183060"/>
          </a:xfrm>
          <a:custGeom>
            <a:avLst/>
            <a:gdLst/>
            <a:ahLst/>
            <a:cxnLst/>
            <a:rect l="l" t="t" r="r" b="b"/>
            <a:pathLst>
              <a:path w="82170" h="8963" extrusionOk="0">
                <a:moveTo>
                  <a:pt x="60471" y="1"/>
                </a:moveTo>
                <a:lnTo>
                  <a:pt x="60547" y="39"/>
                </a:lnTo>
                <a:lnTo>
                  <a:pt x="60660" y="1"/>
                </a:lnTo>
                <a:close/>
                <a:moveTo>
                  <a:pt x="63019" y="95"/>
                </a:moveTo>
                <a:lnTo>
                  <a:pt x="62924" y="190"/>
                </a:lnTo>
                <a:lnTo>
                  <a:pt x="63019" y="190"/>
                </a:lnTo>
                <a:lnTo>
                  <a:pt x="63019" y="95"/>
                </a:lnTo>
                <a:close/>
                <a:moveTo>
                  <a:pt x="82075" y="944"/>
                </a:moveTo>
                <a:lnTo>
                  <a:pt x="82075" y="1039"/>
                </a:lnTo>
                <a:lnTo>
                  <a:pt x="81980" y="1133"/>
                </a:lnTo>
                <a:lnTo>
                  <a:pt x="81792" y="1133"/>
                </a:lnTo>
                <a:lnTo>
                  <a:pt x="81697" y="1039"/>
                </a:lnTo>
                <a:lnTo>
                  <a:pt x="81509" y="1227"/>
                </a:lnTo>
                <a:lnTo>
                  <a:pt x="81886" y="1227"/>
                </a:lnTo>
                <a:lnTo>
                  <a:pt x="82169" y="1039"/>
                </a:lnTo>
                <a:lnTo>
                  <a:pt x="82075" y="944"/>
                </a:lnTo>
                <a:close/>
                <a:moveTo>
                  <a:pt x="44151" y="1510"/>
                </a:moveTo>
                <a:lnTo>
                  <a:pt x="43962" y="1605"/>
                </a:lnTo>
                <a:lnTo>
                  <a:pt x="44245" y="1605"/>
                </a:lnTo>
                <a:lnTo>
                  <a:pt x="44151" y="1510"/>
                </a:lnTo>
                <a:close/>
                <a:moveTo>
                  <a:pt x="43019" y="1699"/>
                </a:moveTo>
                <a:lnTo>
                  <a:pt x="42830" y="1793"/>
                </a:lnTo>
                <a:lnTo>
                  <a:pt x="42956" y="1762"/>
                </a:lnTo>
                <a:lnTo>
                  <a:pt x="43019" y="1699"/>
                </a:lnTo>
                <a:close/>
                <a:moveTo>
                  <a:pt x="13585" y="5472"/>
                </a:moveTo>
                <a:lnTo>
                  <a:pt x="13585" y="5504"/>
                </a:lnTo>
                <a:lnTo>
                  <a:pt x="13585" y="5504"/>
                </a:lnTo>
                <a:lnTo>
                  <a:pt x="13680" y="5472"/>
                </a:lnTo>
                <a:close/>
                <a:moveTo>
                  <a:pt x="15095" y="6321"/>
                </a:moveTo>
                <a:lnTo>
                  <a:pt x="14812" y="6416"/>
                </a:lnTo>
                <a:lnTo>
                  <a:pt x="14812" y="6321"/>
                </a:lnTo>
                <a:close/>
                <a:moveTo>
                  <a:pt x="60547" y="39"/>
                </a:moveTo>
                <a:lnTo>
                  <a:pt x="60377" y="95"/>
                </a:lnTo>
                <a:lnTo>
                  <a:pt x="60471" y="190"/>
                </a:lnTo>
                <a:lnTo>
                  <a:pt x="60094" y="378"/>
                </a:lnTo>
                <a:lnTo>
                  <a:pt x="59811" y="473"/>
                </a:lnTo>
                <a:lnTo>
                  <a:pt x="59717" y="473"/>
                </a:lnTo>
                <a:lnTo>
                  <a:pt x="59622" y="378"/>
                </a:lnTo>
                <a:lnTo>
                  <a:pt x="59811" y="378"/>
                </a:lnTo>
                <a:lnTo>
                  <a:pt x="59811" y="284"/>
                </a:lnTo>
                <a:lnTo>
                  <a:pt x="59811" y="190"/>
                </a:lnTo>
                <a:lnTo>
                  <a:pt x="58962" y="190"/>
                </a:lnTo>
                <a:lnTo>
                  <a:pt x="58773" y="284"/>
                </a:lnTo>
                <a:lnTo>
                  <a:pt x="58396" y="473"/>
                </a:lnTo>
                <a:lnTo>
                  <a:pt x="58585" y="473"/>
                </a:lnTo>
                <a:lnTo>
                  <a:pt x="58396" y="661"/>
                </a:lnTo>
                <a:lnTo>
                  <a:pt x="58207" y="661"/>
                </a:lnTo>
                <a:lnTo>
                  <a:pt x="58302" y="567"/>
                </a:lnTo>
                <a:lnTo>
                  <a:pt x="58113" y="661"/>
                </a:lnTo>
                <a:lnTo>
                  <a:pt x="57924" y="661"/>
                </a:lnTo>
                <a:lnTo>
                  <a:pt x="57453" y="473"/>
                </a:lnTo>
                <a:lnTo>
                  <a:pt x="56981" y="284"/>
                </a:lnTo>
                <a:lnTo>
                  <a:pt x="56604" y="284"/>
                </a:lnTo>
                <a:lnTo>
                  <a:pt x="56604" y="473"/>
                </a:lnTo>
                <a:lnTo>
                  <a:pt x="56415" y="567"/>
                </a:lnTo>
                <a:lnTo>
                  <a:pt x="57075" y="473"/>
                </a:lnTo>
                <a:lnTo>
                  <a:pt x="56698" y="661"/>
                </a:lnTo>
                <a:lnTo>
                  <a:pt x="57170" y="567"/>
                </a:lnTo>
                <a:lnTo>
                  <a:pt x="57075" y="661"/>
                </a:lnTo>
                <a:lnTo>
                  <a:pt x="57075" y="756"/>
                </a:lnTo>
                <a:lnTo>
                  <a:pt x="56321" y="756"/>
                </a:lnTo>
                <a:lnTo>
                  <a:pt x="56226" y="567"/>
                </a:lnTo>
                <a:lnTo>
                  <a:pt x="56132" y="473"/>
                </a:lnTo>
                <a:lnTo>
                  <a:pt x="55849" y="473"/>
                </a:lnTo>
                <a:lnTo>
                  <a:pt x="55471" y="567"/>
                </a:lnTo>
                <a:lnTo>
                  <a:pt x="55000" y="661"/>
                </a:lnTo>
                <a:lnTo>
                  <a:pt x="55094" y="661"/>
                </a:lnTo>
                <a:lnTo>
                  <a:pt x="53868" y="850"/>
                </a:lnTo>
                <a:lnTo>
                  <a:pt x="52830" y="1039"/>
                </a:lnTo>
                <a:lnTo>
                  <a:pt x="52830" y="1039"/>
                </a:lnTo>
                <a:lnTo>
                  <a:pt x="52924" y="850"/>
                </a:lnTo>
                <a:lnTo>
                  <a:pt x="53019" y="756"/>
                </a:lnTo>
                <a:lnTo>
                  <a:pt x="53019" y="756"/>
                </a:lnTo>
                <a:lnTo>
                  <a:pt x="52358" y="944"/>
                </a:lnTo>
                <a:lnTo>
                  <a:pt x="51981" y="1039"/>
                </a:lnTo>
                <a:lnTo>
                  <a:pt x="51887" y="1133"/>
                </a:lnTo>
                <a:lnTo>
                  <a:pt x="51887" y="1227"/>
                </a:lnTo>
                <a:lnTo>
                  <a:pt x="51604" y="1039"/>
                </a:lnTo>
                <a:lnTo>
                  <a:pt x="50755" y="1039"/>
                </a:lnTo>
                <a:lnTo>
                  <a:pt x="50755" y="944"/>
                </a:lnTo>
                <a:lnTo>
                  <a:pt x="50755" y="850"/>
                </a:lnTo>
                <a:lnTo>
                  <a:pt x="50660" y="850"/>
                </a:lnTo>
                <a:lnTo>
                  <a:pt x="50660" y="1039"/>
                </a:lnTo>
                <a:lnTo>
                  <a:pt x="49623" y="1322"/>
                </a:lnTo>
                <a:lnTo>
                  <a:pt x="49151" y="1416"/>
                </a:lnTo>
                <a:lnTo>
                  <a:pt x="48679" y="1416"/>
                </a:lnTo>
                <a:lnTo>
                  <a:pt x="48679" y="1322"/>
                </a:lnTo>
                <a:lnTo>
                  <a:pt x="48773" y="1322"/>
                </a:lnTo>
                <a:lnTo>
                  <a:pt x="48585" y="1133"/>
                </a:lnTo>
                <a:lnTo>
                  <a:pt x="47547" y="1133"/>
                </a:lnTo>
                <a:lnTo>
                  <a:pt x="46981" y="1322"/>
                </a:lnTo>
                <a:lnTo>
                  <a:pt x="46038" y="1699"/>
                </a:lnTo>
                <a:lnTo>
                  <a:pt x="46038" y="1699"/>
                </a:lnTo>
                <a:lnTo>
                  <a:pt x="46132" y="1605"/>
                </a:lnTo>
                <a:lnTo>
                  <a:pt x="46038" y="1510"/>
                </a:lnTo>
                <a:lnTo>
                  <a:pt x="45755" y="1699"/>
                </a:lnTo>
                <a:lnTo>
                  <a:pt x="45660" y="1793"/>
                </a:lnTo>
                <a:lnTo>
                  <a:pt x="45566" y="1793"/>
                </a:lnTo>
                <a:lnTo>
                  <a:pt x="45472" y="1699"/>
                </a:lnTo>
                <a:lnTo>
                  <a:pt x="45472" y="1510"/>
                </a:lnTo>
                <a:lnTo>
                  <a:pt x="45755" y="1510"/>
                </a:lnTo>
                <a:lnTo>
                  <a:pt x="45566" y="1416"/>
                </a:lnTo>
                <a:lnTo>
                  <a:pt x="45189" y="1416"/>
                </a:lnTo>
                <a:lnTo>
                  <a:pt x="44245" y="1605"/>
                </a:lnTo>
                <a:lnTo>
                  <a:pt x="42736" y="2076"/>
                </a:lnTo>
                <a:lnTo>
                  <a:pt x="42736" y="2076"/>
                </a:lnTo>
                <a:lnTo>
                  <a:pt x="43113" y="1793"/>
                </a:lnTo>
                <a:lnTo>
                  <a:pt x="43491" y="1605"/>
                </a:lnTo>
                <a:lnTo>
                  <a:pt x="43208" y="1699"/>
                </a:lnTo>
                <a:lnTo>
                  <a:pt x="42956" y="1762"/>
                </a:lnTo>
                <a:lnTo>
                  <a:pt x="42924" y="1793"/>
                </a:lnTo>
                <a:lnTo>
                  <a:pt x="42453" y="1982"/>
                </a:lnTo>
                <a:lnTo>
                  <a:pt x="42075" y="1982"/>
                </a:lnTo>
                <a:lnTo>
                  <a:pt x="41981" y="1888"/>
                </a:lnTo>
                <a:lnTo>
                  <a:pt x="40377" y="1888"/>
                </a:lnTo>
                <a:lnTo>
                  <a:pt x="38962" y="1982"/>
                </a:lnTo>
                <a:lnTo>
                  <a:pt x="39057" y="2076"/>
                </a:lnTo>
                <a:lnTo>
                  <a:pt x="38962" y="2171"/>
                </a:lnTo>
                <a:lnTo>
                  <a:pt x="38679" y="2265"/>
                </a:lnTo>
                <a:lnTo>
                  <a:pt x="38774" y="2076"/>
                </a:lnTo>
                <a:lnTo>
                  <a:pt x="38679" y="2076"/>
                </a:lnTo>
                <a:lnTo>
                  <a:pt x="38585" y="2171"/>
                </a:lnTo>
                <a:lnTo>
                  <a:pt x="38491" y="2265"/>
                </a:lnTo>
                <a:lnTo>
                  <a:pt x="38302" y="2171"/>
                </a:lnTo>
                <a:lnTo>
                  <a:pt x="38208" y="1982"/>
                </a:lnTo>
                <a:lnTo>
                  <a:pt x="37453" y="1982"/>
                </a:lnTo>
                <a:lnTo>
                  <a:pt x="37736" y="2171"/>
                </a:lnTo>
                <a:lnTo>
                  <a:pt x="37264" y="2171"/>
                </a:lnTo>
                <a:lnTo>
                  <a:pt x="37076" y="2076"/>
                </a:lnTo>
                <a:lnTo>
                  <a:pt x="36793" y="2171"/>
                </a:lnTo>
                <a:lnTo>
                  <a:pt x="36887" y="1982"/>
                </a:lnTo>
                <a:lnTo>
                  <a:pt x="35943" y="2359"/>
                </a:lnTo>
                <a:lnTo>
                  <a:pt x="34906" y="2548"/>
                </a:lnTo>
                <a:lnTo>
                  <a:pt x="33868" y="2737"/>
                </a:lnTo>
                <a:lnTo>
                  <a:pt x="32925" y="2737"/>
                </a:lnTo>
                <a:lnTo>
                  <a:pt x="33113" y="2642"/>
                </a:lnTo>
                <a:lnTo>
                  <a:pt x="32830" y="2642"/>
                </a:lnTo>
                <a:lnTo>
                  <a:pt x="32547" y="2737"/>
                </a:lnTo>
                <a:lnTo>
                  <a:pt x="32076" y="2925"/>
                </a:lnTo>
                <a:lnTo>
                  <a:pt x="31321" y="2925"/>
                </a:lnTo>
                <a:lnTo>
                  <a:pt x="30472" y="3020"/>
                </a:lnTo>
                <a:lnTo>
                  <a:pt x="29623" y="3114"/>
                </a:lnTo>
                <a:lnTo>
                  <a:pt x="27736" y="3397"/>
                </a:lnTo>
                <a:lnTo>
                  <a:pt x="26698" y="3491"/>
                </a:lnTo>
                <a:lnTo>
                  <a:pt x="26415" y="3586"/>
                </a:lnTo>
                <a:lnTo>
                  <a:pt x="26321" y="3680"/>
                </a:lnTo>
                <a:lnTo>
                  <a:pt x="26132" y="3586"/>
                </a:lnTo>
                <a:lnTo>
                  <a:pt x="25944" y="3491"/>
                </a:lnTo>
                <a:lnTo>
                  <a:pt x="25755" y="3586"/>
                </a:lnTo>
                <a:lnTo>
                  <a:pt x="25661" y="3869"/>
                </a:lnTo>
                <a:lnTo>
                  <a:pt x="25189" y="3774"/>
                </a:lnTo>
                <a:lnTo>
                  <a:pt x="24623" y="3774"/>
                </a:lnTo>
                <a:lnTo>
                  <a:pt x="23491" y="3963"/>
                </a:lnTo>
                <a:lnTo>
                  <a:pt x="22642" y="4057"/>
                </a:lnTo>
                <a:lnTo>
                  <a:pt x="21793" y="4152"/>
                </a:lnTo>
                <a:lnTo>
                  <a:pt x="21887" y="4057"/>
                </a:lnTo>
                <a:lnTo>
                  <a:pt x="21698" y="4152"/>
                </a:lnTo>
                <a:lnTo>
                  <a:pt x="21510" y="4340"/>
                </a:lnTo>
                <a:lnTo>
                  <a:pt x="21415" y="4529"/>
                </a:lnTo>
                <a:lnTo>
                  <a:pt x="21227" y="4623"/>
                </a:lnTo>
                <a:lnTo>
                  <a:pt x="21132" y="4529"/>
                </a:lnTo>
                <a:lnTo>
                  <a:pt x="20944" y="4435"/>
                </a:lnTo>
                <a:lnTo>
                  <a:pt x="20378" y="4340"/>
                </a:lnTo>
                <a:lnTo>
                  <a:pt x="19906" y="4435"/>
                </a:lnTo>
                <a:lnTo>
                  <a:pt x="19529" y="4623"/>
                </a:lnTo>
                <a:lnTo>
                  <a:pt x="19434" y="4529"/>
                </a:lnTo>
                <a:lnTo>
                  <a:pt x="19340" y="4529"/>
                </a:lnTo>
                <a:lnTo>
                  <a:pt x="18868" y="4623"/>
                </a:lnTo>
                <a:lnTo>
                  <a:pt x="17925" y="5001"/>
                </a:lnTo>
                <a:lnTo>
                  <a:pt x="17925" y="4812"/>
                </a:lnTo>
                <a:lnTo>
                  <a:pt x="17736" y="5001"/>
                </a:lnTo>
                <a:lnTo>
                  <a:pt x="17548" y="5095"/>
                </a:lnTo>
                <a:lnTo>
                  <a:pt x="17359" y="5189"/>
                </a:lnTo>
                <a:lnTo>
                  <a:pt x="16887" y="5284"/>
                </a:lnTo>
                <a:lnTo>
                  <a:pt x="16982" y="5189"/>
                </a:lnTo>
                <a:lnTo>
                  <a:pt x="16982" y="5189"/>
                </a:lnTo>
                <a:lnTo>
                  <a:pt x="16321" y="5284"/>
                </a:lnTo>
                <a:lnTo>
                  <a:pt x="15755" y="5472"/>
                </a:lnTo>
                <a:lnTo>
                  <a:pt x="15189" y="5567"/>
                </a:lnTo>
                <a:lnTo>
                  <a:pt x="14623" y="5567"/>
                </a:lnTo>
                <a:lnTo>
                  <a:pt x="15283" y="5472"/>
                </a:lnTo>
                <a:lnTo>
                  <a:pt x="15189" y="5378"/>
                </a:lnTo>
                <a:lnTo>
                  <a:pt x="15095" y="5284"/>
                </a:lnTo>
                <a:lnTo>
                  <a:pt x="15095" y="5189"/>
                </a:lnTo>
                <a:lnTo>
                  <a:pt x="15095" y="5095"/>
                </a:lnTo>
                <a:lnTo>
                  <a:pt x="14906" y="5189"/>
                </a:lnTo>
                <a:lnTo>
                  <a:pt x="14529" y="5284"/>
                </a:lnTo>
                <a:lnTo>
                  <a:pt x="13680" y="5472"/>
                </a:lnTo>
                <a:lnTo>
                  <a:pt x="13680" y="5567"/>
                </a:lnTo>
                <a:lnTo>
                  <a:pt x="13585" y="5567"/>
                </a:lnTo>
                <a:lnTo>
                  <a:pt x="13585" y="5504"/>
                </a:lnTo>
                <a:lnTo>
                  <a:pt x="13585" y="5504"/>
                </a:lnTo>
                <a:lnTo>
                  <a:pt x="13397" y="5567"/>
                </a:lnTo>
                <a:lnTo>
                  <a:pt x="13208" y="5661"/>
                </a:lnTo>
                <a:lnTo>
                  <a:pt x="13302" y="5755"/>
                </a:lnTo>
                <a:lnTo>
                  <a:pt x="13585" y="5661"/>
                </a:lnTo>
                <a:lnTo>
                  <a:pt x="13868" y="5661"/>
                </a:lnTo>
                <a:lnTo>
                  <a:pt x="13585" y="5850"/>
                </a:lnTo>
                <a:lnTo>
                  <a:pt x="13302" y="5850"/>
                </a:lnTo>
                <a:lnTo>
                  <a:pt x="13019" y="5755"/>
                </a:lnTo>
                <a:lnTo>
                  <a:pt x="12736" y="5755"/>
                </a:lnTo>
                <a:lnTo>
                  <a:pt x="11133" y="6227"/>
                </a:lnTo>
                <a:lnTo>
                  <a:pt x="11038" y="6133"/>
                </a:lnTo>
                <a:lnTo>
                  <a:pt x="10472" y="6321"/>
                </a:lnTo>
                <a:lnTo>
                  <a:pt x="10001" y="6416"/>
                </a:lnTo>
                <a:lnTo>
                  <a:pt x="9434" y="6510"/>
                </a:lnTo>
                <a:lnTo>
                  <a:pt x="8680" y="6699"/>
                </a:lnTo>
                <a:lnTo>
                  <a:pt x="7642" y="6888"/>
                </a:lnTo>
                <a:lnTo>
                  <a:pt x="6416" y="7076"/>
                </a:lnTo>
                <a:lnTo>
                  <a:pt x="3963" y="7454"/>
                </a:lnTo>
                <a:lnTo>
                  <a:pt x="1604" y="7831"/>
                </a:lnTo>
                <a:lnTo>
                  <a:pt x="944" y="8020"/>
                </a:lnTo>
                <a:lnTo>
                  <a:pt x="567" y="7925"/>
                </a:lnTo>
                <a:lnTo>
                  <a:pt x="284" y="7831"/>
                </a:lnTo>
                <a:lnTo>
                  <a:pt x="189" y="7831"/>
                </a:lnTo>
                <a:lnTo>
                  <a:pt x="189" y="7925"/>
                </a:lnTo>
                <a:lnTo>
                  <a:pt x="189" y="8208"/>
                </a:lnTo>
                <a:lnTo>
                  <a:pt x="1" y="8397"/>
                </a:lnTo>
                <a:lnTo>
                  <a:pt x="1" y="8586"/>
                </a:lnTo>
                <a:lnTo>
                  <a:pt x="1" y="8680"/>
                </a:lnTo>
                <a:lnTo>
                  <a:pt x="95" y="8774"/>
                </a:lnTo>
                <a:lnTo>
                  <a:pt x="472" y="8869"/>
                </a:lnTo>
                <a:lnTo>
                  <a:pt x="755" y="8869"/>
                </a:lnTo>
                <a:lnTo>
                  <a:pt x="567" y="8963"/>
                </a:lnTo>
                <a:lnTo>
                  <a:pt x="755" y="8963"/>
                </a:lnTo>
                <a:lnTo>
                  <a:pt x="1038" y="8869"/>
                </a:lnTo>
                <a:lnTo>
                  <a:pt x="1416" y="8586"/>
                </a:lnTo>
                <a:lnTo>
                  <a:pt x="1416" y="8774"/>
                </a:lnTo>
                <a:lnTo>
                  <a:pt x="1510" y="8869"/>
                </a:lnTo>
                <a:lnTo>
                  <a:pt x="1699" y="8774"/>
                </a:lnTo>
                <a:lnTo>
                  <a:pt x="1793" y="8774"/>
                </a:lnTo>
                <a:lnTo>
                  <a:pt x="2265" y="8586"/>
                </a:lnTo>
                <a:lnTo>
                  <a:pt x="2642" y="8491"/>
                </a:lnTo>
                <a:lnTo>
                  <a:pt x="3397" y="8491"/>
                </a:lnTo>
                <a:lnTo>
                  <a:pt x="4152" y="8397"/>
                </a:lnTo>
                <a:lnTo>
                  <a:pt x="4623" y="8397"/>
                </a:lnTo>
                <a:lnTo>
                  <a:pt x="5001" y="8114"/>
                </a:lnTo>
                <a:lnTo>
                  <a:pt x="5001" y="8208"/>
                </a:lnTo>
                <a:lnTo>
                  <a:pt x="5284" y="8114"/>
                </a:lnTo>
                <a:lnTo>
                  <a:pt x="5850" y="7831"/>
                </a:lnTo>
                <a:lnTo>
                  <a:pt x="5944" y="7925"/>
                </a:lnTo>
                <a:lnTo>
                  <a:pt x="5850" y="8020"/>
                </a:lnTo>
                <a:lnTo>
                  <a:pt x="5850" y="8114"/>
                </a:lnTo>
                <a:lnTo>
                  <a:pt x="5944" y="8020"/>
                </a:lnTo>
                <a:lnTo>
                  <a:pt x="6416" y="7925"/>
                </a:lnTo>
                <a:lnTo>
                  <a:pt x="7170" y="7925"/>
                </a:lnTo>
                <a:lnTo>
                  <a:pt x="7170" y="8020"/>
                </a:lnTo>
                <a:lnTo>
                  <a:pt x="7076" y="8114"/>
                </a:lnTo>
                <a:lnTo>
                  <a:pt x="7265" y="8020"/>
                </a:lnTo>
                <a:lnTo>
                  <a:pt x="7359" y="7925"/>
                </a:lnTo>
                <a:lnTo>
                  <a:pt x="7359" y="7831"/>
                </a:lnTo>
                <a:lnTo>
                  <a:pt x="7548" y="8020"/>
                </a:lnTo>
                <a:lnTo>
                  <a:pt x="8397" y="7642"/>
                </a:lnTo>
                <a:lnTo>
                  <a:pt x="8963" y="7454"/>
                </a:lnTo>
                <a:lnTo>
                  <a:pt x="9151" y="7359"/>
                </a:lnTo>
                <a:lnTo>
                  <a:pt x="9246" y="7359"/>
                </a:lnTo>
                <a:lnTo>
                  <a:pt x="9151" y="7171"/>
                </a:lnTo>
                <a:lnTo>
                  <a:pt x="9246" y="7076"/>
                </a:lnTo>
                <a:lnTo>
                  <a:pt x="9340" y="7076"/>
                </a:lnTo>
                <a:lnTo>
                  <a:pt x="9340" y="7171"/>
                </a:lnTo>
                <a:lnTo>
                  <a:pt x="9434" y="7076"/>
                </a:lnTo>
                <a:lnTo>
                  <a:pt x="9529" y="7171"/>
                </a:lnTo>
                <a:lnTo>
                  <a:pt x="9434" y="7265"/>
                </a:lnTo>
                <a:lnTo>
                  <a:pt x="9340" y="7265"/>
                </a:lnTo>
                <a:lnTo>
                  <a:pt x="9340" y="7359"/>
                </a:lnTo>
                <a:lnTo>
                  <a:pt x="9717" y="7171"/>
                </a:lnTo>
                <a:lnTo>
                  <a:pt x="10095" y="7076"/>
                </a:lnTo>
                <a:lnTo>
                  <a:pt x="10095" y="7171"/>
                </a:lnTo>
                <a:lnTo>
                  <a:pt x="10001" y="7171"/>
                </a:lnTo>
                <a:lnTo>
                  <a:pt x="9906" y="7265"/>
                </a:lnTo>
                <a:lnTo>
                  <a:pt x="9906" y="7359"/>
                </a:lnTo>
                <a:lnTo>
                  <a:pt x="9623" y="7265"/>
                </a:lnTo>
                <a:lnTo>
                  <a:pt x="9717" y="7454"/>
                </a:lnTo>
                <a:lnTo>
                  <a:pt x="10850" y="7076"/>
                </a:lnTo>
                <a:lnTo>
                  <a:pt x="11038" y="7076"/>
                </a:lnTo>
                <a:lnTo>
                  <a:pt x="11133" y="7171"/>
                </a:lnTo>
                <a:lnTo>
                  <a:pt x="11321" y="7265"/>
                </a:lnTo>
                <a:lnTo>
                  <a:pt x="11416" y="7265"/>
                </a:lnTo>
                <a:lnTo>
                  <a:pt x="11604" y="7171"/>
                </a:lnTo>
                <a:lnTo>
                  <a:pt x="11793" y="6982"/>
                </a:lnTo>
                <a:lnTo>
                  <a:pt x="11887" y="6888"/>
                </a:lnTo>
                <a:lnTo>
                  <a:pt x="12170" y="6888"/>
                </a:lnTo>
                <a:lnTo>
                  <a:pt x="12076" y="7076"/>
                </a:lnTo>
                <a:lnTo>
                  <a:pt x="12265" y="7076"/>
                </a:lnTo>
                <a:lnTo>
                  <a:pt x="12359" y="6888"/>
                </a:lnTo>
                <a:lnTo>
                  <a:pt x="12548" y="6793"/>
                </a:lnTo>
                <a:lnTo>
                  <a:pt x="12736" y="6793"/>
                </a:lnTo>
                <a:lnTo>
                  <a:pt x="12453" y="6982"/>
                </a:lnTo>
                <a:lnTo>
                  <a:pt x="12925" y="6982"/>
                </a:lnTo>
                <a:lnTo>
                  <a:pt x="13491" y="6888"/>
                </a:lnTo>
                <a:lnTo>
                  <a:pt x="14434" y="6605"/>
                </a:lnTo>
                <a:lnTo>
                  <a:pt x="15849" y="6510"/>
                </a:lnTo>
                <a:lnTo>
                  <a:pt x="16510" y="6416"/>
                </a:lnTo>
                <a:lnTo>
                  <a:pt x="16982" y="6227"/>
                </a:lnTo>
                <a:lnTo>
                  <a:pt x="17831" y="6038"/>
                </a:lnTo>
                <a:lnTo>
                  <a:pt x="18680" y="6038"/>
                </a:lnTo>
                <a:lnTo>
                  <a:pt x="19057" y="5850"/>
                </a:lnTo>
                <a:lnTo>
                  <a:pt x="19340" y="5755"/>
                </a:lnTo>
                <a:lnTo>
                  <a:pt x="20472" y="5661"/>
                </a:lnTo>
                <a:lnTo>
                  <a:pt x="21604" y="5567"/>
                </a:lnTo>
                <a:lnTo>
                  <a:pt x="22736" y="5378"/>
                </a:lnTo>
                <a:lnTo>
                  <a:pt x="23774" y="5095"/>
                </a:lnTo>
                <a:lnTo>
                  <a:pt x="23774" y="5284"/>
                </a:lnTo>
                <a:lnTo>
                  <a:pt x="24151" y="5189"/>
                </a:lnTo>
                <a:lnTo>
                  <a:pt x="24246" y="5189"/>
                </a:lnTo>
                <a:lnTo>
                  <a:pt x="24246" y="5095"/>
                </a:lnTo>
                <a:lnTo>
                  <a:pt x="24623" y="5001"/>
                </a:lnTo>
                <a:lnTo>
                  <a:pt x="25000" y="5095"/>
                </a:lnTo>
                <a:lnTo>
                  <a:pt x="25378" y="5095"/>
                </a:lnTo>
                <a:lnTo>
                  <a:pt x="25755" y="4906"/>
                </a:lnTo>
                <a:lnTo>
                  <a:pt x="25755" y="5095"/>
                </a:lnTo>
                <a:lnTo>
                  <a:pt x="25849" y="5001"/>
                </a:lnTo>
                <a:lnTo>
                  <a:pt x="26132" y="4906"/>
                </a:lnTo>
                <a:lnTo>
                  <a:pt x="27264" y="4906"/>
                </a:lnTo>
                <a:lnTo>
                  <a:pt x="28491" y="4718"/>
                </a:lnTo>
                <a:lnTo>
                  <a:pt x="28302" y="4529"/>
                </a:lnTo>
                <a:lnTo>
                  <a:pt x="28491" y="4435"/>
                </a:lnTo>
                <a:lnTo>
                  <a:pt x="28585" y="4340"/>
                </a:lnTo>
                <a:lnTo>
                  <a:pt x="28774" y="4529"/>
                </a:lnTo>
                <a:lnTo>
                  <a:pt x="28679" y="4623"/>
                </a:lnTo>
                <a:lnTo>
                  <a:pt x="29717" y="4623"/>
                </a:lnTo>
                <a:lnTo>
                  <a:pt x="30189" y="4529"/>
                </a:lnTo>
                <a:lnTo>
                  <a:pt x="31510" y="4246"/>
                </a:lnTo>
                <a:lnTo>
                  <a:pt x="32076" y="4057"/>
                </a:lnTo>
                <a:lnTo>
                  <a:pt x="32547" y="3869"/>
                </a:lnTo>
                <a:lnTo>
                  <a:pt x="32642" y="3963"/>
                </a:lnTo>
                <a:lnTo>
                  <a:pt x="32830" y="4057"/>
                </a:lnTo>
                <a:lnTo>
                  <a:pt x="33019" y="4057"/>
                </a:lnTo>
                <a:lnTo>
                  <a:pt x="33679" y="3869"/>
                </a:lnTo>
                <a:lnTo>
                  <a:pt x="33962" y="3586"/>
                </a:lnTo>
                <a:lnTo>
                  <a:pt x="34623" y="3586"/>
                </a:lnTo>
                <a:lnTo>
                  <a:pt x="35660" y="3491"/>
                </a:lnTo>
                <a:lnTo>
                  <a:pt x="37170" y="3586"/>
                </a:lnTo>
                <a:lnTo>
                  <a:pt x="37547" y="3397"/>
                </a:lnTo>
                <a:lnTo>
                  <a:pt x="38019" y="3303"/>
                </a:lnTo>
                <a:lnTo>
                  <a:pt x="39151" y="3208"/>
                </a:lnTo>
                <a:lnTo>
                  <a:pt x="41038" y="3208"/>
                </a:lnTo>
                <a:lnTo>
                  <a:pt x="41038" y="3114"/>
                </a:lnTo>
                <a:lnTo>
                  <a:pt x="41226" y="3020"/>
                </a:lnTo>
                <a:lnTo>
                  <a:pt x="41981" y="2925"/>
                </a:lnTo>
                <a:lnTo>
                  <a:pt x="44811" y="2925"/>
                </a:lnTo>
                <a:lnTo>
                  <a:pt x="45000" y="2831"/>
                </a:lnTo>
                <a:lnTo>
                  <a:pt x="45189" y="2642"/>
                </a:lnTo>
                <a:lnTo>
                  <a:pt x="45283" y="2548"/>
                </a:lnTo>
                <a:lnTo>
                  <a:pt x="45566" y="2548"/>
                </a:lnTo>
                <a:lnTo>
                  <a:pt x="45472" y="2737"/>
                </a:lnTo>
                <a:lnTo>
                  <a:pt x="45472" y="2737"/>
                </a:lnTo>
                <a:lnTo>
                  <a:pt x="46132" y="2548"/>
                </a:lnTo>
                <a:lnTo>
                  <a:pt x="46887" y="2548"/>
                </a:lnTo>
                <a:lnTo>
                  <a:pt x="47547" y="2454"/>
                </a:lnTo>
                <a:lnTo>
                  <a:pt x="48207" y="2265"/>
                </a:lnTo>
                <a:lnTo>
                  <a:pt x="48302" y="2359"/>
                </a:lnTo>
                <a:lnTo>
                  <a:pt x="49434" y="2359"/>
                </a:lnTo>
                <a:lnTo>
                  <a:pt x="49717" y="2265"/>
                </a:lnTo>
                <a:lnTo>
                  <a:pt x="50094" y="2171"/>
                </a:lnTo>
                <a:lnTo>
                  <a:pt x="50755" y="2076"/>
                </a:lnTo>
                <a:lnTo>
                  <a:pt x="52170" y="1982"/>
                </a:lnTo>
                <a:lnTo>
                  <a:pt x="54056" y="1793"/>
                </a:lnTo>
                <a:lnTo>
                  <a:pt x="56132" y="1510"/>
                </a:lnTo>
                <a:lnTo>
                  <a:pt x="56037" y="1605"/>
                </a:lnTo>
                <a:lnTo>
                  <a:pt x="55943" y="1699"/>
                </a:lnTo>
                <a:lnTo>
                  <a:pt x="55754" y="1699"/>
                </a:lnTo>
                <a:lnTo>
                  <a:pt x="55471" y="1793"/>
                </a:lnTo>
                <a:lnTo>
                  <a:pt x="55377" y="1888"/>
                </a:lnTo>
                <a:lnTo>
                  <a:pt x="56415" y="1605"/>
                </a:lnTo>
                <a:lnTo>
                  <a:pt x="56887" y="1510"/>
                </a:lnTo>
                <a:lnTo>
                  <a:pt x="56981" y="1605"/>
                </a:lnTo>
                <a:lnTo>
                  <a:pt x="56887" y="1699"/>
                </a:lnTo>
                <a:lnTo>
                  <a:pt x="57358" y="1605"/>
                </a:lnTo>
                <a:lnTo>
                  <a:pt x="57736" y="1605"/>
                </a:lnTo>
                <a:lnTo>
                  <a:pt x="58207" y="1510"/>
                </a:lnTo>
                <a:lnTo>
                  <a:pt x="58679" y="1510"/>
                </a:lnTo>
                <a:lnTo>
                  <a:pt x="58773" y="1416"/>
                </a:lnTo>
                <a:lnTo>
                  <a:pt x="58868" y="1322"/>
                </a:lnTo>
                <a:lnTo>
                  <a:pt x="59056" y="1133"/>
                </a:lnTo>
                <a:lnTo>
                  <a:pt x="59151" y="1227"/>
                </a:lnTo>
                <a:lnTo>
                  <a:pt x="59339" y="1227"/>
                </a:lnTo>
                <a:lnTo>
                  <a:pt x="59434" y="1322"/>
                </a:lnTo>
                <a:lnTo>
                  <a:pt x="59339" y="1510"/>
                </a:lnTo>
                <a:lnTo>
                  <a:pt x="59811" y="1416"/>
                </a:lnTo>
                <a:lnTo>
                  <a:pt x="60000" y="1322"/>
                </a:lnTo>
                <a:lnTo>
                  <a:pt x="60094" y="1416"/>
                </a:lnTo>
                <a:lnTo>
                  <a:pt x="60377" y="1322"/>
                </a:lnTo>
                <a:lnTo>
                  <a:pt x="60660" y="1227"/>
                </a:lnTo>
                <a:lnTo>
                  <a:pt x="61320" y="1133"/>
                </a:lnTo>
                <a:lnTo>
                  <a:pt x="61981" y="1227"/>
                </a:lnTo>
                <a:lnTo>
                  <a:pt x="62641" y="1227"/>
                </a:lnTo>
                <a:lnTo>
                  <a:pt x="62547" y="1133"/>
                </a:lnTo>
                <a:lnTo>
                  <a:pt x="63207" y="1039"/>
                </a:lnTo>
                <a:lnTo>
                  <a:pt x="63019" y="1133"/>
                </a:lnTo>
                <a:lnTo>
                  <a:pt x="63585" y="1133"/>
                </a:lnTo>
                <a:lnTo>
                  <a:pt x="63302" y="1039"/>
                </a:lnTo>
                <a:lnTo>
                  <a:pt x="63773" y="850"/>
                </a:lnTo>
                <a:lnTo>
                  <a:pt x="64151" y="756"/>
                </a:lnTo>
                <a:lnTo>
                  <a:pt x="64434" y="850"/>
                </a:lnTo>
                <a:lnTo>
                  <a:pt x="64434" y="1133"/>
                </a:lnTo>
                <a:lnTo>
                  <a:pt x="65283" y="850"/>
                </a:lnTo>
                <a:lnTo>
                  <a:pt x="65283" y="944"/>
                </a:lnTo>
                <a:lnTo>
                  <a:pt x="65471" y="944"/>
                </a:lnTo>
                <a:lnTo>
                  <a:pt x="65566" y="850"/>
                </a:lnTo>
                <a:lnTo>
                  <a:pt x="65754" y="944"/>
                </a:lnTo>
                <a:lnTo>
                  <a:pt x="66132" y="850"/>
                </a:lnTo>
                <a:lnTo>
                  <a:pt x="66981" y="850"/>
                </a:lnTo>
                <a:lnTo>
                  <a:pt x="66981" y="944"/>
                </a:lnTo>
                <a:lnTo>
                  <a:pt x="66886" y="1039"/>
                </a:lnTo>
                <a:lnTo>
                  <a:pt x="66792" y="1039"/>
                </a:lnTo>
                <a:lnTo>
                  <a:pt x="66792" y="1133"/>
                </a:lnTo>
                <a:lnTo>
                  <a:pt x="67641" y="944"/>
                </a:lnTo>
                <a:lnTo>
                  <a:pt x="68113" y="850"/>
                </a:lnTo>
                <a:lnTo>
                  <a:pt x="68584" y="850"/>
                </a:lnTo>
                <a:lnTo>
                  <a:pt x="68773" y="944"/>
                </a:lnTo>
                <a:lnTo>
                  <a:pt x="68962" y="944"/>
                </a:lnTo>
                <a:lnTo>
                  <a:pt x="69150" y="850"/>
                </a:lnTo>
                <a:lnTo>
                  <a:pt x="70849" y="944"/>
                </a:lnTo>
                <a:lnTo>
                  <a:pt x="71509" y="850"/>
                </a:lnTo>
                <a:lnTo>
                  <a:pt x="72169" y="756"/>
                </a:lnTo>
                <a:lnTo>
                  <a:pt x="73207" y="756"/>
                </a:lnTo>
                <a:lnTo>
                  <a:pt x="73584" y="944"/>
                </a:lnTo>
                <a:lnTo>
                  <a:pt x="73962" y="944"/>
                </a:lnTo>
                <a:lnTo>
                  <a:pt x="73773" y="756"/>
                </a:lnTo>
                <a:lnTo>
                  <a:pt x="74056" y="567"/>
                </a:lnTo>
                <a:lnTo>
                  <a:pt x="74150" y="567"/>
                </a:lnTo>
                <a:lnTo>
                  <a:pt x="74150" y="756"/>
                </a:lnTo>
                <a:lnTo>
                  <a:pt x="74339" y="850"/>
                </a:lnTo>
                <a:lnTo>
                  <a:pt x="74433" y="756"/>
                </a:lnTo>
                <a:lnTo>
                  <a:pt x="74716" y="661"/>
                </a:lnTo>
                <a:lnTo>
                  <a:pt x="75188" y="661"/>
                </a:lnTo>
                <a:lnTo>
                  <a:pt x="75188" y="756"/>
                </a:lnTo>
                <a:lnTo>
                  <a:pt x="74999" y="850"/>
                </a:lnTo>
                <a:lnTo>
                  <a:pt x="75377" y="756"/>
                </a:lnTo>
                <a:lnTo>
                  <a:pt x="75754" y="756"/>
                </a:lnTo>
                <a:lnTo>
                  <a:pt x="75471" y="850"/>
                </a:lnTo>
                <a:lnTo>
                  <a:pt x="75565" y="944"/>
                </a:lnTo>
                <a:lnTo>
                  <a:pt x="76226" y="1039"/>
                </a:lnTo>
                <a:lnTo>
                  <a:pt x="76320" y="850"/>
                </a:lnTo>
                <a:lnTo>
                  <a:pt x="76509" y="850"/>
                </a:lnTo>
                <a:lnTo>
                  <a:pt x="76792" y="756"/>
                </a:lnTo>
                <a:lnTo>
                  <a:pt x="77075" y="661"/>
                </a:lnTo>
                <a:lnTo>
                  <a:pt x="76886" y="850"/>
                </a:lnTo>
                <a:lnTo>
                  <a:pt x="76981" y="944"/>
                </a:lnTo>
                <a:lnTo>
                  <a:pt x="77264" y="1039"/>
                </a:lnTo>
                <a:lnTo>
                  <a:pt x="77547" y="1133"/>
                </a:lnTo>
                <a:lnTo>
                  <a:pt x="77924" y="1227"/>
                </a:lnTo>
                <a:lnTo>
                  <a:pt x="78018" y="1133"/>
                </a:lnTo>
                <a:lnTo>
                  <a:pt x="77924" y="1039"/>
                </a:lnTo>
                <a:lnTo>
                  <a:pt x="78207" y="944"/>
                </a:lnTo>
                <a:lnTo>
                  <a:pt x="78490" y="1039"/>
                </a:lnTo>
                <a:lnTo>
                  <a:pt x="78773" y="1039"/>
                </a:lnTo>
                <a:lnTo>
                  <a:pt x="79056" y="1133"/>
                </a:lnTo>
                <a:lnTo>
                  <a:pt x="79716" y="944"/>
                </a:lnTo>
                <a:lnTo>
                  <a:pt x="80282" y="756"/>
                </a:lnTo>
                <a:lnTo>
                  <a:pt x="80282" y="850"/>
                </a:lnTo>
                <a:lnTo>
                  <a:pt x="80188" y="944"/>
                </a:lnTo>
                <a:lnTo>
                  <a:pt x="80848" y="1039"/>
                </a:lnTo>
                <a:lnTo>
                  <a:pt x="81131" y="1039"/>
                </a:lnTo>
                <a:lnTo>
                  <a:pt x="81131" y="1133"/>
                </a:lnTo>
                <a:lnTo>
                  <a:pt x="81037" y="1227"/>
                </a:lnTo>
                <a:lnTo>
                  <a:pt x="81697" y="1039"/>
                </a:lnTo>
                <a:lnTo>
                  <a:pt x="81886" y="944"/>
                </a:lnTo>
                <a:lnTo>
                  <a:pt x="81792" y="850"/>
                </a:lnTo>
                <a:lnTo>
                  <a:pt x="81414" y="850"/>
                </a:lnTo>
                <a:lnTo>
                  <a:pt x="80943" y="944"/>
                </a:lnTo>
                <a:lnTo>
                  <a:pt x="81037" y="756"/>
                </a:lnTo>
                <a:lnTo>
                  <a:pt x="80754" y="944"/>
                </a:lnTo>
                <a:lnTo>
                  <a:pt x="80660" y="756"/>
                </a:lnTo>
                <a:lnTo>
                  <a:pt x="80754" y="661"/>
                </a:lnTo>
                <a:lnTo>
                  <a:pt x="80188" y="661"/>
                </a:lnTo>
                <a:lnTo>
                  <a:pt x="80188" y="567"/>
                </a:lnTo>
                <a:lnTo>
                  <a:pt x="80282" y="567"/>
                </a:lnTo>
                <a:lnTo>
                  <a:pt x="79528" y="473"/>
                </a:lnTo>
                <a:lnTo>
                  <a:pt x="79339" y="567"/>
                </a:lnTo>
                <a:lnTo>
                  <a:pt x="79245" y="567"/>
                </a:lnTo>
                <a:lnTo>
                  <a:pt x="79245" y="661"/>
                </a:lnTo>
                <a:lnTo>
                  <a:pt x="79056" y="850"/>
                </a:lnTo>
                <a:lnTo>
                  <a:pt x="78867" y="378"/>
                </a:lnTo>
                <a:lnTo>
                  <a:pt x="78679" y="473"/>
                </a:lnTo>
                <a:lnTo>
                  <a:pt x="78396" y="567"/>
                </a:lnTo>
                <a:lnTo>
                  <a:pt x="78018" y="661"/>
                </a:lnTo>
                <a:lnTo>
                  <a:pt x="77924" y="661"/>
                </a:lnTo>
                <a:lnTo>
                  <a:pt x="77830" y="567"/>
                </a:lnTo>
                <a:lnTo>
                  <a:pt x="77075" y="567"/>
                </a:lnTo>
                <a:lnTo>
                  <a:pt x="77264" y="473"/>
                </a:lnTo>
                <a:lnTo>
                  <a:pt x="77169" y="284"/>
                </a:lnTo>
                <a:lnTo>
                  <a:pt x="76981" y="378"/>
                </a:lnTo>
                <a:lnTo>
                  <a:pt x="76792" y="473"/>
                </a:lnTo>
                <a:lnTo>
                  <a:pt x="76037" y="473"/>
                </a:lnTo>
                <a:lnTo>
                  <a:pt x="74716" y="190"/>
                </a:lnTo>
                <a:lnTo>
                  <a:pt x="74433" y="378"/>
                </a:lnTo>
                <a:lnTo>
                  <a:pt x="74056" y="378"/>
                </a:lnTo>
                <a:lnTo>
                  <a:pt x="74150" y="190"/>
                </a:lnTo>
                <a:lnTo>
                  <a:pt x="74056" y="190"/>
                </a:lnTo>
                <a:lnTo>
                  <a:pt x="73773" y="284"/>
                </a:lnTo>
                <a:lnTo>
                  <a:pt x="73773" y="95"/>
                </a:lnTo>
                <a:lnTo>
                  <a:pt x="73301" y="190"/>
                </a:lnTo>
                <a:lnTo>
                  <a:pt x="72830" y="190"/>
                </a:lnTo>
                <a:lnTo>
                  <a:pt x="72830" y="378"/>
                </a:lnTo>
                <a:lnTo>
                  <a:pt x="72924" y="473"/>
                </a:lnTo>
                <a:lnTo>
                  <a:pt x="72924" y="567"/>
                </a:lnTo>
                <a:lnTo>
                  <a:pt x="72735" y="661"/>
                </a:lnTo>
                <a:lnTo>
                  <a:pt x="72735" y="567"/>
                </a:lnTo>
                <a:lnTo>
                  <a:pt x="72547" y="473"/>
                </a:lnTo>
                <a:lnTo>
                  <a:pt x="72452" y="378"/>
                </a:lnTo>
                <a:lnTo>
                  <a:pt x="72641" y="284"/>
                </a:lnTo>
                <a:lnTo>
                  <a:pt x="71603" y="284"/>
                </a:lnTo>
                <a:lnTo>
                  <a:pt x="70849" y="190"/>
                </a:lnTo>
                <a:lnTo>
                  <a:pt x="70660" y="284"/>
                </a:lnTo>
                <a:lnTo>
                  <a:pt x="69905" y="473"/>
                </a:lnTo>
                <a:lnTo>
                  <a:pt x="69056" y="473"/>
                </a:lnTo>
                <a:lnTo>
                  <a:pt x="68207" y="378"/>
                </a:lnTo>
                <a:lnTo>
                  <a:pt x="67547" y="284"/>
                </a:lnTo>
                <a:lnTo>
                  <a:pt x="67641" y="190"/>
                </a:lnTo>
                <a:lnTo>
                  <a:pt x="67735" y="190"/>
                </a:lnTo>
                <a:lnTo>
                  <a:pt x="67169" y="95"/>
                </a:lnTo>
                <a:lnTo>
                  <a:pt x="66698" y="95"/>
                </a:lnTo>
                <a:lnTo>
                  <a:pt x="66886" y="190"/>
                </a:lnTo>
                <a:lnTo>
                  <a:pt x="65283" y="190"/>
                </a:lnTo>
                <a:lnTo>
                  <a:pt x="64905" y="95"/>
                </a:lnTo>
                <a:lnTo>
                  <a:pt x="64905" y="190"/>
                </a:lnTo>
                <a:lnTo>
                  <a:pt x="65000" y="190"/>
                </a:lnTo>
                <a:lnTo>
                  <a:pt x="65094" y="284"/>
                </a:lnTo>
                <a:lnTo>
                  <a:pt x="65094" y="378"/>
                </a:lnTo>
                <a:lnTo>
                  <a:pt x="64528" y="284"/>
                </a:lnTo>
                <a:lnTo>
                  <a:pt x="63962" y="190"/>
                </a:lnTo>
                <a:lnTo>
                  <a:pt x="63773" y="284"/>
                </a:lnTo>
                <a:lnTo>
                  <a:pt x="63585" y="473"/>
                </a:lnTo>
                <a:lnTo>
                  <a:pt x="63396" y="567"/>
                </a:lnTo>
                <a:lnTo>
                  <a:pt x="63302" y="567"/>
                </a:lnTo>
                <a:lnTo>
                  <a:pt x="63207" y="473"/>
                </a:lnTo>
                <a:lnTo>
                  <a:pt x="63207" y="284"/>
                </a:lnTo>
                <a:lnTo>
                  <a:pt x="63396" y="284"/>
                </a:lnTo>
                <a:lnTo>
                  <a:pt x="63490" y="190"/>
                </a:lnTo>
                <a:lnTo>
                  <a:pt x="63113" y="190"/>
                </a:lnTo>
                <a:lnTo>
                  <a:pt x="61981" y="284"/>
                </a:lnTo>
                <a:lnTo>
                  <a:pt x="61320" y="284"/>
                </a:lnTo>
                <a:lnTo>
                  <a:pt x="61226" y="190"/>
                </a:lnTo>
                <a:lnTo>
                  <a:pt x="61320" y="95"/>
                </a:lnTo>
                <a:lnTo>
                  <a:pt x="60849" y="190"/>
                </a:lnTo>
                <a:lnTo>
                  <a:pt x="60547" y="39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</p:spTree>
    <p:extLst>
      <p:ext uri="{BB962C8B-B14F-4D97-AF65-F5344CB8AC3E}">
        <p14:creationId xmlns:p14="http://schemas.microsoft.com/office/powerpoint/2010/main" val="6410947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">
    <p:spTree>
      <p:nvGrpSpPr>
        <p:cNvPr id="1" name="Shape 6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7" name="Google Shape;637;p10"/>
          <p:cNvSpPr txBox="1">
            <a:spLocks noGrp="1"/>
          </p:cNvSpPr>
          <p:nvPr>
            <p:ph type="body" idx="1"/>
          </p:nvPr>
        </p:nvSpPr>
        <p:spPr>
          <a:xfrm>
            <a:off x="609600" y="5163872"/>
            <a:ext cx="10972800" cy="4156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marL="609585" lvl="0" indent="-304792" algn="ctr">
              <a:spcBef>
                <a:spcPts val="480"/>
              </a:spcBef>
              <a:spcAft>
                <a:spcPts val="1333"/>
              </a:spcAft>
              <a:buSzPts val="1400"/>
              <a:buNone/>
              <a:defRPr sz="1867"/>
            </a:lvl1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638" name="Google Shape;638;p10"/>
          <p:cNvSpPr txBox="1">
            <a:spLocks noGrp="1"/>
          </p:cNvSpPr>
          <p:nvPr>
            <p:ph type="sldNum" idx="12"/>
          </p:nvPr>
        </p:nvSpPr>
        <p:spPr>
          <a:xfrm>
            <a:off x="11553372" y="169705"/>
            <a:ext cx="435600" cy="3636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5902B60E-CED1-4B9B-9CD9-812CF1DA0D61}" type="slidenum">
              <a:rPr lang="en-US" smtClean="0"/>
              <a:t>‹Nº›</a:t>
            </a:fld>
            <a:endParaRPr lang="en-US"/>
          </a:p>
        </p:txBody>
      </p:sp>
      <p:grpSp>
        <p:nvGrpSpPr>
          <p:cNvPr id="639" name="Google Shape;639;p10"/>
          <p:cNvGrpSpPr/>
          <p:nvPr/>
        </p:nvGrpSpPr>
        <p:grpSpPr>
          <a:xfrm flipH="1">
            <a:off x="5058698" y="5780161"/>
            <a:ext cx="2074591" cy="5407729"/>
            <a:chOff x="1494773" y="4335120"/>
            <a:chExt cx="1555943" cy="4055797"/>
          </a:xfrm>
        </p:grpSpPr>
        <p:grpSp>
          <p:nvGrpSpPr>
            <p:cNvPr id="640" name="Google Shape;640;p10"/>
            <p:cNvGrpSpPr/>
            <p:nvPr/>
          </p:nvGrpSpPr>
          <p:grpSpPr>
            <a:xfrm flipH="1">
              <a:off x="2783668" y="4335120"/>
              <a:ext cx="267048" cy="4055797"/>
              <a:chOff x="1447800" y="152400"/>
              <a:chExt cx="318597" cy="4838699"/>
            </a:xfrm>
          </p:grpSpPr>
          <p:sp>
            <p:nvSpPr>
              <p:cNvPr id="641" name="Google Shape;641;p10"/>
              <p:cNvSpPr/>
              <p:nvPr/>
            </p:nvSpPr>
            <p:spPr>
              <a:xfrm>
                <a:off x="1452143" y="158450"/>
                <a:ext cx="215896" cy="4770665"/>
              </a:xfrm>
              <a:custGeom>
                <a:avLst/>
                <a:gdLst/>
                <a:ahLst/>
                <a:cxnLst/>
                <a:rect l="l" t="t" r="r" b="b"/>
                <a:pathLst>
                  <a:path w="164806" h="3641729" extrusionOk="0">
                    <a:moveTo>
                      <a:pt x="164807" y="394989"/>
                    </a:moveTo>
                    <a:cubicBezTo>
                      <a:pt x="156185" y="351574"/>
                      <a:pt x="93171" y="32822"/>
                      <a:pt x="88053" y="7536"/>
                    </a:cubicBezTo>
                    <a:cubicBezTo>
                      <a:pt x="87620" y="5242"/>
                      <a:pt x="87006" y="2988"/>
                      <a:pt x="86219" y="798"/>
                    </a:cubicBezTo>
                    <a:cubicBezTo>
                      <a:pt x="85017" y="-2343"/>
                      <a:pt x="77441" y="4604"/>
                      <a:pt x="76836" y="7526"/>
                    </a:cubicBezTo>
                    <a:cubicBezTo>
                      <a:pt x="71773" y="32822"/>
                      <a:pt x="8686" y="347473"/>
                      <a:pt x="0" y="391002"/>
                    </a:cubicBezTo>
                    <a:cubicBezTo>
                      <a:pt x="0" y="400985"/>
                      <a:pt x="294" y="3614959"/>
                      <a:pt x="294" y="3614959"/>
                    </a:cubicBezTo>
                    <a:cubicBezTo>
                      <a:pt x="294" y="3628282"/>
                      <a:pt x="37358" y="3641729"/>
                      <a:pt x="82403" y="3641729"/>
                    </a:cubicBezTo>
                    <a:cubicBezTo>
                      <a:pt x="127448" y="3641729"/>
                      <a:pt x="164531" y="3628292"/>
                      <a:pt x="164531" y="3614959"/>
                    </a:cubicBezTo>
                    <a:lnTo>
                      <a:pt x="164742" y="3614959"/>
                    </a:lnTo>
                    <a:cubicBezTo>
                      <a:pt x="164742" y="3614959"/>
                      <a:pt x="164807" y="406076"/>
                      <a:pt x="164807" y="394989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pic>
            <p:nvPicPr>
              <p:cNvPr id="642" name="Google Shape;642;p10"/>
              <p:cNvPicPr preferRelativeResize="0"/>
              <p:nvPr/>
            </p:nvPicPr>
            <p:blipFill>
              <a:blip r:embed="rId2">
                <a:alphaModFix/>
              </a:blip>
              <a:stretch>
                <a:fillRect/>
              </a:stretch>
            </p:blipFill>
            <p:spPr>
              <a:xfrm>
                <a:off x="1447800" y="152400"/>
                <a:ext cx="318597" cy="4838699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grpSp>
          <p:nvGrpSpPr>
            <p:cNvPr id="643" name="Google Shape;643;p10"/>
            <p:cNvGrpSpPr/>
            <p:nvPr/>
          </p:nvGrpSpPr>
          <p:grpSpPr>
            <a:xfrm flipH="1">
              <a:off x="2599550" y="4335120"/>
              <a:ext cx="267048" cy="4055797"/>
              <a:chOff x="1600200" y="152400"/>
              <a:chExt cx="318597" cy="4838699"/>
            </a:xfrm>
          </p:grpSpPr>
          <p:sp>
            <p:nvSpPr>
              <p:cNvPr id="644" name="Google Shape;644;p10"/>
              <p:cNvSpPr/>
              <p:nvPr/>
            </p:nvSpPr>
            <p:spPr>
              <a:xfrm>
                <a:off x="1604543" y="158450"/>
                <a:ext cx="215896" cy="4770665"/>
              </a:xfrm>
              <a:custGeom>
                <a:avLst/>
                <a:gdLst/>
                <a:ahLst/>
                <a:cxnLst/>
                <a:rect l="l" t="t" r="r" b="b"/>
                <a:pathLst>
                  <a:path w="164806" h="3641729" extrusionOk="0">
                    <a:moveTo>
                      <a:pt x="164807" y="394989"/>
                    </a:moveTo>
                    <a:cubicBezTo>
                      <a:pt x="156185" y="351574"/>
                      <a:pt x="93171" y="32822"/>
                      <a:pt x="88053" y="7536"/>
                    </a:cubicBezTo>
                    <a:cubicBezTo>
                      <a:pt x="87620" y="5242"/>
                      <a:pt x="87006" y="2988"/>
                      <a:pt x="86219" y="798"/>
                    </a:cubicBezTo>
                    <a:cubicBezTo>
                      <a:pt x="85017" y="-2343"/>
                      <a:pt x="77441" y="4604"/>
                      <a:pt x="76836" y="7526"/>
                    </a:cubicBezTo>
                    <a:cubicBezTo>
                      <a:pt x="71773" y="32822"/>
                      <a:pt x="8686" y="347473"/>
                      <a:pt x="0" y="391002"/>
                    </a:cubicBezTo>
                    <a:cubicBezTo>
                      <a:pt x="0" y="400985"/>
                      <a:pt x="294" y="3614959"/>
                      <a:pt x="294" y="3614959"/>
                    </a:cubicBezTo>
                    <a:cubicBezTo>
                      <a:pt x="294" y="3628282"/>
                      <a:pt x="37358" y="3641729"/>
                      <a:pt x="82403" y="3641729"/>
                    </a:cubicBezTo>
                    <a:cubicBezTo>
                      <a:pt x="127448" y="3641729"/>
                      <a:pt x="164531" y="3628292"/>
                      <a:pt x="164531" y="3614959"/>
                    </a:cubicBezTo>
                    <a:lnTo>
                      <a:pt x="164742" y="3614959"/>
                    </a:lnTo>
                    <a:cubicBezTo>
                      <a:pt x="164742" y="3614959"/>
                      <a:pt x="164807" y="406076"/>
                      <a:pt x="164807" y="394989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pic>
            <p:nvPicPr>
              <p:cNvPr id="645" name="Google Shape;645;p10"/>
              <p:cNvPicPr preferRelativeResize="0"/>
              <p:nvPr/>
            </p:nvPicPr>
            <p:blipFill>
              <a:blip r:embed="rId2">
                <a:alphaModFix/>
              </a:blip>
              <a:stretch>
                <a:fillRect/>
              </a:stretch>
            </p:blipFill>
            <p:spPr>
              <a:xfrm>
                <a:off x="1600200" y="152400"/>
                <a:ext cx="318597" cy="4838699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grpSp>
          <p:nvGrpSpPr>
            <p:cNvPr id="646" name="Google Shape;646;p10"/>
            <p:cNvGrpSpPr/>
            <p:nvPr/>
          </p:nvGrpSpPr>
          <p:grpSpPr>
            <a:xfrm flipH="1">
              <a:off x="2415362" y="4335120"/>
              <a:ext cx="267048" cy="4055797"/>
              <a:chOff x="533400" y="152400"/>
              <a:chExt cx="318597" cy="4838699"/>
            </a:xfrm>
          </p:grpSpPr>
          <p:sp>
            <p:nvSpPr>
              <p:cNvPr id="647" name="Google Shape;647;p10"/>
              <p:cNvSpPr/>
              <p:nvPr/>
            </p:nvSpPr>
            <p:spPr>
              <a:xfrm>
                <a:off x="537743" y="158450"/>
                <a:ext cx="215896" cy="4770665"/>
              </a:xfrm>
              <a:custGeom>
                <a:avLst/>
                <a:gdLst/>
                <a:ahLst/>
                <a:cxnLst/>
                <a:rect l="l" t="t" r="r" b="b"/>
                <a:pathLst>
                  <a:path w="164806" h="3641729" extrusionOk="0">
                    <a:moveTo>
                      <a:pt x="164807" y="394989"/>
                    </a:moveTo>
                    <a:cubicBezTo>
                      <a:pt x="156185" y="351574"/>
                      <a:pt x="93171" y="32822"/>
                      <a:pt x="88053" y="7536"/>
                    </a:cubicBezTo>
                    <a:cubicBezTo>
                      <a:pt x="87620" y="5242"/>
                      <a:pt x="87006" y="2988"/>
                      <a:pt x="86219" y="798"/>
                    </a:cubicBezTo>
                    <a:cubicBezTo>
                      <a:pt x="85017" y="-2343"/>
                      <a:pt x="77441" y="4604"/>
                      <a:pt x="76836" y="7526"/>
                    </a:cubicBezTo>
                    <a:cubicBezTo>
                      <a:pt x="71773" y="32822"/>
                      <a:pt x="8686" y="347473"/>
                      <a:pt x="0" y="391002"/>
                    </a:cubicBezTo>
                    <a:cubicBezTo>
                      <a:pt x="0" y="400985"/>
                      <a:pt x="294" y="3614959"/>
                      <a:pt x="294" y="3614959"/>
                    </a:cubicBezTo>
                    <a:cubicBezTo>
                      <a:pt x="294" y="3628282"/>
                      <a:pt x="37358" y="3641729"/>
                      <a:pt x="82403" y="3641729"/>
                    </a:cubicBezTo>
                    <a:cubicBezTo>
                      <a:pt x="127448" y="3641729"/>
                      <a:pt x="164531" y="3628292"/>
                      <a:pt x="164531" y="3614959"/>
                    </a:cubicBezTo>
                    <a:lnTo>
                      <a:pt x="164742" y="3614959"/>
                    </a:lnTo>
                    <a:cubicBezTo>
                      <a:pt x="164742" y="3614959"/>
                      <a:pt x="164807" y="406076"/>
                      <a:pt x="164807" y="394989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pic>
            <p:nvPicPr>
              <p:cNvPr id="648" name="Google Shape;648;p10"/>
              <p:cNvPicPr preferRelativeResize="0"/>
              <p:nvPr/>
            </p:nvPicPr>
            <p:blipFill>
              <a:blip r:embed="rId2">
                <a:alphaModFix/>
              </a:blip>
              <a:stretch>
                <a:fillRect/>
              </a:stretch>
            </p:blipFill>
            <p:spPr>
              <a:xfrm>
                <a:off x="533400" y="152400"/>
                <a:ext cx="318597" cy="4838699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grpSp>
          <p:nvGrpSpPr>
            <p:cNvPr id="649" name="Google Shape;649;p10"/>
            <p:cNvGrpSpPr/>
            <p:nvPr/>
          </p:nvGrpSpPr>
          <p:grpSpPr>
            <a:xfrm flipH="1">
              <a:off x="2231244" y="4335120"/>
              <a:ext cx="267048" cy="4055797"/>
              <a:chOff x="685800" y="152400"/>
              <a:chExt cx="318597" cy="4838699"/>
            </a:xfrm>
          </p:grpSpPr>
          <p:sp>
            <p:nvSpPr>
              <p:cNvPr id="650" name="Google Shape;650;p10"/>
              <p:cNvSpPr/>
              <p:nvPr/>
            </p:nvSpPr>
            <p:spPr>
              <a:xfrm>
                <a:off x="690143" y="158450"/>
                <a:ext cx="215896" cy="4770665"/>
              </a:xfrm>
              <a:custGeom>
                <a:avLst/>
                <a:gdLst/>
                <a:ahLst/>
                <a:cxnLst/>
                <a:rect l="l" t="t" r="r" b="b"/>
                <a:pathLst>
                  <a:path w="164806" h="3641729" extrusionOk="0">
                    <a:moveTo>
                      <a:pt x="164807" y="394989"/>
                    </a:moveTo>
                    <a:cubicBezTo>
                      <a:pt x="156185" y="351574"/>
                      <a:pt x="93171" y="32822"/>
                      <a:pt x="88053" y="7536"/>
                    </a:cubicBezTo>
                    <a:cubicBezTo>
                      <a:pt x="87620" y="5242"/>
                      <a:pt x="87006" y="2988"/>
                      <a:pt x="86219" y="798"/>
                    </a:cubicBezTo>
                    <a:cubicBezTo>
                      <a:pt x="85017" y="-2343"/>
                      <a:pt x="77441" y="4604"/>
                      <a:pt x="76836" y="7526"/>
                    </a:cubicBezTo>
                    <a:cubicBezTo>
                      <a:pt x="71773" y="32822"/>
                      <a:pt x="8686" y="347473"/>
                      <a:pt x="0" y="391002"/>
                    </a:cubicBezTo>
                    <a:cubicBezTo>
                      <a:pt x="0" y="400985"/>
                      <a:pt x="294" y="3614959"/>
                      <a:pt x="294" y="3614959"/>
                    </a:cubicBezTo>
                    <a:cubicBezTo>
                      <a:pt x="294" y="3628282"/>
                      <a:pt x="37358" y="3641729"/>
                      <a:pt x="82403" y="3641729"/>
                    </a:cubicBezTo>
                    <a:cubicBezTo>
                      <a:pt x="127448" y="3641729"/>
                      <a:pt x="164531" y="3628292"/>
                      <a:pt x="164531" y="3614959"/>
                    </a:cubicBezTo>
                    <a:lnTo>
                      <a:pt x="164742" y="3614959"/>
                    </a:lnTo>
                    <a:cubicBezTo>
                      <a:pt x="164742" y="3614959"/>
                      <a:pt x="164807" y="406076"/>
                      <a:pt x="164807" y="394989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pic>
            <p:nvPicPr>
              <p:cNvPr id="651" name="Google Shape;651;p10"/>
              <p:cNvPicPr preferRelativeResize="0"/>
              <p:nvPr/>
            </p:nvPicPr>
            <p:blipFill>
              <a:blip r:embed="rId2">
                <a:alphaModFix/>
              </a:blip>
              <a:stretch>
                <a:fillRect/>
              </a:stretch>
            </p:blipFill>
            <p:spPr>
              <a:xfrm>
                <a:off x="685800" y="152400"/>
                <a:ext cx="318597" cy="4838699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grpSp>
          <p:nvGrpSpPr>
            <p:cNvPr id="652" name="Google Shape;652;p10"/>
            <p:cNvGrpSpPr/>
            <p:nvPr/>
          </p:nvGrpSpPr>
          <p:grpSpPr>
            <a:xfrm flipH="1">
              <a:off x="2047127" y="4335120"/>
              <a:ext cx="267048" cy="4055797"/>
              <a:chOff x="838200" y="152400"/>
              <a:chExt cx="318597" cy="4838699"/>
            </a:xfrm>
          </p:grpSpPr>
          <p:sp>
            <p:nvSpPr>
              <p:cNvPr id="653" name="Google Shape;653;p10"/>
              <p:cNvSpPr/>
              <p:nvPr/>
            </p:nvSpPr>
            <p:spPr>
              <a:xfrm>
                <a:off x="842543" y="158450"/>
                <a:ext cx="215896" cy="4770665"/>
              </a:xfrm>
              <a:custGeom>
                <a:avLst/>
                <a:gdLst/>
                <a:ahLst/>
                <a:cxnLst/>
                <a:rect l="l" t="t" r="r" b="b"/>
                <a:pathLst>
                  <a:path w="164806" h="3641729" extrusionOk="0">
                    <a:moveTo>
                      <a:pt x="164807" y="394989"/>
                    </a:moveTo>
                    <a:cubicBezTo>
                      <a:pt x="156185" y="351574"/>
                      <a:pt x="93171" y="32822"/>
                      <a:pt x="88053" y="7536"/>
                    </a:cubicBezTo>
                    <a:cubicBezTo>
                      <a:pt x="87620" y="5242"/>
                      <a:pt x="87006" y="2988"/>
                      <a:pt x="86219" y="798"/>
                    </a:cubicBezTo>
                    <a:cubicBezTo>
                      <a:pt x="85017" y="-2343"/>
                      <a:pt x="77441" y="4604"/>
                      <a:pt x="76836" y="7526"/>
                    </a:cubicBezTo>
                    <a:cubicBezTo>
                      <a:pt x="71773" y="32822"/>
                      <a:pt x="8686" y="347473"/>
                      <a:pt x="0" y="391002"/>
                    </a:cubicBezTo>
                    <a:cubicBezTo>
                      <a:pt x="0" y="400985"/>
                      <a:pt x="294" y="3614959"/>
                      <a:pt x="294" y="3614959"/>
                    </a:cubicBezTo>
                    <a:cubicBezTo>
                      <a:pt x="294" y="3628282"/>
                      <a:pt x="37358" y="3641729"/>
                      <a:pt x="82403" y="3641729"/>
                    </a:cubicBezTo>
                    <a:cubicBezTo>
                      <a:pt x="127448" y="3641729"/>
                      <a:pt x="164531" y="3628292"/>
                      <a:pt x="164531" y="3614959"/>
                    </a:cubicBezTo>
                    <a:lnTo>
                      <a:pt x="164742" y="3614959"/>
                    </a:lnTo>
                    <a:cubicBezTo>
                      <a:pt x="164742" y="3614959"/>
                      <a:pt x="164807" y="406076"/>
                      <a:pt x="164807" y="394989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pic>
            <p:nvPicPr>
              <p:cNvPr id="654" name="Google Shape;654;p10"/>
              <p:cNvPicPr preferRelativeResize="0"/>
              <p:nvPr/>
            </p:nvPicPr>
            <p:blipFill>
              <a:blip r:embed="rId2">
                <a:alphaModFix/>
              </a:blip>
              <a:stretch>
                <a:fillRect/>
              </a:stretch>
            </p:blipFill>
            <p:spPr>
              <a:xfrm>
                <a:off x="838200" y="152400"/>
                <a:ext cx="318597" cy="4838699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grpSp>
          <p:nvGrpSpPr>
            <p:cNvPr id="655" name="Google Shape;655;p10"/>
            <p:cNvGrpSpPr/>
            <p:nvPr/>
          </p:nvGrpSpPr>
          <p:grpSpPr>
            <a:xfrm flipH="1">
              <a:off x="1863009" y="4335120"/>
              <a:ext cx="267048" cy="4055797"/>
              <a:chOff x="990600" y="152400"/>
              <a:chExt cx="318597" cy="4838699"/>
            </a:xfrm>
          </p:grpSpPr>
          <p:sp>
            <p:nvSpPr>
              <p:cNvPr id="656" name="Google Shape;656;p10"/>
              <p:cNvSpPr/>
              <p:nvPr/>
            </p:nvSpPr>
            <p:spPr>
              <a:xfrm>
                <a:off x="994943" y="158450"/>
                <a:ext cx="215896" cy="4770665"/>
              </a:xfrm>
              <a:custGeom>
                <a:avLst/>
                <a:gdLst/>
                <a:ahLst/>
                <a:cxnLst/>
                <a:rect l="l" t="t" r="r" b="b"/>
                <a:pathLst>
                  <a:path w="164806" h="3641729" extrusionOk="0">
                    <a:moveTo>
                      <a:pt x="164807" y="394989"/>
                    </a:moveTo>
                    <a:cubicBezTo>
                      <a:pt x="156185" y="351574"/>
                      <a:pt x="93171" y="32822"/>
                      <a:pt x="88053" y="7536"/>
                    </a:cubicBezTo>
                    <a:cubicBezTo>
                      <a:pt x="87620" y="5242"/>
                      <a:pt x="87006" y="2988"/>
                      <a:pt x="86219" y="798"/>
                    </a:cubicBezTo>
                    <a:cubicBezTo>
                      <a:pt x="85017" y="-2343"/>
                      <a:pt x="77441" y="4604"/>
                      <a:pt x="76836" y="7526"/>
                    </a:cubicBezTo>
                    <a:cubicBezTo>
                      <a:pt x="71773" y="32822"/>
                      <a:pt x="8686" y="347473"/>
                      <a:pt x="0" y="391002"/>
                    </a:cubicBezTo>
                    <a:cubicBezTo>
                      <a:pt x="0" y="400985"/>
                      <a:pt x="294" y="3614959"/>
                      <a:pt x="294" y="3614959"/>
                    </a:cubicBezTo>
                    <a:cubicBezTo>
                      <a:pt x="294" y="3628282"/>
                      <a:pt x="37358" y="3641729"/>
                      <a:pt x="82403" y="3641729"/>
                    </a:cubicBezTo>
                    <a:cubicBezTo>
                      <a:pt x="127448" y="3641729"/>
                      <a:pt x="164531" y="3628292"/>
                      <a:pt x="164531" y="3614959"/>
                    </a:cubicBezTo>
                    <a:lnTo>
                      <a:pt x="164742" y="3614959"/>
                    </a:lnTo>
                    <a:cubicBezTo>
                      <a:pt x="164742" y="3614959"/>
                      <a:pt x="164807" y="406076"/>
                      <a:pt x="164807" y="394989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pic>
            <p:nvPicPr>
              <p:cNvPr id="657" name="Google Shape;657;p10"/>
              <p:cNvPicPr preferRelativeResize="0"/>
              <p:nvPr/>
            </p:nvPicPr>
            <p:blipFill>
              <a:blip r:embed="rId2">
                <a:alphaModFix/>
              </a:blip>
              <a:stretch>
                <a:fillRect/>
              </a:stretch>
            </p:blipFill>
            <p:spPr>
              <a:xfrm>
                <a:off x="990600" y="152400"/>
                <a:ext cx="318597" cy="4838699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grpSp>
          <p:nvGrpSpPr>
            <p:cNvPr id="658" name="Google Shape;658;p10"/>
            <p:cNvGrpSpPr/>
            <p:nvPr/>
          </p:nvGrpSpPr>
          <p:grpSpPr>
            <a:xfrm flipH="1">
              <a:off x="1679037" y="4335120"/>
              <a:ext cx="267048" cy="4055797"/>
              <a:chOff x="3663063" y="152400"/>
              <a:chExt cx="318597" cy="4838699"/>
            </a:xfrm>
          </p:grpSpPr>
          <p:sp>
            <p:nvSpPr>
              <p:cNvPr id="659" name="Google Shape;659;p10"/>
              <p:cNvSpPr/>
              <p:nvPr/>
            </p:nvSpPr>
            <p:spPr>
              <a:xfrm>
                <a:off x="3667406" y="158450"/>
                <a:ext cx="215896" cy="4770665"/>
              </a:xfrm>
              <a:custGeom>
                <a:avLst/>
                <a:gdLst/>
                <a:ahLst/>
                <a:cxnLst/>
                <a:rect l="l" t="t" r="r" b="b"/>
                <a:pathLst>
                  <a:path w="164806" h="3641729" extrusionOk="0">
                    <a:moveTo>
                      <a:pt x="164807" y="394989"/>
                    </a:moveTo>
                    <a:cubicBezTo>
                      <a:pt x="156185" y="351574"/>
                      <a:pt x="93171" y="32822"/>
                      <a:pt x="88053" y="7536"/>
                    </a:cubicBezTo>
                    <a:cubicBezTo>
                      <a:pt x="87620" y="5242"/>
                      <a:pt x="87006" y="2988"/>
                      <a:pt x="86219" y="798"/>
                    </a:cubicBezTo>
                    <a:cubicBezTo>
                      <a:pt x="85017" y="-2343"/>
                      <a:pt x="77441" y="4604"/>
                      <a:pt x="76836" y="7526"/>
                    </a:cubicBezTo>
                    <a:cubicBezTo>
                      <a:pt x="71773" y="32822"/>
                      <a:pt x="8686" y="347473"/>
                      <a:pt x="0" y="391002"/>
                    </a:cubicBezTo>
                    <a:cubicBezTo>
                      <a:pt x="0" y="400985"/>
                      <a:pt x="294" y="3614959"/>
                      <a:pt x="294" y="3614959"/>
                    </a:cubicBezTo>
                    <a:cubicBezTo>
                      <a:pt x="294" y="3628282"/>
                      <a:pt x="37358" y="3641729"/>
                      <a:pt x="82403" y="3641729"/>
                    </a:cubicBezTo>
                    <a:cubicBezTo>
                      <a:pt x="127448" y="3641729"/>
                      <a:pt x="164531" y="3628292"/>
                      <a:pt x="164531" y="3614959"/>
                    </a:cubicBezTo>
                    <a:lnTo>
                      <a:pt x="164742" y="3614959"/>
                    </a:lnTo>
                    <a:cubicBezTo>
                      <a:pt x="164742" y="3614959"/>
                      <a:pt x="164807" y="406076"/>
                      <a:pt x="164807" y="394989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pic>
            <p:nvPicPr>
              <p:cNvPr id="660" name="Google Shape;660;p10"/>
              <p:cNvPicPr preferRelativeResize="0"/>
              <p:nvPr/>
            </p:nvPicPr>
            <p:blipFill>
              <a:blip r:embed="rId2">
                <a:alphaModFix/>
              </a:blip>
              <a:stretch>
                <a:fillRect/>
              </a:stretch>
            </p:blipFill>
            <p:spPr>
              <a:xfrm>
                <a:off x="3663063" y="152400"/>
                <a:ext cx="318597" cy="4838699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grpSp>
          <p:nvGrpSpPr>
            <p:cNvPr id="661" name="Google Shape;661;p10"/>
            <p:cNvGrpSpPr/>
            <p:nvPr/>
          </p:nvGrpSpPr>
          <p:grpSpPr>
            <a:xfrm flipH="1">
              <a:off x="1494773" y="4335120"/>
              <a:ext cx="267048" cy="4055797"/>
              <a:chOff x="1295400" y="152400"/>
              <a:chExt cx="318597" cy="4838699"/>
            </a:xfrm>
          </p:grpSpPr>
          <p:sp>
            <p:nvSpPr>
              <p:cNvPr id="662" name="Google Shape;662;p10"/>
              <p:cNvSpPr/>
              <p:nvPr/>
            </p:nvSpPr>
            <p:spPr>
              <a:xfrm>
                <a:off x="1299743" y="158450"/>
                <a:ext cx="215896" cy="4770665"/>
              </a:xfrm>
              <a:custGeom>
                <a:avLst/>
                <a:gdLst/>
                <a:ahLst/>
                <a:cxnLst/>
                <a:rect l="l" t="t" r="r" b="b"/>
                <a:pathLst>
                  <a:path w="164806" h="3641729" extrusionOk="0">
                    <a:moveTo>
                      <a:pt x="164807" y="394989"/>
                    </a:moveTo>
                    <a:cubicBezTo>
                      <a:pt x="156185" y="351574"/>
                      <a:pt x="93171" y="32822"/>
                      <a:pt x="88053" y="7536"/>
                    </a:cubicBezTo>
                    <a:cubicBezTo>
                      <a:pt x="87620" y="5242"/>
                      <a:pt x="87006" y="2988"/>
                      <a:pt x="86219" y="798"/>
                    </a:cubicBezTo>
                    <a:cubicBezTo>
                      <a:pt x="85017" y="-2343"/>
                      <a:pt x="77441" y="4604"/>
                      <a:pt x="76836" y="7526"/>
                    </a:cubicBezTo>
                    <a:cubicBezTo>
                      <a:pt x="71773" y="32822"/>
                      <a:pt x="8686" y="347473"/>
                      <a:pt x="0" y="391002"/>
                    </a:cubicBezTo>
                    <a:cubicBezTo>
                      <a:pt x="0" y="400985"/>
                      <a:pt x="294" y="3614959"/>
                      <a:pt x="294" y="3614959"/>
                    </a:cubicBezTo>
                    <a:cubicBezTo>
                      <a:pt x="294" y="3628282"/>
                      <a:pt x="37358" y="3641729"/>
                      <a:pt x="82403" y="3641729"/>
                    </a:cubicBezTo>
                    <a:cubicBezTo>
                      <a:pt x="127448" y="3641729"/>
                      <a:pt x="164531" y="3628292"/>
                      <a:pt x="164531" y="3614959"/>
                    </a:cubicBezTo>
                    <a:lnTo>
                      <a:pt x="164742" y="3614959"/>
                    </a:lnTo>
                    <a:cubicBezTo>
                      <a:pt x="164742" y="3614959"/>
                      <a:pt x="164807" y="406076"/>
                      <a:pt x="164807" y="394989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pic>
            <p:nvPicPr>
              <p:cNvPr id="663" name="Google Shape;663;p10"/>
              <p:cNvPicPr preferRelativeResize="0"/>
              <p:nvPr/>
            </p:nvPicPr>
            <p:blipFill>
              <a:blip r:embed="rId2">
                <a:alphaModFix/>
              </a:blip>
              <a:stretch>
                <a:fillRect/>
              </a:stretch>
            </p:blipFill>
            <p:spPr>
              <a:xfrm>
                <a:off x="1295400" y="152400"/>
                <a:ext cx="318597" cy="4838699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</p:grpSp>
    </p:spTree>
    <p:extLst>
      <p:ext uri="{BB962C8B-B14F-4D97-AF65-F5344CB8AC3E}">
        <p14:creationId xmlns:p14="http://schemas.microsoft.com/office/powerpoint/2010/main" val="36098174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6">
            <a:alphaModFix/>
          </a:blip>
          <a:stretch>
            <a:fillRect/>
          </a:stretch>
        </a:blip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1105333" y="702267"/>
            <a:ext cx="9202800" cy="61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ali SemiBold"/>
              <a:buNone/>
              <a:defRPr sz="2800">
                <a:solidFill>
                  <a:schemeClr val="dk1"/>
                </a:solidFill>
                <a:latin typeface="Mali SemiBold"/>
                <a:ea typeface="Mali SemiBold"/>
                <a:cs typeface="Mali SemiBold"/>
                <a:sym typeface="Mali SemiBold"/>
              </a:defRPr>
            </a:lvl1pPr>
            <a:lvl2pPr lvl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ali SemiBold"/>
              <a:buNone/>
              <a:defRPr sz="2800">
                <a:solidFill>
                  <a:schemeClr val="dk1"/>
                </a:solidFill>
                <a:latin typeface="Mali SemiBold"/>
                <a:ea typeface="Mali SemiBold"/>
                <a:cs typeface="Mali SemiBold"/>
                <a:sym typeface="Mali SemiBold"/>
              </a:defRPr>
            </a:lvl2pPr>
            <a:lvl3pPr lvl="2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ali SemiBold"/>
              <a:buNone/>
              <a:defRPr sz="2800">
                <a:solidFill>
                  <a:schemeClr val="dk1"/>
                </a:solidFill>
                <a:latin typeface="Mali SemiBold"/>
                <a:ea typeface="Mali SemiBold"/>
                <a:cs typeface="Mali SemiBold"/>
                <a:sym typeface="Mali SemiBold"/>
              </a:defRPr>
            </a:lvl3pPr>
            <a:lvl4pPr lvl="3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ali SemiBold"/>
              <a:buNone/>
              <a:defRPr sz="2800">
                <a:solidFill>
                  <a:schemeClr val="dk1"/>
                </a:solidFill>
                <a:latin typeface="Mali SemiBold"/>
                <a:ea typeface="Mali SemiBold"/>
                <a:cs typeface="Mali SemiBold"/>
                <a:sym typeface="Mali SemiBold"/>
              </a:defRPr>
            </a:lvl4pPr>
            <a:lvl5pPr lvl="4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ali SemiBold"/>
              <a:buNone/>
              <a:defRPr sz="2800">
                <a:solidFill>
                  <a:schemeClr val="dk1"/>
                </a:solidFill>
                <a:latin typeface="Mali SemiBold"/>
                <a:ea typeface="Mali SemiBold"/>
                <a:cs typeface="Mali SemiBold"/>
                <a:sym typeface="Mali SemiBold"/>
              </a:defRPr>
            </a:lvl5pPr>
            <a:lvl6pPr lvl="5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ali SemiBold"/>
              <a:buNone/>
              <a:defRPr sz="2800">
                <a:solidFill>
                  <a:schemeClr val="dk1"/>
                </a:solidFill>
                <a:latin typeface="Mali SemiBold"/>
                <a:ea typeface="Mali SemiBold"/>
                <a:cs typeface="Mali SemiBold"/>
                <a:sym typeface="Mali SemiBold"/>
              </a:defRPr>
            </a:lvl6pPr>
            <a:lvl7pPr lvl="6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ali SemiBold"/>
              <a:buNone/>
              <a:defRPr sz="2800">
                <a:solidFill>
                  <a:schemeClr val="dk1"/>
                </a:solidFill>
                <a:latin typeface="Mali SemiBold"/>
                <a:ea typeface="Mali SemiBold"/>
                <a:cs typeface="Mali SemiBold"/>
                <a:sym typeface="Mali SemiBold"/>
              </a:defRPr>
            </a:lvl7pPr>
            <a:lvl8pPr lvl="7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ali SemiBold"/>
              <a:buNone/>
              <a:defRPr sz="2800">
                <a:solidFill>
                  <a:schemeClr val="dk1"/>
                </a:solidFill>
                <a:latin typeface="Mali SemiBold"/>
                <a:ea typeface="Mali SemiBold"/>
                <a:cs typeface="Mali SemiBold"/>
                <a:sym typeface="Mali SemiBold"/>
              </a:defRPr>
            </a:lvl8pPr>
            <a:lvl9pPr lvl="8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ali SemiBold"/>
              <a:buNone/>
              <a:defRPr sz="2800">
                <a:solidFill>
                  <a:schemeClr val="dk1"/>
                </a:solidFill>
                <a:latin typeface="Mali SemiBold"/>
                <a:ea typeface="Mali SemiBold"/>
                <a:cs typeface="Mali SemiBold"/>
                <a:sym typeface="Mali SemiBold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1105333" y="1803399"/>
            <a:ext cx="9202800" cy="44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1750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5"/>
              </a:buClr>
              <a:buSzPts val="1400"/>
              <a:buFont typeface="Nunito Light"/>
              <a:buChar char="✘"/>
              <a:defRPr sz="2400">
                <a:solidFill>
                  <a:schemeClr val="dk1"/>
                </a:solidFill>
                <a:latin typeface="Nunito Light"/>
                <a:ea typeface="Nunito Light"/>
                <a:cs typeface="Nunito Light"/>
                <a:sym typeface="Nunito Light"/>
              </a:defRPr>
            </a:lvl1pPr>
            <a:lvl2pPr marL="914400" lvl="1" indent="-38100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Nunito Light"/>
              <a:buChar char="-"/>
              <a:defRPr sz="2400">
                <a:solidFill>
                  <a:schemeClr val="dk1"/>
                </a:solidFill>
                <a:latin typeface="Nunito Light"/>
                <a:ea typeface="Nunito Light"/>
                <a:cs typeface="Nunito Light"/>
                <a:sym typeface="Nunito Light"/>
              </a:defRPr>
            </a:lvl2pPr>
            <a:lvl3pPr marL="1371600" lvl="2" indent="-38100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Nunito Light"/>
              <a:buChar char="-"/>
              <a:defRPr sz="2400">
                <a:solidFill>
                  <a:schemeClr val="dk1"/>
                </a:solidFill>
                <a:latin typeface="Nunito Light"/>
                <a:ea typeface="Nunito Light"/>
                <a:cs typeface="Nunito Light"/>
                <a:sym typeface="Nunito Light"/>
              </a:defRPr>
            </a:lvl3pPr>
            <a:lvl4pPr marL="1828800" lvl="3" indent="-38100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unito Light"/>
              <a:buChar char="●"/>
              <a:defRPr sz="2400">
                <a:solidFill>
                  <a:schemeClr val="dk1"/>
                </a:solidFill>
                <a:latin typeface="Nunito Light"/>
                <a:ea typeface="Nunito Light"/>
                <a:cs typeface="Nunito Light"/>
                <a:sym typeface="Nunito Light"/>
              </a:defRPr>
            </a:lvl4pPr>
            <a:lvl5pPr marL="2286000" lvl="4" indent="-38100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unito Light"/>
              <a:buChar char="○"/>
              <a:defRPr sz="2400">
                <a:solidFill>
                  <a:schemeClr val="dk1"/>
                </a:solidFill>
                <a:latin typeface="Nunito Light"/>
                <a:ea typeface="Nunito Light"/>
                <a:cs typeface="Nunito Light"/>
                <a:sym typeface="Nunito Light"/>
              </a:defRPr>
            </a:lvl5pPr>
            <a:lvl6pPr marL="2743200" lvl="5" indent="-38100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unito Light"/>
              <a:buChar char="■"/>
              <a:defRPr sz="2400">
                <a:solidFill>
                  <a:schemeClr val="dk1"/>
                </a:solidFill>
                <a:latin typeface="Nunito Light"/>
                <a:ea typeface="Nunito Light"/>
                <a:cs typeface="Nunito Light"/>
                <a:sym typeface="Nunito Light"/>
              </a:defRPr>
            </a:lvl6pPr>
            <a:lvl7pPr marL="3200400" lvl="6" indent="-38100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unito Light"/>
              <a:buChar char="●"/>
              <a:defRPr sz="2400">
                <a:solidFill>
                  <a:schemeClr val="dk1"/>
                </a:solidFill>
                <a:latin typeface="Nunito Light"/>
                <a:ea typeface="Nunito Light"/>
                <a:cs typeface="Nunito Light"/>
                <a:sym typeface="Nunito Light"/>
              </a:defRPr>
            </a:lvl7pPr>
            <a:lvl8pPr marL="3657600" lvl="7" indent="-38100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unito Light"/>
              <a:buChar char="○"/>
              <a:defRPr sz="2400">
                <a:solidFill>
                  <a:schemeClr val="dk1"/>
                </a:solidFill>
                <a:latin typeface="Nunito Light"/>
                <a:ea typeface="Nunito Light"/>
                <a:cs typeface="Nunito Light"/>
                <a:sym typeface="Nunito Light"/>
              </a:defRPr>
            </a:lvl8pPr>
            <a:lvl9pPr marL="4114800" lvl="8" indent="-381000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Clr>
                <a:schemeClr val="dk1"/>
              </a:buClr>
              <a:buSzPts val="2400"/>
              <a:buFont typeface="Nunito Light"/>
              <a:buChar char="■"/>
              <a:defRPr sz="2400">
                <a:solidFill>
                  <a:schemeClr val="dk1"/>
                </a:solidFill>
                <a:latin typeface="Nunito Light"/>
                <a:ea typeface="Nunito Light"/>
                <a:cs typeface="Nunito Light"/>
                <a:sym typeface="Nunito Light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11553372" y="169705"/>
            <a:ext cx="435600" cy="36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r">
              <a:buNone/>
              <a:defRPr sz="1333">
                <a:solidFill>
                  <a:schemeClr val="dk1"/>
                </a:solidFill>
                <a:latin typeface="Mali SemiBold"/>
                <a:ea typeface="Mali SemiBold"/>
                <a:cs typeface="Mali SemiBold"/>
                <a:sym typeface="Mali SemiBold"/>
              </a:defRPr>
            </a:lvl1pPr>
            <a:lvl2pPr lvl="1" algn="r">
              <a:buNone/>
              <a:defRPr sz="1333">
                <a:solidFill>
                  <a:schemeClr val="dk1"/>
                </a:solidFill>
                <a:latin typeface="Mali SemiBold"/>
                <a:ea typeface="Mali SemiBold"/>
                <a:cs typeface="Mali SemiBold"/>
                <a:sym typeface="Mali SemiBold"/>
              </a:defRPr>
            </a:lvl2pPr>
            <a:lvl3pPr lvl="2" algn="r">
              <a:buNone/>
              <a:defRPr sz="1333">
                <a:solidFill>
                  <a:schemeClr val="dk1"/>
                </a:solidFill>
                <a:latin typeface="Mali SemiBold"/>
                <a:ea typeface="Mali SemiBold"/>
                <a:cs typeface="Mali SemiBold"/>
                <a:sym typeface="Mali SemiBold"/>
              </a:defRPr>
            </a:lvl3pPr>
            <a:lvl4pPr lvl="3" algn="r">
              <a:buNone/>
              <a:defRPr sz="1333">
                <a:solidFill>
                  <a:schemeClr val="dk1"/>
                </a:solidFill>
                <a:latin typeface="Mali SemiBold"/>
                <a:ea typeface="Mali SemiBold"/>
                <a:cs typeface="Mali SemiBold"/>
                <a:sym typeface="Mali SemiBold"/>
              </a:defRPr>
            </a:lvl4pPr>
            <a:lvl5pPr lvl="4" algn="r">
              <a:buNone/>
              <a:defRPr sz="1333">
                <a:solidFill>
                  <a:schemeClr val="dk1"/>
                </a:solidFill>
                <a:latin typeface="Mali SemiBold"/>
                <a:ea typeface="Mali SemiBold"/>
                <a:cs typeface="Mali SemiBold"/>
                <a:sym typeface="Mali SemiBold"/>
              </a:defRPr>
            </a:lvl5pPr>
            <a:lvl6pPr lvl="5" algn="r">
              <a:buNone/>
              <a:defRPr sz="1333">
                <a:solidFill>
                  <a:schemeClr val="dk1"/>
                </a:solidFill>
                <a:latin typeface="Mali SemiBold"/>
                <a:ea typeface="Mali SemiBold"/>
                <a:cs typeface="Mali SemiBold"/>
                <a:sym typeface="Mali SemiBold"/>
              </a:defRPr>
            </a:lvl6pPr>
            <a:lvl7pPr lvl="6" algn="r">
              <a:buNone/>
              <a:defRPr sz="1333">
                <a:solidFill>
                  <a:schemeClr val="dk1"/>
                </a:solidFill>
                <a:latin typeface="Mali SemiBold"/>
                <a:ea typeface="Mali SemiBold"/>
                <a:cs typeface="Mali SemiBold"/>
                <a:sym typeface="Mali SemiBold"/>
              </a:defRPr>
            </a:lvl7pPr>
            <a:lvl8pPr lvl="7" algn="r">
              <a:buNone/>
              <a:defRPr sz="1333">
                <a:solidFill>
                  <a:schemeClr val="dk1"/>
                </a:solidFill>
                <a:latin typeface="Mali SemiBold"/>
                <a:ea typeface="Mali SemiBold"/>
                <a:cs typeface="Mali SemiBold"/>
                <a:sym typeface="Mali SemiBold"/>
              </a:defRPr>
            </a:lvl8pPr>
            <a:lvl9pPr lvl="8" algn="r">
              <a:buNone/>
              <a:defRPr sz="1333">
                <a:solidFill>
                  <a:schemeClr val="dk1"/>
                </a:solidFill>
                <a:latin typeface="Mali SemiBold"/>
                <a:ea typeface="Mali SemiBold"/>
                <a:cs typeface="Mali SemiBold"/>
                <a:sym typeface="Mali SemiBold"/>
              </a:defRPr>
            </a:lvl9pPr>
          </a:lstStyle>
          <a:p>
            <a:fld id="{5902B60E-CED1-4B9B-9CD9-812CF1DA0D61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7940090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</p:sldLayoutIdLst>
  <p:transition>
    <p:fade thruBlk="1"/>
  </p:transition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10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0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pinterest.com/pin/695313629949502849/" TargetMode="External"/><Relationship Id="rId2" Type="http://schemas.openxmlformats.org/officeDocument/2006/relationships/hyperlink" Target="https://www.pinterest.com.mx/pin/455426581050579812/" TargetMode="External"/><Relationship Id="rId1" Type="http://schemas.openxmlformats.org/officeDocument/2006/relationships/slideLayout" Target="../slideLayouts/slideLayout13.xml"/><Relationship Id="rId4" Type="http://schemas.openxmlformats.org/officeDocument/2006/relationships/hyperlink" Target="https://www.freepik.es/vector-premium/ilustracion-dibujos-animados-grupo-ninos-o-adolescentes_4608629.htm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0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4419" y="478971"/>
            <a:ext cx="4493551" cy="5958115"/>
          </a:xfrm>
          <a:prstGeom prst="rect">
            <a:avLst/>
          </a:prstGeom>
        </p:spPr>
      </p:pic>
      <p:sp>
        <p:nvSpPr>
          <p:cNvPr id="7" name="CuadroTexto 6"/>
          <p:cNvSpPr txBox="1"/>
          <p:nvPr/>
        </p:nvSpPr>
        <p:spPr>
          <a:xfrm>
            <a:off x="7155543" y="1741714"/>
            <a:ext cx="362857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PE" sz="6000" dirty="0" smtClean="0">
                <a:solidFill>
                  <a:schemeClr val="bg1"/>
                </a:solidFill>
              </a:rPr>
              <a:t>Oramos</a:t>
            </a:r>
            <a:endParaRPr lang="en-US" sz="6000" dirty="0">
              <a:solidFill>
                <a:schemeClr val="bg1"/>
              </a:solidFill>
            </a:endParaRPr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5014" y="3033148"/>
            <a:ext cx="3836781" cy="31163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4757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3973" y="2026920"/>
            <a:ext cx="10739068" cy="25996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268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>
          <a:blip r:embed="rId2">
            <a:lum bright="-20000" contrast="40000"/>
          </a:blip>
          <a:stretch>
            <a:fillRect/>
          </a:stretch>
        </p:blipFill>
        <p:spPr>
          <a:xfrm>
            <a:off x="1689757" y="1161143"/>
            <a:ext cx="9131800" cy="1108133"/>
          </a:xfrm>
          <a:prstGeom prst="rect">
            <a:avLst/>
          </a:prstGeom>
        </p:spPr>
      </p:pic>
      <p:sp>
        <p:nvSpPr>
          <p:cNvPr id="4" name="Rectángulo 3"/>
          <p:cNvSpPr/>
          <p:nvPr/>
        </p:nvSpPr>
        <p:spPr>
          <a:xfrm>
            <a:off x="928914" y="151563"/>
            <a:ext cx="1065348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PE" sz="2400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Representa con material base 10 o con fichas de números y con el tablero de valor posicional estos tres números. Luego ordénalos empezando por el menor.</a:t>
            </a:r>
            <a:endParaRPr lang="en-US" sz="2400" dirty="0"/>
          </a:p>
        </p:txBody>
      </p:sp>
      <p:sp>
        <p:nvSpPr>
          <p:cNvPr id="5" name="Rectángulo 4"/>
          <p:cNvSpPr/>
          <p:nvPr/>
        </p:nvSpPr>
        <p:spPr>
          <a:xfrm>
            <a:off x="1422400" y="2570970"/>
            <a:ext cx="9971314" cy="392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07000"/>
              </a:lnSpc>
              <a:spcBef>
                <a:spcPts val="1200"/>
              </a:spcBef>
              <a:spcAft>
                <a:spcPts val="600"/>
              </a:spcAft>
            </a:pPr>
            <a:r>
              <a:rPr lang="es-PE" sz="2400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Responde.</a:t>
            </a:r>
            <a:endParaRPr lang="en-US" sz="2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lvl="0" indent="-342900">
              <a:lnSpc>
                <a:spcPct val="107000"/>
              </a:lnSpc>
              <a:spcBef>
                <a:spcPts val="120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s-PE" sz="2400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¿Cómo sabes cuál de los números es el menor de los 3? ¿Es suficiente comparar solo las centenas? ¿Por qué?</a:t>
            </a:r>
            <a:endParaRPr lang="en-US" sz="2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lvl="0" indent="-342900">
              <a:lnSpc>
                <a:spcPct val="107000"/>
              </a:lnSpc>
              <a:spcBef>
                <a:spcPts val="120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s-PE" sz="2400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¿Te has fijado que los 2 números que quedan tienen al 5 en la posición de las centenas? ¿Qué hiciste para saber cuál era el menor? ¿Te diste cuenta de que, 2 decenas es menor que 5 decenas? ¿Cuál es entonces menor</a:t>
            </a:r>
            <a:r>
              <a:rPr lang="es-PE" sz="2400" dirty="0" smtClean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?</a:t>
            </a:r>
            <a:endParaRPr lang="en-US" sz="24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lvl="0" indent="-342900">
              <a:lnSpc>
                <a:spcPct val="107000"/>
              </a:lnSpc>
              <a:spcBef>
                <a:spcPts val="120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s-PE" sz="2400" dirty="0" smtClean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¿</a:t>
            </a:r>
            <a:r>
              <a:rPr lang="es-PE" sz="2400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Cuál es el orden de los números de menor a mayor? Muestra tu respuesta al familiar que te acompaña.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40666029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 txBox="1">
            <a:spLocks/>
          </p:cNvSpPr>
          <p:nvPr/>
        </p:nvSpPr>
        <p:spPr>
          <a:xfrm>
            <a:off x="3174499" y="-136421"/>
            <a:ext cx="6559200" cy="11233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17A86"/>
              </a:buClr>
              <a:buSzPts val="1800"/>
              <a:buFont typeface="Nixie One"/>
              <a:buNone/>
              <a:defRPr sz="1800" b="0" i="0" u="none" strike="noStrike" cap="none">
                <a:solidFill>
                  <a:srgbClr val="617A86"/>
                </a:solidFill>
                <a:latin typeface="Nixie One"/>
                <a:ea typeface="Nixie One"/>
                <a:cs typeface="Nixie One"/>
                <a:sym typeface="Nixie One"/>
              </a:defRPr>
            </a:lvl1pPr>
            <a:lvl2pPr marR="0" lvl="1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17A86"/>
              </a:buClr>
              <a:buSzPts val="1800"/>
              <a:buFont typeface="Nixie One"/>
              <a:buNone/>
              <a:defRPr sz="1800" b="0" i="0" u="none" strike="noStrike" cap="none">
                <a:solidFill>
                  <a:srgbClr val="617A86"/>
                </a:solidFill>
                <a:latin typeface="Nixie One"/>
                <a:ea typeface="Nixie One"/>
                <a:cs typeface="Nixie One"/>
                <a:sym typeface="Nixie One"/>
              </a:defRPr>
            </a:lvl2pPr>
            <a:lvl3pPr marR="0" lvl="2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17A86"/>
              </a:buClr>
              <a:buSzPts val="1800"/>
              <a:buFont typeface="Nixie One"/>
              <a:buNone/>
              <a:defRPr sz="1800" b="0" i="0" u="none" strike="noStrike" cap="none">
                <a:solidFill>
                  <a:srgbClr val="617A86"/>
                </a:solidFill>
                <a:latin typeface="Nixie One"/>
                <a:ea typeface="Nixie One"/>
                <a:cs typeface="Nixie One"/>
                <a:sym typeface="Nixie One"/>
              </a:defRPr>
            </a:lvl3pPr>
            <a:lvl4pPr marR="0" lvl="3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17A86"/>
              </a:buClr>
              <a:buSzPts val="1800"/>
              <a:buFont typeface="Nixie One"/>
              <a:buNone/>
              <a:defRPr sz="1800" b="0" i="0" u="none" strike="noStrike" cap="none">
                <a:solidFill>
                  <a:srgbClr val="617A86"/>
                </a:solidFill>
                <a:latin typeface="Nixie One"/>
                <a:ea typeface="Nixie One"/>
                <a:cs typeface="Nixie One"/>
                <a:sym typeface="Nixie One"/>
              </a:defRPr>
            </a:lvl4pPr>
            <a:lvl5pPr marR="0" lvl="4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17A86"/>
              </a:buClr>
              <a:buSzPts val="1800"/>
              <a:buFont typeface="Nixie One"/>
              <a:buNone/>
              <a:defRPr sz="1800" b="0" i="0" u="none" strike="noStrike" cap="none">
                <a:solidFill>
                  <a:srgbClr val="617A86"/>
                </a:solidFill>
                <a:latin typeface="Nixie One"/>
                <a:ea typeface="Nixie One"/>
                <a:cs typeface="Nixie One"/>
                <a:sym typeface="Nixie One"/>
              </a:defRPr>
            </a:lvl5pPr>
            <a:lvl6pPr marR="0" lvl="5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17A86"/>
              </a:buClr>
              <a:buSzPts val="1800"/>
              <a:buFont typeface="Nixie One"/>
              <a:buNone/>
              <a:defRPr sz="1800" b="0" i="0" u="none" strike="noStrike" cap="none">
                <a:solidFill>
                  <a:srgbClr val="617A86"/>
                </a:solidFill>
                <a:latin typeface="Nixie One"/>
                <a:ea typeface="Nixie One"/>
                <a:cs typeface="Nixie One"/>
                <a:sym typeface="Nixie One"/>
              </a:defRPr>
            </a:lvl6pPr>
            <a:lvl7pPr marR="0" lvl="6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17A86"/>
              </a:buClr>
              <a:buSzPts val="1800"/>
              <a:buFont typeface="Nixie One"/>
              <a:buNone/>
              <a:defRPr sz="1800" b="0" i="0" u="none" strike="noStrike" cap="none">
                <a:solidFill>
                  <a:srgbClr val="617A86"/>
                </a:solidFill>
                <a:latin typeface="Nixie One"/>
                <a:ea typeface="Nixie One"/>
                <a:cs typeface="Nixie One"/>
                <a:sym typeface="Nixie One"/>
              </a:defRPr>
            </a:lvl7pPr>
            <a:lvl8pPr marR="0" lvl="7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17A86"/>
              </a:buClr>
              <a:buSzPts val="1800"/>
              <a:buFont typeface="Nixie One"/>
              <a:buNone/>
              <a:defRPr sz="1800" b="0" i="0" u="none" strike="noStrike" cap="none">
                <a:solidFill>
                  <a:srgbClr val="617A86"/>
                </a:solidFill>
                <a:latin typeface="Nixie One"/>
                <a:ea typeface="Nixie One"/>
                <a:cs typeface="Nixie One"/>
                <a:sym typeface="Nixie One"/>
              </a:defRPr>
            </a:lvl8pPr>
            <a:lvl9pPr marR="0" lvl="8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17A86"/>
              </a:buClr>
              <a:buSzPts val="1800"/>
              <a:buFont typeface="Nixie One"/>
              <a:buNone/>
              <a:defRPr sz="1800" b="0" i="0" u="none" strike="noStrike" cap="none">
                <a:solidFill>
                  <a:srgbClr val="617A86"/>
                </a:solidFill>
                <a:latin typeface="Nixie One"/>
                <a:ea typeface="Nixie One"/>
                <a:cs typeface="Nixie One"/>
                <a:sym typeface="Nixie One"/>
              </a:defRPr>
            </a:lvl9pPr>
          </a:lstStyle>
          <a:p>
            <a:pPr algn="ctr"/>
            <a:r>
              <a:rPr lang="es-MX" sz="4400" kern="0" dirty="0" err="1" smtClean="0">
                <a:solidFill>
                  <a:srgbClr val="92D050"/>
                </a:solidFill>
              </a:rPr>
              <a:t>Metacognición</a:t>
            </a:r>
            <a:r>
              <a:rPr lang="es-MX" kern="0" dirty="0" smtClean="0"/>
              <a:t> </a:t>
            </a:r>
            <a:endParaRPr lang="en-US" kern="0" dirty="0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4499" y="812468"/>
            <a:ext cx="5962650" cy="4867275"/>
          </a:xfrm>
          <a:prstGeom prst="rect">
            <a:avLst/>
          </a:prstGeom>
        </p:spPr>
      </p:pic>
      <p:sp>
        <p:nvSpPr>
          <p:cNvPr id="6" name="Llamada ovalada 5"/>
          <p:cNvSpPr/>
          <p:nvPr/>
        </p:nvSpPr>
        <p:spPr>
          <a:xfrm>
            <a:off x="1323318" y="805700"/>
            <a:ext cx="2676104" cy="1423597"/>
          </a:xfrm>
          <a:prstGeom prst="wedgeEllipseCallout">
            <a:avLst>
              <a:gd name="adj1" fmla="val 37200"/>
              <a:gd name="adj2" fmla="val 7179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PE" sz="24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¿Qué he aprendido?</a:t>
            </a:r>
            <a:endParaRPr lang="en-US" sz="24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" name="Llamada ovalada 6"/>
          <p:cNvSpPr/>
          <p:nvPr/>
        </p:nvSpPr>
        <p:spPr>
          <a:xfrm>
            <a:off x="5867353" y="4677844"/>
            <a:ext cx="2504504" cy="1239220"/>
          </a:xfrm>
          <a:prstGeom prst="wedgeEllipseCallout">
            <a:avLst>
              <a:gd name="adj1" fmla="val -7777"/>
              <a:gd name="adj2" fmla="val -9759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PE" sz="24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¿Cómo lo he aprendido?</a:t>
            </a:r>
            <a:endParaRPr lang="en-US" sz="24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Llamada ovalada 8"/>
          <p:cNvSpPr/>
          <p:nvPr/>
        </p:nvSpPr>
        <p:spPr>
          <a:xfrm>
            <a:off x="8395647" y="1642199"/>
            <a:ext cx="2676104" cy="1423597"/>
          </a:xfrm>
          <a:prstGeom prst="wedgeEllipseCallout">
            <a:avLst>
              <a:gd name="adj1" fmla="val -45879"/>
              <a:gd name="adj2" fmla="val 4959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PE" sz="24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¿Cómo voy a usar lo aprendido?</a:t>
            </a:r>
            <a:endParaRPr lang="en-US" sz="24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745672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9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2627307" y="267932"/>
            <a:ext cx="6692409" cy="53290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lnSpc>
                <a:spcPct val="107000"/>
              </a:lnSpc>
              <a:spcAft>
                <a:spcPts val="800"/>
              </a:spcAft>
              <a:buClr>
                <a:srgbClr val="0070C0"/>
              </a:buClr>
            </a:pPr>
            <a:r>
              <a:rPr lang="es-PE" sz="2800" b="1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Hoy aprendí a comparar y ordenar números</a:t>
            </a:r>
            <a:endParaRPr lang="en-US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16909" y="1004035"/>
            <a:ext cx="6789217" cy="55981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1325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 rotWithShape="1">
          <a:blip r:embed="rId3">
            <a:lum bright="-20000" contrast="40000"/>
          </a:blip>
          <a:srcRect l="2655" r="1551"/>
          <a:stretch/>
        </p:blipFill>
        <p:spPr>
          <a:xfrm>
            <a:off x="1706879" y="1584960"/>
            <a:ext cx="8290561" cy="39208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0995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idx="4294967295"/>
          </p:nvPr>
        </p:nvSpPr>
        <p:spPr>
          <a:xfrm>
            <a:off x="377372" y="222703"/>
            <a:ext cx="9202738" cy="614363"/>
          </a:xfrm>
        </p:spPr>
        <p:txBody>
          <a:bodyPr/>
          <a:lstStyle/>
          <a:p>
            <a:r>
              <a:rPr lang="es-PE" sz="3200" dirty="0" smtClean="0"/>
              <a:t>Reforzamos lo aprendido</a:t>
            </a:r>
            <a:endParaRPr lang="en-US" sz="3200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20535" y="994963"/>
            <a:ext cx="8535036" cy="41748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462464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3"/>
          <p:cNvSpPr txBox="1">
            <a:spLocks/>
          </p:cNvSpPr>
          <p:nvPr/>
        </p:nvSpPr>
        <p:spPr>
          <a:xfrm>
            <a:off x="2194992" y="358207"/>
            <a:ext cx="8046000" cy="992400"/>
          </a:xfrm>
          <a:prstGeom prst="rect">
            <a:avLst/>
          </a:prstGeom>
        </p:spPr>
        <p:txBody>
          <a:bodyPr anchor="ctr"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s-PE" sz="4400" kern="0" dirty="0" smtClean="0">
                <a:solidFill>
                  <a:schemeClr val="accent1"/>
                </a:solidFill>
              </a:rPr>
              <a:t>Fuentes de información</a:t>
            </a:r>
            <a:endParaRPr lang="en-US" sz="4400" kern="0" dirty="0">
              <a:solidFill>
                <a:schemeClr val="accent1"/>
              </a:solidFill>
            </a:endParaRPr>
          </a:p>
        </p:txBody>
      </p:sp>
      <p:sp>
        <p:nvSpPr>
          <p:cNvPr id="4" name="Rectángulo 3"/>
          <p:cNvSpPr/>
          <p:nvPr/>
        </p:nvSpPr>
        <p:spPr>
          <a:xfrm>
            <a:off x="1393371" y="1688850"/>
            <a:ext cx="10101944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s-PE" sz="2000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Oración a la Virgen María [Imagen] Recuperado de: </a:t>
            </a:r>
            <a:r>
              <a:rPr lang="en-US" sz="2000" dirty="0">
                <a:hlinkClick r:id="rId2"/>
              </a:rPr>
              <a:t>https://www.pinterest.com.mx/pin/455426581050579812/</a:t>
            </a:r>
            <a:endParaRPr lang="es-PE" sz="2000" dirty="0" smtClean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s-PE" sz="2000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Niños orando [Imagen] Recuperado de: 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  <a:hlinkClick r:id="rId3"/>
              </a:rPr>
              <a:t>https://www.pinterest.com/pin/695313629949502849/</a:t>
            </a:r>
            <a:endParaRPr lang="es-PE" sz="2000" dirty="0" smtClean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s-PE" sz="2000" dirty="0" err="1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Ban</a:t>
            </a:r>
            <a:r>
              <a:rPr lang="es-PE" sz="2000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PE" sz="2000" dirty="0" err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Har</a:t>
            </a:r>
            <a:r>
              <a:rPr lang="es-PE" sz="20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Y. (2018) Piensa infinito. Matemáticas Metodología Singapur 3. Ediciones SM. S. A. C. </a:t>
            </a:r>
            <a:endParaRPr lang="en-US" sz="20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 algn="just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s-PE" sz="20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Niños participando [imagen] Recuperado de: </a:t>
            </a:r>
            <a:r>
              <a:rPr lang="en-US" sz="20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  <a:hlinkClick r:id="rId4"/>
              </a:rPr>
              <a:t>https://</a:t>
            </a:r>
            <a:r>
              <a:rPr lang="en-US" sz="2000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  <a:hlinkClick r:id="rId4"/>
              </a:rPr>
              <a:t>www.freepik.es/vector-premium/ilustracion-dibujos-animados-grupo-ninos-o-adolescentes_4608629.htm</a:t>
            </a:r>
            <a:endParaRPr lang="en-US" sz="2000" dirty="0" smtClean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23287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MX" dirty="0" smtClean="0"/>
              <a:t>Comparar y ordenar números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2201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dirty="0" smtClean="0"/>
              <a:t>Matemática</a:t>
            </a:r>
            <a:r>
              <a:rPr lang="es-MX" dirty="0" smtClean="0"/>
              <a:t>: Comparar y ordenar números</a:t>
            </a:r>
            <a:endParaRPr lang="en-US" dirty="0"/>
          </a:p>
        </p:txBody>
      </p:sp>
      <p:sp>
        <p:nvSpPr>
          <p:cNvPr id="5" name="Marcador de texto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PE" b="1" dirty="0" err="1" smtClean="0"/>
              <a:t>Competencia:</a:t>
            </a:r>
            <a:r>
              <a:rPr lang="es-PE" dirty="0" err="1" smtClean="0"/>
              <a:t>Resuelve</a:t>
            </a:r>
            <a:r>
              <a:rPr lang="es-PE" dirty="0" smtClean="0"/>
              <a:t> </a:t>
            </a:r>
            <a:r>
              <a:rPr lang="es-PE" dirty="0"/>
              <a:t>problemas de cantidad</a:t>
            </a:r>
            <a:endParaRPr lang="en-US" dirty="0"/>
          </a:p>
        </p:txBody>
      </p:sp>
      <p:sp>
        <p:nvSpPr>
          <p:cNvPr id="6" name="Marcador de texto 5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r>
              <a:rPr lang="es-PE" b="1" dirty="0" smtClean="0"/>
              <a:t>Capacidad</a:t>
            </a:r>
            <a:r>
              <a:rPr lang="es-PE" dirty="0" smtClean="0"/>
              <a:t>: Comunica </a:t>
            </a:r>
            <a:r>
              <a:rPr lang="es-PE" dirty="0"/>
              <a:t>su comprensión sobre los números y las operaciones</a:t>
            </a:r>
            <a:endParaRPr lang="en-US" dirty="0"/>
          </a:p>
        </p:txBody>
      </p:sp>
      <p:sp>
        <p:nvSpPr>
          <p:cNvPr id="7" name="Marcador de texto 6"/>
          <p:cNvSpPr>
            <a:spLocks noGrp="1"/>
          </p:cNvSpPr>
          <p:nvPr>
            <p:ph type="body" idx="3"/>
          </p:nvPr>
        </p:nvSpPr>
        <p:spPr>
          <a:xfrm>
            <a:off x="7582142" y="1803400"/>
            <a:ext cx="3221845" cy="4561200"/>
          </a:xfrm>
        </p:spPr>
        <p:txBody>
          <a:bodyPr/>
          <a:lstStyle/>
          <a:p>
            <a:r>
              <a:rPr lang="es-MX" b="1" dirty="0" smtClean="0"/>
              <a:t>Propósito de aprendizaje: </a:t>
            </a:r>
            <a:r>
              <a:rPr lang="es-PE" dirty="0"/>
              <a:t>Comunica conceptos para comparar y ordenar números de 3 y 4 cifras</a:t>
            </a:r>
            <a:r>
              <a:rPr lang="es-PE" b="1" dirty="0"/>
              <a:t> </a:t>
            </a:r>
            <a:r>
              <a:rPr lang="es-PE" dirty="0"/>
              <a:t>a través de material concreto o gráfico y diversas representaciones.</a:t>
            </a:r>
            <a:endParaRPr lang="es-MX" dirty="0" smtClean="0"/>
          </a:p>
        </p:txBody>
      </p:sp>
    </p:spTree>
    <p:extLst>
      <p:ext uri="{BB962C8B-B14F-4D97-AF65-F5344CB8AC3E}">
        <p14:creationId xmlns:p14="http://schemas.microsoft.com/office/powerpoint/2010/main" val="3309676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/>
          <p:cNvPicPr>
            <a:picLocks noChangeAspect="1"/>
          </p:cNvPicPr>
          <p:nvPr/>
        </p:nvPicPr>
        <p:blipFill>
          <a:blip r:embed="rId3">
            <a:lum bright="-20000" contrast="40000"/>
          </a:blip>
          <a:stretch>
            <a:fillRect/>
          </a:stretch>
        </p:blipFill>
        <p:spPr>
          <a:xfrm>
            <a:off x="1602911" y="191068"/>
            <a:ext cx="8767813" cy="2910363"/>
          </a:xfrm>
          <a:prstGeom prst="rect">
            <a:avLst/>
          </a:prstGeom>
        </p:spPr>
      </p:pic>
      <p:sp>
        <p:nvSpPr>
          <p:cNvPr id="8" name="Rectángulo 7"/>
          <p:cNvSpPr/>
          <p:nvPr/>
        </p:nvSpPr>
        <p:spPr>
          <a:xfrm>
            <a:off x="973538" y="3101431"/>
            <a:ext cx="10695297" cy="24786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Aft>
                <a:spcPts val="800"/>
              </a:spcAft>
              <a:buClr>
                <a:srgbClr val="0070C0"/>
              </a:buClr>
            </a:pPr>
            <a:r>
              <a:rPr lang="es-PE" sz="2000" b="1" dirty="0" smtClean="0">
                <a:solidFill>
                  <a:srgbClr val="0070C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Responde oralmente:</a:t>
            </a:r>
            <a:endParaRPr lang="en-US" sz="20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marR="419100" lvl="0" indent="-342900" fontAlgn="base">
              <a:lnSpc>
                <a:spcPct val="107000"/>
              </a:lnSpc>
              <a:spcBef>
                <a:spcPts val="600"/>
              </a:spcBef>
              <a:spcAft>
                <a:spcPts val="0"/>
              </a:spcAft>
              <a:buFont typeface="+mj-lt"/>
              <a:buAutoNum type="alphaLcPeriod"/>
            </a:pPr>
            <a:r>
              <a:rPr lang="es-ES_tradnl" sz="2000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¿Cuáles son los dos números que han formado?</a:t>
            </a:r>
            <a:endParaRPr lang="en-US" sz="20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marR="419100" lvl="0" indent="-342900" fontAlgn="base">
              <a:lnSpc>
                <a:spcPct val="107000"/>
              </a:lnSpc>
              <a:spcBef>
                <a:spcPts val="600"/>
              </a:spcBef>
              <a:spcAft>
                <a:spcPts val="0"/>
              </a:spcAft>
              <a:buFont typeface="+mj-lt"/>
              <a:buAutoNum type="alphaLcPeriod"/>
            </a:pPr>
            <a:r>
              <a:rPr lang="es-ES_tradnl" sz="2000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¿Qué estrategia conocemos que permitan comparar estos números</a:t>
            </a:r>
            <a:r>
              <a:rPr lang="es-ES_tradnl" sz="2000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?</a:t>
            </a:r>
            <a:r>
              <a:rPr lang="es-ES_tradnl" sz="2000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endParaRPr lang="en-US" sz="20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marR="419100" lvl="0" indent="-342900" fontAlgn="base">
              <a:lnSpc>
                <a:spcPct val="107000"/>
              </a:lnSpc>
              <a:spcBef>
                <a:spcPts val="600"/>
              </a:spcBef>
              <a:spcAft>
                <a:spcPts val="0"/>
              </a:spcAft>
              <a:buFont typeface="+mj-lt"/>
              <a:buAutoNum type="alphaLcPeriod"/>
            </a:pPr>
            <a:r>
              <a:rPr lang="es-ES_tradnl" sz="2000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¿Comparar solo la cifra de las centenas es suficiente para saber quién formó el número mayor?  Explica por qué </a:t>
            </a:r>
          </a:p>
          <a:p>
            <a:pPr marL="342900" marR="419100" lvl="0" indent="-342900" fontAlgn="base">
              <a:lnSpc>
                <a:spcPct val="107000"/>
              </a:lnSpc>
              <a:spcBef>
                <a:spcPts val="600"/>
              </a:spcBef>
              <a:spcAft>
                <a:spcPts val="0"/>
              </a:spcAft>
              <a:buFont typeface="+mj-lt"/>
              <a:buAutoNum type="alphaLcPeriod"/>
            </a:pPr>
            <a:r>
              <a:rPr lang="es-ES_tradnl" sz="2000" dirty="0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¿Qué </a:t>
            </a:r>
            <a:r>
              <a:rPr lang="es-ES_tradnl" sz="2000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materiales pueden usar que te ayuden a mostrar cuál de los dos números es mayor?</a:t>
            </a:r>
            <a:endParaRPr lang="en-US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713746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530095" y="965804"/>
            <a:ext cx="9978248" cy="4299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07000"/>
              </a:lnSpc>
              <a:spcBef>
                <a:spcPts val="600"/>
              </a:spcBef>
              <a:spcAft>
                <a:spcPts val="600"/>
              </a:spcAft>
              <a:buClr>
                <a:srgbClr val="0070C0"/>
              </a:buClr>
            </a:pPr>
            <a:r>
              <a:rPr lang="es-PE" sz="2400" b="1" dirty="0" smtClean="0">
                <a:solidFill>
                  <a:srgbClr val="0070C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Usa materiales para representar.</a:t>
            </a:r>
            <a:endParaRPr lang="en-US" sz="2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lvl="0" indent="-342900">
              <a:lnSpc>
                <a:spcPct val="107000"/>
              </a:lnSpc>
              <a:spcBef>
                <a:spcPts val="800"/>
              </a:spcBef>
              <a:spcAft>
                <a:spcPts val="0"/>
              </a:spcAft>
              <a:buFont typeface="+mj-lt"/>
              <a:buAutoNum type="alphaLcPeriod"/>
            </a:pPr>
            <a:r>
              <a:rPr lang="es-PE" sz="2400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Representa con material base 10 el número de Diego y el de Blanca y luego representa con fichas de números. Luego responde.</a:t>
            </a:r>
            <a:endParaRPr lang="en-US" sz="2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lvl="0" indent="-342900">
              <a:lnSpc>
                <a:spcPct val="107000"/>
              </a:lnSpc>
              <a:spcBef>
                <a:spcPts val="80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s-PE" sz="2400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¿Qué observas al comparar las placas de 100? ¿Necesitas seguir comparando las barras y los cubitos? ¿Por qué? ¿Ya sabes cuál es el número mayor?</a:t>
            </a:r>
            <a:endParaRPr lang="en-US" sz="2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PE" sz="2400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¿Relacionar una a una las fichas del mismo valor te ayudan a saber qué número es mayor? </a:t>
            </a:r>
            <a:endParaRPr lang="es-PE" sz="2400" dirty="0" smtClean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PE" sz="2400" dirty="0" smtClean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¿</a:t>
            </a:r>
            <a:r>
              <a:rPr lang="es-PE" sz="2400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Las fichas de qué valor son las que debes comparar? </a:t>
            </a:r>
            <a:endParaRPr lang="es-PE" sz="2400" dirty="0" smtClean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PE" sz="2400" dirty="0" smtClean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¿</a:t>
            </a:r>
            <a:r>
              <a:rPr lang="es-PE" sz="2400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Por qué ya no es necesario comparar las fichas de 10 y las fichas de 1? 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5105804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Imagen 14"/>
          <p:cNvPicPr>
            <a:picLocks noChangeAspect="1"/>
          </p:cNvPicPr>
          <p:nvPr/>
        </p:nvPicPr>
        <p:blipFill>
          <a:blip r:embed="rId3">
            <a:lum bright="-20000" contrast="40000"/>
          </a:blip>
          <a:stretch>
            <a:fillRect/>
          </a:stretch>
        </p:blipFill>
        <p:spPr>
          <a:xfrm>
            <a:off x="1661160" y="1800797"/>
            <a:ext cx="7529339" cy="2741543"/>
          </a:xfrm>
          <a:prstGeom prst="rect">
            <a:avLst/>
          </a:prstGeom>
        </p:spPr>
      </p:pic>
      <p:sp>
        <p:nvSpPr>
          <p:cNvPr id="3" name="Rectángulo 2"/>
          <p:cNvSpPr/>
          <p:nvPr/>
        </p:nvSpPr>
        <p:spPr>
          <a:xfrm>
            <a:off x="232229" y="312912"/>
            <a:ext cx="10813143" cy="8826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419100" lvl="0" fontAlgn="base">
              <a:lnSpc>
                <a:spcPct val="107000"/>
              </a:lnSpc>
              <a:spcBef>
                <a:spcPts val="600"/>
              </a:spcBef>
              <a:spcAft>
                <a:spcPts val="0"/>
              </a:spcAft>
            </a:pPr>
            <a:r>
              <a:rPr lang="es-ES_tradnl" sz="2400" dirty="0" smtClean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b. En el tablero </a:t>
            </a:r>
            <a:r>
              <a:rPr lang="es-ES_tradnl" sz="2400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de valor </a:t>
            </a:r>
            <a:r>
              <a:rPr lang="es-ES_tradnl" sz="2400" dirty="0" smtClean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posicional. </a:t>
            </a:r>
            <a:r>
              <a:rPr lang="es-ES_tradnl" sz="2400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Ubica los números que formaron Diego y Blanca. </a:t>
            </a:r>
            <a:r>
              <a:rPr lang="es-ES_tradnl" sz="2400" dirty="0" smtClean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¿</a:t>
            </a:r>
            <a:r>
              <a:rPr lang="es-ES_tradnl" sz="2400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Qué observas en los números que ocupan la posición de las centenas?</a:t>
            </a:r>
            <a:endParaRPr lang="en-US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9" name="CuadroTexto 8"/>
          <p:cNvSpPr txBox="1"/>
          <p:nvPr/>
        </p:nvSpPr>
        <p:spPr>
          <a:xfrm>
            <a:off x="4269351" y="2655480"/>
            <a:ext cx="35618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PE" sz="2400" b="1" dirty="0">
                <a:solidFill>
                  <a:schemeClr val="tx1">
                    <a:lumMod val="50000"/>
                  </a:schemeClr>
                </a:solidFill>
              </a:rPr>
              <a:t>8</a:t>
            </a:r>
            <a:endParaRPr lang="en-US" sz="2400" b="1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10" name="CuadroTexto 9"/>
          <p:cNvSpPr txBox="1"/>
          <p:nvPr/>
        </p:nvSpPr>
        <p:spPr>
          <a:xfrm>
            <a:off x="6195399" y="2640967"/>
            <a:ext cx="35618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PE" sz="2400" b="1" dirty="0">
                <a:solidFill>
                  <a:schemeClr val="tx1">
                    <a:lumMod val="50000"/>
                  </a:schemeClr>
                </a:solidFill>
              </a:rPr>
              <a:t>5</a:t>
            </a:r>
            <a:endParaRPr lang="en-US" sz="2400" b="1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11" name="CuadroTexto 10"/>
          <p:cNvSpPr txBox="1"/>
          <p:nvPr/>
        </p:nvSpPr>
        <p:spPr>
          <a:xfrm>
            <a:off x="7995168" y="2611936"/>
            <a:ext cx="35618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PE" sz="2400" b="1" dirty="0">
                <a:solidFill>
                  <a:schemeClr val="tx1">
                    <a:lumMod val="50000"/>
                  </a:schemeClr>
                </a:solidFill>
              </a:rPr>
              <a:t>1</a:t>
            </a:r>
            <a:endParaRPr lang="en-US" sz="2400" b="1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12" name="CuadroTexto 11"/>
          <p:cNvSpPr txBox="1"/>
          <p:nvPr/>
        </p:nvSpPr>
        <p:spPr>
          <a:xfrm>
            <a:off x="4240318" y="3232425"/>
            <a:ext cx="35618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PE" sz="2400" b="1" dirty="0">
                <a:solidFill>
                  <a:schemeClr val="tx1">
                    <a:lumMod val="50000"/>
                  </a:schemeClr>
                </a:solidFill>
              </a:rPr>
              <a:t>6</a:t>
            </a:r>
            <a:endParaRPr lang="en-US" sz="2400" b="1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13" name="CuadroTexto 12"/>
          <p:cNvSpPr txBox="1"/>
          <p:nvPr/>
        </p:nvSpPr>
        <p:spPr>
          <a:xfrm>
            <a:off x="6115569" y="3239679"/>
            <a:ext cx="35618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PE" sz="2400" b="1" dirty="0">
                <a:solidFill>
                  <a:schemeClr val="tx1">
                    <a:lumMod val="50000"/>
                  </a:schemeClr>
                </a:solidFill>
              </a:rPr>
              <a:t>7</a:t>
            </a:r>
            <a:endParaRPr lang="en-US" sz="2400" b="1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14" name="CuadroTexto 13"/>
          <p:cNvSpPr txBox="1"/>
          <p:nvPr/>
        </p:nvSpPr>
        <p:spPr>
          <a:xfrm>
            <a:off x="7980655" y="3246940"/>
            <a:ext cx="35618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PE" sz="2400" b="1" dirty="0">
                <a:solidFill>
                  <a:schemeClr val="tx1">
                    <a:lumMod val="50000"/>
                  </a:schemeClr>
                </a:solidFill>
              </a:rPr>
              <a:t>2</a:t>
            </a:r>
            <a:endParaRPr lang="en-US" sz="2400" b="1" dirty="0">
              <a:solidFill>
                <a:schemeClr val="tx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29295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2" grpId="0"/>
      <p:bldP spid="13" grpId="0"/>
      <p:bldP spid="1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99556" y="1030511"/>
            <a:ext cx="7806876" cy="4311877"/>
          </a:xfrm>
          <a:prstGeom prst="rect">
            <a:avLst/>
          </a:prstGeom>
        </p:spPr>
      </p:pic>
      <p:sp>
        <p:nvSpPr>
          <p:cNvPr id="3" name="Rectángulo 2"/>
          <p:cNvSpPr/>
          <p:nvPr/>
        </p:nvSpPr>
        <p:spPr>
          <a:xfrm>
            <a:off x="538436" y="210848"/>
            <a:ext cx="766030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_tradnl" sz="2400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Observa la representación que hizo Diego y luego </a:t>
            </a:r>
            <a:r>
              <a:rPr lang="es-ES_tradnl" sz="2400" dirty="0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responde:</a:t>
            </a:r>
            <a:endParaRPr lang="en-US" sz="2400" dirty="0"/>
          </a:p>
        </p:txBody>
      </p:sp>
      <p:sp>
        <p:nvSpPr>
          <p:cNvPr id="4" name="Rectángulo 3"/>
          <p:cNvSpPr/>
          <p:nvPr/>
        </p:nvSpPr>
        <p:spPr>
          <a:xfrm>
            <a:off x="7866742" y="1167266"/>
            <a:ext cx="4412343" cy="4488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marR="417830" lvl="0" indent="-342900" algn="just" fontAlgn="base">
              <a:lnSpc>
                <a:spcPct val="107000"/>
              </a:lnSpc>
              <a:spcBef>
                <a:spcPts val="120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s-ES_tradnl" sz="2400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¿Cómo se dio cuenta Diego que 851 es más que 672?</a:t>
            </a:r>
            <a:endParaRPr lang="en-US" sz="2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marR="417830" lvl="0" indent="-342900" algn="just" fontAlgn="base">
              <a:lnSpc>
                <a:spcPct val="107000"/>
              </a:lnSpc>
              <a:spcBef>
                <a:spcPts val="120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s-ES_tradnl" sz="2400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¿Qué fue lo primero que comparó Diego?</a:t>
            </a:r>
            <a:endParaRPr lang="en-US" sz="2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marR="417830" lvl="0" indent="-342900" algn="just" fontAlgn="base">
              <a:lnSpc>
                <a:spcPct val="107000"/>
              </a:lnSpc>
              <a:spcBef>
                <a:spcPts val="120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s-ES_tradnl" sz="2400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¿Qué es mayor, 8 centenas o 6 centenas?</a:t>
            </a:r>
            <a:endParaRPr lang="en-US" sz="2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marR="417830" lvl="0" indent="-342900" algn="just" fontAlgn="base">
              <a:lnSpc>
                <a:spcPct val="107000"/>
              </a:lnSpc>
              <a:spcBef>
                <a:spcPts val="120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s-ES_tradnl" sz="2400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¿En tu representación con material base 10, llegaste a la misma respuesta? Explica.</a:t>
            </a:r>
            <a:endParaRPr lang="en-US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242391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>
              <a:lnSpc>
                <a:spcPct val="100000"/>
              </a:lnSpc>
            </a:pPr>
            <a:r>
              <a:rPr lang="es-ES_tradnl" dirty="0"/>
              <a:t>Observa cómo comparó Blanca usando fichas de </a:t>
            </a:r>
            <a:r>
              <a:rPr lang="es-ES_tradnl" dirty="0" smtClean="0"/>
              <a:t>números</a:t>
            </a:r>
            <a:r>
              <a:rPr lang="es-ES_tradnl" dirty="0"/>
              <a:t>. Luego responde</a:t>
            </a:r>
            <a:r>
              <a:rPr lang="es-ES_tradnl" dirty="0" smtClean="0"/>
              <a:t>.</a:t>
            </a:r>
            <a:endParaRPr lang="en-US" dirty="0"/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>
            <a:lum bright="-20000" contrast="40000"/>
          </a:blip>
          <a:stretch>
            <a:fillRect/>
          </a:stretch>
        </p:blipFill>
        <p:spPr>
          <a:xfrm>
            <a:off x="2061028" y="1553028"/>
            <a:ext cx="7867842" cy="2844575"/>
          </a:xfrm>
          <a:prstGeom prst="rect">
            <a:avLst/>
          </a:prstGeom>
        </p:spPr>
      </p:pic>
      <p:sp>
        <p:nvSpPr>
          <p:cNvPr id="6" name="Rectángulo 5"/>
          <p:cNvSpPr/>
          <p:nvPr/>
        </p:nvSpPr>
        <p:spPr>
          <a:xfrm>
            <a:off x="232228" y="4397603"/>
            <a:ext cx="10638971" cy="24314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lnSpc>
                <a:spcPct val="107000"/>
              </a:lnSpc>
              <a:spcBef>
                <a:spcPts val="120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s-PE" sz="2000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¿Por qué Blanca habrá encerrado dos fichas de 100 en el primer número y 7 fichas de 10 y 2 de uno en el segundo número?</a:t>
            </a:r>
            <a:endParaRPr lang="en-US" sz="20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lvl="0" indent="-342900">
              <a:lnSpc>
                <a:spcPct val="107000"/>
              </a:lnSpc>
              <a:spcBef>
                <a:spcPts val="120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s-PE" sz="2000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¿Cuántas centenas más tiene 851 que 672?</a:t>
            </a:r>
            <a:endParaRPr lang="en-US" sz="20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lvl="0" indent="-342900">
              <a:lnSpc>
                <a:spcPct val="107000"/>
              </a:lnSpc>
              <a:spcBef>
                <a:spcPts val="120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s-PE" sz="2000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¿Cómo se dio cuenta Blanca de que ya no tenía que comparar las fichas de 10 y las fichas de 1</a:t>
            </a:r>
            <a:r>
              <a:rPr lang="es-PE" sz="2000" dirty="0" smtClean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?</a:t>
            </a:r>
            <a:endParaRPr lang="en-US" sz="20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lvl="0" indent="-342900" algn="just">
              <a:lnSpc>
                <a:spcPct val="107000"/>
              </a:lnSpc>
              <a:spcBef>
                <a:spcPts val="120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s-PE" sz="2000" dirty="0" smtClean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¿</a:t>
            </a:r>
            <a:r>
              <a:rPr lang="es-PE" sz="2000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Qué símbolo usó Blanca para indicar que 851 es el mayor de los dos números?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9119883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idx="4294967295"/>
          </p:nvPr>
        </p:nvSpPr>
        <p:spPr>
          <a:xfrm>
            <a:off x="682171" y="143052"/>
            <a:ext cx="10067925" cy="614363"/>
          </a:xfrm>
        </p:spPr>
        <p:txBody>
          <a:bodyPr/>
          <a:lstStyle/>
          <a:p>
            <a:r>
              <a:rPr lang="es-MX" dirty="0" smtClean="0"/>
              <a:t>Recordamos lo que hicimos en </a:t>
            </a:r>
            <a:r>
              <a:rPr lang="es-PE" dirty="0"/>
              <a:t>el tablero de valor posicional.</a:t>
            </a:r>
            <a:endParaRPr lang="en-US" dirty="0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>
            <a:lum bright="-20000" contrast="40000"/>
          </a:blip>
          <a:stretch>
            <a:fillRect/>
          </a:stretch>
        </p:blipFill>
        <p:spPr>
          <a:xfrm>
            <a:off x="1323245" y="1092890"/>
            <a:ext cx="6817816" cy="1906573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3">
            <a:lum bright="-20000" contrast="40000"/>
          </a:blip>
          <a:stretch>
            <a:fillRect/>
          </a:stretch>
        </p:blipFill>
        <p:spPr>
          <a:xfrm>
            <a:off x="8362526" y="1924736"/>
            <a:ext cx="2610274" cy="1074727"/>
          </a:xfrm>
          <a:prstGeom prst="rect">
            <a:avLst/>
          </a:prstGeom>
        </p:spPr>
      </p:pic>
      <p:sp>
        <p:nvSpPr>
          <p:cNvPr id="7" name="Rectángulo 6"/>
          <p:cNvSpPr/>
          <p:nvPr/>
        </p:nvSpPr>
        <p:spPr>
          <a:xfrm>
            <a:off x="1323245" y="3334938"/>
            <a:ext cx="6096000" cy="1501693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marR="419100" lvl="0" indent="-342900" fontAlgn="base">
              <a:spcBef>
                <a:spcPts val="165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s-ES_tradnl" sz="2000" dirty="0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Comparamos solo </a:t>
            </a:r>
            <a:r>
              <a:rPr lang="es-ES_tradnl" sz="2000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el número de las </a:t>
            </a:r>
            <a:r>
              <a:rPr lang="es-ES_tradnl" sz="2000" dirty="0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centenas</a:t>
            </a:r>
            <a:r>
              <a:rPr lang="es-ES_tradnl" sz="2000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.</a:t>
            </a:r>
            <a:endParaRPr lang="en-US" sz="20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marR="419100" lvl="0" indent="-342900" fontAlgn="base">
              <a:spcBef>
                <a:spcPts val="165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s-ES_tradnl" sz="2000" dirty="0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Concluimos </a:t>
            </a:r>
            <a:r>
              <a:rPr lang="es-ES_tradnl" sz="2000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que 851 es más que </a:t>
            </a:r>
            <a:r>
              <a:rPr lang="es-ES_tradnl" sz="2000" dirty="0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672.</a:t>
            </a:r>
          </a:p>
          <a:p>
            <a:pPr marL="342900" marR="419100" lvl="0" indent="-342900" fontAlgn="base">
              <a:spcBef>
                <a:spcPts val="165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s-ES_tradnl" sz="2000" dirty="0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Usaron </a:t>
            </a:r>
            <a:r>
              <a:rPr lang="es-ES_tradnl" sz="2000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el símbolo “&gt;” para indicar que es mayor. </a:t>
            </a:r>
            <a:endParaRPr lang="en-US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4059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theme/theme1.xml><?xml version="1.0" encoding="utf-8"?>
<a:theme xmlns:a="http://schemas.openxmlformats.org/drawingml/2006/main" name="Tema7">
  <a:themeElements>
    <a:clrScheme name="Custom 347">
      <a:dk1>
        <a:srgbClr val="21355A"/>
      </a:dk1>
      <a:lt1>
        <a:srgbClr val="FFFFFF"/>
      </a:lt1>
      <a:dk2>
        <a:srgbClr val="59BB00"/>
      </a:dk2>
      <a:lt2>
        <a:srgbClr val="00BABE"/>
      </a:lt2>
      <a:accent1>
        <a:srgbClr val="3AA0FF"/>
      </a:accent1>
      <a:accent2>
        <a:srgbClr val="3924BB"/>
      </a:accent2>
      <a:accent3>
        <a:srgbClr val="D63ED1"/>
      </a:accent3>
      <a:accent4>
        <a:srgbClr val="FF0000"/>
      </a:accent4>
      <a:accent5>
        <a:srgbClr val="FF8200"/>
      </a:accent5>
      <a:accent6>
        <a:srgbClr val="FFCC00"/>
      </a:accent6>
      <a:hlink>
        <a:srgbClr val="1C7AD3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ema7" id="{C46E1AED-8FC6-4BD1-8D17-4300C7A9817A}" vid="{5DED1F70-9C81-44FA-82C2-6FFAF2A91581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Tema7</Template>
  <TotalTime>613</TotalTime>
  <Words>731</Words>
  <Application>Microsoft Office PowerPoint</Application>
  <PresentationFormat>Panorámica</PresentationFormat>
  <Paragraphs>60</Paragraphs>
  <Slides>16</Slides>
  <Notes>4</Notes>
  <HiddenSlides>0</HiddenSlides>
  <MMClips>0</MMClips>
  <ScaleCrop>false</ScaleCrop>
  <HeadingPairs>
    <vt:vector size="6" baseType="variant">
      <vt:variant>
        <vt:lpstr>Fuentes usadas</vt:lpstr>
      </vt:variant>
      <vt:variant>
        <vt:i4>8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16</vt:i4>
      </vt:variant>
    </vt:vector>
  </HeadingPairs>
  <TitlesOfParts>
    <vt:vector size="25" baseType="lpstr">
      <vt:lpstr>Arial</vt:lpstr>
      <vt:lpstr>Calibri</vt:lpstr>
      <vt:lpstr>Mali</vt:lpstr>
      <vt:lpstr>Mali SemiBold</vt:lpstr>
      <vt:lpstr>Nixie One</vt:lpstr>
      <vt:lpstr>Nunito Light</vt:lpstr>
      <vt:lpstr>Symbol</vt:lpstr>
      <vt:lpstr>Times New Roman</vt:lpstr>
      <vt:lpstr>Tema7</vt:lpstr>
      <vt:lpstr>Presentación de PowerPoint</vt:lpstr>
      <vt:lpstr>Comparar y ordenar números</vt:lpstr>
      <vt:lpstr>Matemática: Comparar y ordenar números</vt:lpstr>
      <vt:lpstr>Presentación de PowerPoint</vt:lpstr>
      <vt:lpstr>Presentación de PowerPoint</vt:lpstr>
      <vt:lpstr>Presentación de PowerPoint</vt:lpstr>
      <vt:lpstr>Presentación de PowerPoint</vt:lpstr>
      <vt:lpstr>Observa cómo comparó Blanca usando fichas de números. Luego responde.</vt:lpstr>
      <vt:lpstr>Recordamos lo que hicimos en el tablero de valor posicional.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Reforzamos lo aprendido</vt:lpstr>
      <vt:lpstr>Presentación de PowerPoint</vt:lpstr>
    </vt:vector>
  </TitlesOfParts>
  <Company>HP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Comparar y ordenar números</dc:title>
  <dc:creator>Mónica Zúñiga Sáenz</dc:creator>
  <cp:lastModifiedBy>aaaaaaa</cp:lastModifiedBy>
  <cp:revision>23</cp:revision>
  <dcterms:created xsi:type="dcterms:W3CDTF">2020-05-05T03:40:31Z</dcterms:created>
  <dcterms:modified xsi:type="dcterms:W3CDTF">2020-05-10T11:52:45Z</dcterms:modified>
</cp:coreProperties>
</file>