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57" r:id="rId1"/>
  </p:sldMasterIdLst>
  <p:notesMasterIdLst>
    <p:notesMasterId r:id="rId30"/>
  </p:notesMasterIdLst>
  <p:sldIdLst>
    <p:sldId id="330" r:id="rId2"/>
    <p:sldId id="269" r:id="rId3"/>
    <p:sldId id="336" r:id="rId4"/>
    <p:sldId id="257" r:id="rId5"/>
    <p:sldId id="338" r:id="rId6"/>
    <p:sldId id="259" r:id="rId7"/>
    <p:sldId id="287" r:id="rId8"/>
    <p:sldId id="319" r:id="rId9"/>
    <p:sldId id="288" r:id="rId10"/>
    <p:sldId id="321" r:id="rId11"/>
    <p:sldId id="322" r:id="rId12"/>
    <p:sldId id="325" r:id="rId13"/>
    <p:sldId id="324" r:id="rId14"/>
    <p:sldId id="342" r:id="rId15"/>
    <p:sldId id="343" r:id="rId16"/>
    <p:sldId id="271" r:id="rId17"/>
    <p:sldId id="326" r:id="rId18"/>
    <p:sldId id="341" r:id="rId19"/>
    <p:sldId id="327" r:id="rId20"/>
    <p:sldId id="332" r:id="rId21"/>
    <p:sldId id="328" r:id="rId22"/>
    <p:sldId id="261" r:id="rId23"/>
    <p:sldId id="262" r:id="rId24"/>
    <p:sldId id="263" r:id="rId25"/>
    <p:sldId id="340" r:id="rId26"/>
    <p:sldId id="334" r:id="rId27"/>
    <p:sldId id="278" r:id="rId28"/>
    <p:sldId id="268" r:id="rId29"/>
  </p:sldIdLst>
  <p:sldSz cx="12192000" cy="6858000"/>
  <p:notesSz cx="6858000" cy="9144000"/>
  <p:embeddedFontLst>
    <p:embeddedFont>
      <p:font typeface="Showcard Gothic" panose="04020904020102020604" pitchFamily="82" charset="0"/>
      <p:regular r:id="rId31"/>
    </p:embeddedFont>
    <p:embeddedFont>
      <p:font typeface="Corbel Light" panose="020B0303020204020204" pitchFamily="34" charset="0"/>
      <p:regular r:id="rId32"/>
      <p:italic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Wingdings 3" panose="05040102010807070707" pitchFamily="18" charset="2"/>
      <p:regular r:id="rId38"/>
    </p:embeddedFont>
    <p:embeddedFont>
      <p:font typeface="Comic Sans MS" panose="030F0702030302020204" pitchFamily="66" charset="0"/>
      <p:regular r:id="rId39"/>
      <p:bold r:id="rId40"/>
      <p:italic r:id="rId41"/>
      <p:boldItalic r:id="rId42"/>
    </p:embeddedFont>
    <p:embeddedFont>
      <p:font typeface="Raleway" panose="020B0604020202020204" charset="0"/>
      <p:regular r:id="rId43"/>
      <p:bold r:id="rId44"/>
      <p:italic r:id="rId45"/>
      <p:boldItalic r:id="rId46"/>
    </p:embeddedFont>
    <p:embeddedFont>
      <p:font typeface="Bahnschrift Condensed" panose="020B0502040204020203" pitchFamily="34" charset="0"/>
      <p:regular r:id="rId47"/>
      <p:bold r:id="rId48"/>
    </p:embeddedFont>
    <p:embeddedFont>
      <p:font typeface="Felix Titling" panose="04060505060202020A04" pitchFamily="82" charset="0"/>
      <p:regular r:id="rId49"/>
    </p:embeddedFont>
    <p:embeddedFont>
      <p:font typeface="Algerian" panose="04020705040A02060702" pitchFamily="82" charset="0"/>
      <p:regular r:id="rId50"/>
    </p:embeddedFont>
    <p:embeddedFont>
      <p:font typeface="Book Antiqua" panose="02040602050305030304" pitchFamily="18" charset="0"/>
      <p:regular r:id="rId51"/>
      <p:bold r:id="rId52"/>
      <p:italic r:id="rId53"/>
      <p:boldItalic r:id="rId54"/>
    </p:embeddedFont>
    <p:embeddedFont>
      <p:font typeface="Arial Black" panose="020B0A04020102020204" pitchFamily="34" charset="0"/>
      <p:bold r:id="rId55"/>
    </p:embeddedFont>
    <p:embeddedFont>
      <p:font typeface="Bahnschrift SemiBold SemiConden" panose="020B0502040204020203" pitchFamily="34" charset="0"/>
      <p:bold r:id="rId56"/>
    </p:embeddedFont>
    <p:embeddedFont>
      <p:font typeface="Arial Rounded MT Bold" panose="020F0704030504030204" pitchFamily="34" charset="0"/>
      <p:regular r:id="rId57"/>
    </p:embeddedFont>
    <p:embeddedFont>
      <p:font typeface="Agency FB" panose="020B0503020202020204" pitchFamily="34" charset="0"/>
      <p:regular r:id="rId58"/>
      <p:bold r:id="rId59"/>
    </p:embeddedFont>
    <p:embeddedFont>
      <p:font typeface="Gabriola" panose="04040605051002020D02" pitchFamily="82" charset="0"/>
      <p:regular r:id="rId60"/>
    </p:embeddedFont>
    <p:embeddedFont>
      <p:font typeface="맑은 고딕" panose="020B0503020000020004" pitchFamily="34" charset="-127"/>
      <p:regular r:id="rId61"/>
      <p:bold r:id="rId62"/>
    </p:embeddedFont>
    <p:embeddedFont>
      <p:font typeface="Trebuchet MS" panose="020B0603020202020204" pitchFamily="34" charset="0"/>
      <p:regular r:id="rId63"/>
      <p:bold r:id="rId64"/>
      <p:italic r:id="rId65"/>
      <p:boldItalic r:id="rId66"/>
    </p:embeddedFont>
    <p:embeddedFont>
      <p:font typeface="Snap ITC" panose="04040A07060A02020202" pitchFamily="82" charset="0"/>
      <p:regular r:id="rId67"/>
    </p:embeddedFont>
    <p:embeddedFont>
      <p:font typeface="Escolar1" panose="00000400000000000000" pitchFamily="2" charset="0"/>
      <p:italic r:id="rId6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3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81" roundtripDataSignature="AMtx7mjEAzxtukjnL3fPB4akTff6/OIV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26FA3F"/>
    <a:srgbClr val="EA48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7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8"/>
      </p:cViewPr>
      <p:guideLst>
        <p:guide orient="horz" pos="2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font" Target="fonts/font17.fntdata"/><Relationship Id="rId50" Type="http://schemas.openxmlformats.org/officeDocument/2006/relationships/font" Target="fonts/font20.fntdata"/><Relationship Id="rId55" Type="http://schemas.openxmlformats.org/officeDocument/2006/relationships/font" Target="fonts/font25.fntdata"/><Relationship Id="rId63" Type="http://schemas.openxmlformats.org/officeDocument/2006/relationships/font" Target="fonts/font33.fntdata"/><Relationship Id="rId68" Type="http://schemas.openxmlformats.org/officeDocument/2006/relationships/font" Target="fonts/font38.fntdata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font" Target="fonts/font15.fntdata"/><Relationship Id="rId53" Type="http://schemas.openxmlformats.org/officeDocument/2006/relationships/font" Target="fonts/font23.fntdata"/><Relationship Id="rId58" Type="http://schemas.openxmlformats.org/officeDocument/2006/relationships/font" Target="fonts/font28.fntdata"/><Relationship Id="rId66" Type="http://schemas.openxmlformats.org/officeDocument/2006/relationships/font" Target="fonts/font3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49" Type="http://schemas.openxmlformats.org/officeDocument/2006/relationships/font" Target="fonts/font19.fntdata"/><Relationship Id="rId57" Type="http://schemas.openxmlformats.org/officeDocument/2006/relationships/font" Target="fonts/font27.fntdata"/><Relationship Id="rId61" Type="http://schemas.openxmlformats.org/officeDocument/2006/relationships/font" Target="fonts/font31.fntdata"/><Relationship Id="rId82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52" Type="http://schemas.openxmlformats.org/officeDocument/2006/relationships/font" Target="fonts/font22.fntdata"/><Relationship Id="rId60" Type="http://schemas.openxmlformats.org/officeDocument/2006/relationships/font" Target="fonts/font30.fntdata"/><Relationship Id="rId65" Type="http://schemas.openxmlformats.org/officeDocument/2006/relationships/font" Target="fonts/font35.fntdata"/><Relationship Id="rId8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font" Target="fonts/font18.fntdata"/><Relationship Id="rId56" Type="http://schemas.openxmlformats.org/officeDocument/2006/relationships/font" Target="fonts/font26.fntdata"/><Relationship Id="rId64" Type="http://schemas.openxmlformats.org/officeDocument/2006/relationships/font" Target="fonts/font34.fntdata"/><Relationship Id="rId8" Type="http://schemas.openxmlformats.org/officeDocument/2006/relationships/slide" Target="slides/slide7.xml"/><Relationship Id="rId51" Type="http://schemas.openxmlformats.org/officeDocument/2006/relationships/font" Target="fonts/font21.fntdata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font" Target="fonts/font16.fntdata"/><Relationship Id="rId59" Type="http://schemas.openxmlformats.org/officeDocument/2006/relationships/font" Target="fonts/font29.fntdata"/><Relationship Id="rId67" Type="http://schemas.openxmlformats.org/officeDocument/2006/relationships/font" Target="fonts/font37.fntdata"/><Relationship Id="rId20" Type="http://schemas.openxmlformats.org/officeDocument/2006/relationships/slide" Target="slides/slide19.xml"/><Relationship Id="rId41" Type="http://schemas.openxmlformats.org/officeDocument/2006/relationships/font" Target="fonts/font11.fntdata"/><Relationship Id="rId54" Type="http://schemas.openxmlformats.org/officeDocument/2006/relationships/font" Target="fonts/font24.fntdata"/><Relationship Id="rId62" Type="http://schemas.openxmlformats.org/officeDocument/2006/relationships/font" Target="fonts/font32.fntdata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24627-4630-40D6-9EFB-04DDF830AD6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AA4B016-A190-4D63-BBC7-5E766EEEB2DB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Rectas 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D5C1EED-D426-4DC1-8E90-B0414FF0031D}" type="parTrans" cxnId="{451DE63B-4472-4990-ABF2-17C370C5B345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F77B43C3-E578-4135-894C-CEDAA054D1C1}" type="sibTrans" cxnId="{451DE63B-4472-4990-ABF2-17C370C5B345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EC07B4C-ACC8-4A56-A029-EF29DA79EB19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Paralelas </a:t>
          </a:r>
        </a:p>
        <a:p>
          <a:r>
            <a:rPr lang="es-ES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Nunca se cortan //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0CDC7817-71E0-4185-A433-04060ED14E50}" type="parTrans" cxnId="{50C29C51-3444-4AA9-9681-4238DDAA195F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 sz="2000">
            <a:ln>
              <a:solidFill>
                <a:schemeClr val="tx1"/>
              </a:solidFill>
            </a:ln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4602C08F-349C-4843-B95C-DAD8E3344DE4}" type="sibTrans" cxnId="{50C29C51-3444-4AA9-9681-4238DDAA195F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BE06A392-EFBA-4ED7-8BF5-50DD46FD7572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Secantes </a:t>
          </a:r>
        </a:p>
        <a:p>
          <a:r>
            <a:rPr lang="es-ES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Se cortan en un punto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A02007DE-6601-4351-A62B-46F2C8FE014C}" type="parTrans" cxnId="{EA565DB0-229E-4E8E-97FE-0D8D4FFC9F1C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DDCEF7C-F5BA-46A1-8108-D0E7D8873453}" type="sibTrans" cxnId="{EA565DB0-229E-4E8E-97FE-0D8D4FFC9F1C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4229B7F7-78A7-4A9A-8837-34A0BF7B32F8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Perpendiculares</a:t>
          </a:r>
        </a:p>
        <a:p>
          <a:r>
            <a:rPr lang="es-ES" sz="2000" b="1" dirty="0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Forman 4 ángulos rectos </a:t>
          </a:r>
          <a:r>
            <a:rPr lang="es-ES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 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1CF740D-3A5B-499D-BDA4-F6B7604FB8F0}" type="parTrans" cxnId="{D5DA1A3F-8983-49AA-A4F3-46E8599CCBEC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9BB109C3-F11A-4166-9730-36679D894437}" type="sibTrans" cxnId="{D5DA1A3F-8983-49AA-A4F3-46E8599CCBEC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86F3C719-BD50-4642-ADE1-38F97648FE3D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Oblicuas</a:t>
          </a:r>
        </a:p>
        <a:p>
          <a:r>
            <a:rPr lang="es-ES" sz="2000" b="1" dirty="0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Forman 4 ángulos</a:t>
          </a:r>
          <a:r>
            <a:rPr lang="es-ES" sz="2000" dirty="0" smtClean="0">
              <a:solidFill>
                <a:schemeClr val="tx1"/>
              </a:solidFill>
              <a:latin typeface="Comic Sans MS" panose="030F0702030302020204" pitchFamily="66" charset="0"/>
            </a:rPr>
            <a:t> </a:t>
          </a:r>
          <a:endParaRPr lang="es-ES" sz="2000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5D650F3-5037-442B-A8FC-0D2367849A0B}" type="parTrans" cxnId="{F971EADD-F893-47CB-8A1F-E9FBF7C61992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53420E02-272D-4DB1-89CC-08E46302C0C1}" type="sibTrans" cxnId="{F971EADD-F893-47CB-8A1F-E9FBF7C61992}">
      <dgm:prSet/>
      <dgm:spPr/>
      <dgm:t>
        <a:bodyPr/>
        <a:lstStyle/>
        <a:p>
          <a:endParaRPr lang="es-ES" sz="200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3AA8D6D1-5960-43F9-9E2B-7E0716150838}" type="pres">
      <dgm:prSet presAssocID="{91F24627-4630-40D6-9EFB-04DDF830AD6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08EF63D2-8FC3-490D-82B2-FE66D8CA8890}" type="pres">
      <dgm:prSet presAssocID="{9AA4B016-A190-4D63-BBC7-5E766EEEB2DB}" presName="hierRoot1" presStyleCnt="0">
        <dgm:presLayoutVars>
          <dgm:hierBranch val="init"/>
        </dgm:presLayoutVars>
      </dgm:prSet>
      <dgm:spPr/>
    </dgm:pt>
    <dgm:pt modelId="{35D469C6-48B0-4552-982F-239BD2171423}" type="pres">
      <dgm:prSet presAssocID="{9AA4B016-A190-4D63-BBC7-5E766EEEB2DB}" presName="rootComposite1" presStyleCnt="0"/>
      <dgm:spPr/>
    </dgm:pt>
    <dgm:pt modelId="{58F00568-1AA6-44FF-B8F3-681DADCF4F14}" type="pres">
      <dgm:prSet presAssocID="{9AA4B016-A190-4D63-BBC7-5E766EEEB2DB}" presName="rootText1" presStyleLbl="node0" presStyleIdx="0" presStyleCnt="1" custScaleX="153770" custScaleY="58331" custLinFactNeighborX="-3833" custLinFactNeighborY="-16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FFD7FB8-7B22-4B26-8685-7EC657F13946}" type="pres">
      <dgm:prSet presAssocID="{9AA4B016-A190-4D63-BBC7-5E766EEEB2DB}" presName="rootConnector1" presStyleLbl="node1" presStyleIdx="0" presStyleCnt="0"/>
      <dgm:spPr/>
      <dgm:t>
        <a:bodyPr/>
        <a:lstStyle/>
        <a:p>
          <a:endParaRPr lang="es-ES"/>
        </a:p>
      </dgm:t>
    </dgm:pt>
    <dgm:pt modelId="{0B8561A0-D3A3-448F-AB5C-9677408BEC05}" type="pres">
      <dgm:prSet presAssocID="{9AA4B016-A190-4D63-BBC7-5E766EEEB2DB}" presName="hierChild2" presStyleCnt="0"/>
      <dgm:spPr/>
    </dgm:pt>
    <dgm:pt modelId="{5EC8DFB4-8E0A-420E-B986-A02211C43CFA}" type="pres">
      <dgm:prSet presAssocID="{0CDC7817-71E0-4185-A433-04060ED14E50}" presName="Name37" presStyleLbl="parChTrans1D2" presStyleIdx="0" presStyleCnt="2"/>
      <dgm:spPr/>
      <dgm:t>
        <a:bodyPr/>
        <a:lstStyle/>
        <a:p>
          <a:endParaRPr lang="es-ES"/>
        </a:p>
      </dgm:t>
    </dgm:pt>
    <dgm:pt modelId="{639B6353-8FD8-46C3-A92E-20D70D732B1B}" type="pres">
      <dgm:prSet presAssocID="{BEC07B4C-ACC8-4A56-A029-EF29DA79EB19}" presName="hierRoot2" presStyleCnt="0">
        <dgm:presLayoutVars>
          <dgm:hierBranch val="init"/>
        </dgm:presLayoutVars>
      </dgm:prSet>
      <dgm:spPr/>
    </dgm:pt>
    <dgm:pt modelId="{5935857E-B519-4B5A-8D55-28D483C5FB5A}" type="pres">
      <dgm:prSet presAssocID="{BEC07B4C-ACC8-4A56-A029-EF29DA79EB19}" presName="rootComposite" presStyleCnt="0"/>
      <dgm:spPr/>
    </dgm:pt>
    <dgm:pt modelId="{630CFD33-E910-41FC-A28B-251E82F9F444}" type="pres">
      <dgm:prSet presAssocID="{BEC07B4C-ACC8-4A56-A029-EF29DA79EB19}" presName="rootText" presStyleLbl="node2" presStyleIdx="0" presStyleCnt="2" custScaleY="42925" custLinFactNeighborX="-1853" custLinFactNeighborY="-2313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EEC2F76-8DF6-47AD-AE6E-208D6EBFE911}" type="pres">
      <dgm:prSet presAssocID="{BEC07B4C-ACC8-4A56-A029-EF29DA79EB19}" presName="rootConnector" presStyleLbl="node2" presStyleIdx="0" presStyleCnt="2"/>
      <dgm:spPr/>
      <dgm:t>
        <a:bodyPr/>
        <a:lstStyle/>
        <a:p>
          <a:endParaRPr lang="es-ES"/>
        </a:p>
      </dgm:t>
    </dgm:pt>
    <dgm:pt modelId="{293528A4-BA48-4A97-87B3-C7ED96F06902}" type="pres">
      <dgm:prSet presAssocID="{BEC07B4C-ACC8-4A56-A029-EF29DA79EB19}" presName="hierChild4" presStyleCnt="0"/>
      <dgm:spPr/>
    </dgm:pt>
    <dgm:pt modelId="{672CA99F-3BFF-4035-8DCC-51D6243FE4E9}" type="pres">
      <dgm:prSet presAssocID="{BEC07B4C-ACC8-4A56-A029-EF29DA79EB19}" presName="hierChild5" presStyleCnt="0"/>
      <dgm:spPr/>
    </dgm:pt>
    <dgm:pt modelId="{FEF5EC31-7EFE-4CBF-B2E8-3270D914A688}" type="pres">
      <dgm:prSet presAssocID="{A02007DE-6601-4351-A62B-46F2C8FE014C}" presName="Name37" presStyleLbl="parChTrans1D2" presStyleIdx="1" presStyleCnt="2"/>
      <dgm:spPr/>
      <dgm:t>
        <a:bodyPr/>
        <a:lstStyle/>
        <a:p>
          <a:endParaRPr lang="es-ES"/>
        </a:p>
      </dgm:t>
    </dgm:pt>
    <dgm:pt modelId="{C580100D-84FC-4FD3-A208-E7D63D386170}" type="pres">
      <dgm:prSet presAssocID="{BE06A392-EFBA-4ED7-8BF5-50DD46FD7572}" presName="hierRoot2" presStyleCnt="0">
        <dgm:presLayoutVars>
          <dgm:hierBranch val="init"/>
        </dgm:presLayoutVars>
      </dgm:prSet>
      <dgm:spPr/>
    </dgm:pt>
    <dgm:pt modelId="{FD486308-7A7E-4C3E-A91C-552A3D452726}" type="pres">
      <dgm:prSet presAssocID="{BE06A392-EFBA-4ED7-8BF5-50DD46FD7572}" presName="rootComposite" presStyleCnt="0"/>
      <dgm:spPr/>
    </dgm:pt>
    <dgm:pt modelId="{C4D4E018-EE0E-4EDB-A9C5-060BE14A658E}" type="pres">
      <dgm:prSet presAssocID="{BE06A392-EFBA-4ED7-8BF5-50DD46FD7572}" presName="rootText" presStyleLbl="node2" presStyleIdx="1" presStyleCnt="2" custScaleY="44273" custLinFactNeighborX="2700" custLinFactNeighborY="-2400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286B6F3-2EC9-4A93-8BDE-4EDDDEF5D979}" type="pres">
      <dgm:prSet presAssocID="{BE06A392-EFBA-4ED7-8BF5-50DD46FD7572}" presName="rootConnector" presStyleLbl="node2" presStyleIdx="1" presStyleCnt="2"/>
      <dgm:spPr/>
      <dgm:t>
        <a:bodyPr/>
        <a:lstStyle/>
        <a:p>
          <a:endParaRPr lang="es-ES"/>
        </a:p>
      </dgm:t>
    </dgm:pt>
    <dgm:pt modelId="{DA4D6E55-C005-401E-9E0F-E81F61697ACA}" type="pres">
      <dgm:prSet presAssocID="{BE06A392-EFBA-4ED7-8BF5-50DD46FD7572}" presName="hierChild4" presStyleCnt="0"/>
      <dgm:spPr/>
    </dgm:pt>
    <dgm:pt modelId="{0C9AEA4D-9C7D-46EA-8D51-34ABB7C75ADA}" type="pres">
      <dgm:prSet presAssocID="{91CF740D-3A5B-499D-BDA4-F6B7604FB8F0}" presName="Name37" presStyleLbl="parChTrans1D3" presStyleIdx="0" presStyleCnt="2"/>
      <dgm:spPr/>
      <dgm:t>
        <a:bodyPr/>
        <a:lstStyle/>
        <a:p>
          <a:endParaRPr lang="es-ES"/>
        </a:p>
      </dgm:t>
    </dgm:pt>
    <dgm:pt modelId="{3E024448-89FD-4691-914F-0F385BA5CC7D}" type="pres">
      <dgm:prSet presAssocID="{4229B7F7-78A7-4A9A-8837-34A0BF7B32F8}" presName="hierRoot2" presStyleCnt="0">
        <dgm:presLayoutVars>
          <dgm:hierBranch val="init"/>
        </dgm:presLayoutVars>
      </dgm:prSet>
      <dgm:spPr/>
    </dgm:pt>
    <dgm:pt modelId="{BA54C27A-6BCC-4DB9-AA50-29579617E02B}" type="pres">
      <dgm:prSet presAssocID="{4229B7F7-78A7-4A9A-8837-34A0BF7B32F8}" presName="rootComposite" presStyleCnt="0"/>
      <dgm:spPr/>
    </dgm:pt>
    <dgm:pt modelId="{F72804E3-B8D6-4C9F-AC7F-875AAF20D5D5}" type="pres">
      <dgm:prSet presAssocID="{4229B7F7-78A7-4A9A-8837-34A0BF7B32F8}" presName="rootText" presStyleLbl="node3" presStyleIdx="0" presStyleCnt="2" custScaleX="123915" custScaleY="53676" custLinFactNeighborX="-937" custLinFactNeighborY="2516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2EB991B-33A3-45CD-A9C1-4E87C5883BC8}" type="pres">
      <dgm:prSet presAssocID="{4229B7F7-78A7-4A9A-8837-34A0BF7B32F8}" presName="rootConnector" presStyleLbl="node3" presStyleIdx="0" presStyleCnt="2"/>
      <dgm:spPr/>
      <dgm:t>
        <a:bodyPr/>
        <a:lstStyle/>
        <a:p>
          <a:endParaRPr lang="es-ES"/>
        </a:p>
      </dgm:t>
    </dgm:pt>
    <dgm:pt modelId="{EC9ACDBA-C70B-4452-B398-F51EADBA2F8E}" type="pres">
      <dgm:prSet presAssocID="{4229B7F7-78A7-4A9A-8837-34A0BF7B32F8}" presName="hierChild4" presStyleCnt="0"/>
      <dgm:spPr/>
    </dgm:pt>
    <dgm:pt modelId="{A008AB3C-7FEA-4E95-8F1F-DDB6546E9904}" type="pres">
      <dgm:prSet presAssocID="{4229B7F7-78A7-4A9A-8837-34A0BF7B32F8}" presName="hierChild5" presStyleCnt="0"/>
      <dgm:spPr/>
    </dgm:pt>
    <dgm:pt modelId="{97062A80-7BF2-4D1C-A673-011D167A2FD4}" type="pres">
      <dgm:prSet presAssocID="{55D650F3-5037-442B-A8FC-0D2367849A0B}" presName="Name37" presStyleLbl="parChTrans1D3" presStyleIdx="1" presStyleCnt="2"/>
      <dgm:spPr/>
      <dgm:t>
        <a:bodyPr/>
        <a:lstStyle/>
        <a:p>
          <a:endParaRPr lang="es-ES"/>
        </a:p>
      </dgm:t>
    </dgm:pt>
    <dgm:pt modelId="{120994B9-6351-4D10-972B-246EDA2A2F6A}" type="pres">
      <dgm:prSet presAssocID="{86F3C719-BD50-4642-ADE1-38F97648FE3D}" presName="hierRoot2" presStyleCnt="0">
        <dgm:presLayoutVars>
          <dgm:hierBranch val="init"/>
        </dgm:presLayoutVars>
      </dgm:prSet>
      <dgm:spPr/>
    </dgm:pt>
    <dgm:pt modelId="{0453C74C-016C-4C62-B0B8-31351453FD8D}" type="pres">
      <dgm:prSet presAssocID="{86F3C719-BD50-4642-ADE1-38F97648FE3D}" presName="rootComposite" presStyleCnt="0"/>
      <dgm:spPr/>
    </dgm:pt>
    <dgm:pt modelId="{A4D5A0E8-D3C6-4067-B2DD-EB878F553F60}" type="pres">
      <dgm:prSet presAssocID="{86F3C719-BD50-4642-ADE1-38F97648FE3D}" presName="rootText" presStyleLbl="node3" presStyleIdx="1" presStyleCnt="2" custScaleX="104011" custScaleY="41229" custLinFactY="-36558" custLinFactNeighborX="-2738" custLinFactNeighborY="-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BDE17D3-81BA-4109-AF86-104846B8367B}" type="pres">
      <dgm:prSet presAssocID="{86F3C719-BD50-4642-ADE1-38F97648FE3D}" presName="rootConnector" presStyleLbl="node3" presStyleIdx="1" presStyleCnt="2"/>
      <dgm:spPr/>
      <dgm:t>
        <a:bodyPr/>
        <a:lstStyle/>
        <a:p>
          <a:endParaRPr lang="es-ES"/>
        </a:p>
      </dgm:t>
    </dgm:pt>
    <dgm:pt modelId="{DD418BAB-633D-4234-AA27-3B4899DE3218}" type="pres">
      <dgm:prSet presAssocID="{86F3C719-BD50-4642-ADE1-38F97648FE3D}" presName="hierChild4" presStyleCnt="0"/>
      <dgm:spPr/>
    </dgm:pt>
    <dgm:pt modelId="{C86685BD-EAA1-4B27-9216-003693A8ADDA}" type="pres">
      <dgm:prSet presAssocID="{86F3C719-BD50-4642-ADE1-38F97648FE3D}" presName="hierChild5" presStyleCnt="0"/>
      <dgm:spPr/>
    </dgm:pt>
    <dgm:pt modelId="{C59E07C4-9C98-4C87-B0FC-9034E158EB0D}" type="pres">
      <dgm:prSet presAssocID="{BE06A392-EFBA-4ED7-8BF5-50DD46FD7572}" presName="hierChild5" presStyleCnt="0"/>
      <dgm:spPr/>
    </dgm:pt>
    <dgm:pt modelId="{474163D6-B963-4BD3-8094-07C061A4E284}" type="pres">
      <dgm:prSet presAssocID="{9AA4B016-A190-4D63-BBC7-5E766EEEB2DB}" presName="hierChild3" presStyleCnt="0"/>
      <dgm:spPr/>
    </dgm:pt>
  </dgm:ptLst>
  <dgm:cxnLst>
    <dgm:cxn modelId="{A5CDA7BF-C757-43E8-A069-71CEDF491D5A}" type="presOf" srcId="{A02007DE-6601-4351-A62B-46F2C8FE014C}" destId="{FEF5EC31-7EFE-4CBF-B2E8-3270D914A688}" srcOrd="0" destOrd="0" presId="urn:microsoft.com/office/officeart/2005/8/layout/orgChart1"/>
    <dgm:cxn modelId="{EA565DB0-229E-4E8E-97FE-0D8D4FFC9F1C}" srcId="{9AA4B016-A190-4D63-BBC7-5E766EEEB2DB}" destId="{BE06A392-EFBA-4ED7-8BF5-50DD46FD7572}" srcOrd="1" destOrd="0" parTransId="{A02007DE-6601-4351-A62B-46F2C8FE014C}" sibTransId="{3DDCEF7C-F5BA-46A1-8108-D0E7D8873453}"/>
    <dgm:cxn modelId="{BFA0341B-CFBF-4731-980F-D9B3DB65EDF6}" type="presOf" srcId="{86F3C719-BD50-4642-ADE1-38F97648FE3D}" destId="{4BDE17D3-81BA-4109-AF86-104846B8367B}" srcOrd="1" destOrd="0" presId="urn:microsoft.com/office/officeart/2005/8/layout/orgChart1"/>
    <dgm:cxn modelId="{B8979E89-8388-4847-92BD-4BFB1B179899}" type="presOf" srcId="{86F3C719-BD50-4642-ADE1-38F97648FE3D}" destId="{A4D5A0E8-D3C6-4067-B2DD-EB878F553F60}" srcOrd="0" destOrd="0" presId="urn:microsoft.com/office/officeart/2005/8/layout/orgChart1"/>
    <dgm:cxn modelId="{CC73EF19-89ED-48FD-B16F-213154FB5817}" type="presOf" srcId="{91CF740D-3A5B-499D-BDA4-F6B7604FB8F0}" destId="{0C9AEA4D-9C7D-46EA-8D51-34ABB7C75ADA}" srcOrd="0" destOrd="0" presId="urn:microsoft.com/office/officeart/2005/8/layout/orgChart1"/>
    <dgm:cxn modelId="{F971EADD-F893-47CB-8A1F-E9FBF7C61992}" srcId="{BE06A392-EFBA-4ED7-8BF5-50DD46FD7572}" destId="{86F3C719-BD50-4642-ADE1-38F97648FE3D}" srcOrd="1" destOrd="0" parTransId="{55D650F3-5037-442B-A8FC-0D2367849A0B}" sibTransId="{53420E02-272D-4DB1-89CC-08E46302C0C1}"/>
    <dgm:cxn modelId="{0B043EF3-91C8-4A7F-92CF-F2AEE85143A1}" type="presOf" srcId="{BEC07B4C-ACC8-4A56-A029-EF29DA79EB19}" destId="{BEEC2F76-8DF6-47AD-AE6E-208D6EBFE911}" srcOrd="1" destOrd="0" presId="urn:microsoft.com/office/officeart/2005/8/layout/orgChart1"/>
    <dgm:cxn modelId="{451DE63B-4472-4990-ABF2-17C370C5B345}" srcId="{91F24627-4630-40D6-9EFB-04DDF830AD67}" destId="{9AA4B016-A190-4D63-BBC7-5E766EEEB2DB}" srcOrd="0" destOrd="0" parTransId="{3D5C1EED-D426-4DC1-8E90-B0414FF0031D}" sibTransId="{F77B43C3-E578-4135-894C-CEDAA054D1C1}"/>
    <dgm:cxn modelId="{75F4C136-9960-413C-B562-2D567E1BD888}" type="presOf" srcId="{9AA4B016-A190-4D63-BBC7-5E766EEEB2DB}" destId="{58F00568-1AA6-44FF-B8F3-681DADCF4F14}" srcOrd="0" destOrd="0" presId="urn:microsoft.com/office/officeart/2005/8/layout/orgChart1"/>
    <dgm:cxn modelId="{88343C6F-9A15-4BC8-AD29-D1D3EFEC277F}" type="presOf" srcId="{55D650F3-5037-442B-A8FC-0D2367849A0B}" destId="{97062A80-7BF2-4D1C-A673-011D167A2FD4}" srcOrd="0" destOrd="0" presId="urn:microsoft.com/office/officeart/2005/8/layout/orgChart1"/>
    <dgm:cxn modelId="{BA5A61D9-A8A5-4F33-8085-21065BE1CF92}" type="presOf" srcId="{91F24627-4630-40D6-9EFB-04DDF830AD67}" destId="{3AA8D6D1-5960-43F9-9E2B-7E0716150838}" srcOrd="0" destOrd="0" presId="urn:microsoft.com/office/officeart/2005/8/layout/orgChart1"/>
    <dgm:cxn modelId="{C502F7E0-74D2-491B-8E93-84188DF03C0E}" type="presOf" srcId="{9AA4B016-A190-4D63-BBC7-5E766EEEB2DB}" destId="{1FFD7FB8-7B22-4B26-8685-7EC657F13946}" srcOrd="1" destOrd="0" presId="urn:microsoft.com/office/officeart/2005/8/layout/orgChart1"/>
    <dgm:cxn modelId="{D5DA1A3F-8983-49AA-A4F3-46E8599CCBEC}" srcId="{BE06A392-EFBA-4ED7-8BF5-50DD46FD7572}" destId="{4229B7F7-78A7-4A9A-8837-34A0BF7B32F8}" srcOrd="0" destOrd="0" parTransId="{91CF740D-3A5B-499D-BDA4-F6B7604FB8F0}" sibTransId="{9BB109C3-F11A-4166-9730-36679D894437}"/>
    <dgm:cxn modelId="{B51D0D53-C709-4322-B55E-A5A307042CB6}" type="presOf" srcId="{BE06A392-EFBA-4ED7-8BF5-50DD46FD7572}" destId="{C286B6F3-2EC9-4A93-8BDE-4EDDDEF5D979}" srcOrd="1" destOrd="0" presId="urn:microsoft.com/office/officeart/2005/8/layout/orgChart1"/>
    <dgm:cxn modelId="{5BEDD3A6-2703-4ACA-B35C-9DCDB4EA6BC3}" type="presOf" srcId="{4229B7F7-78A7-4A9A-8837-34A0BF7B32F8}" destId="{F72804E3-B8D6-4C9F-AC7F-875AAF20D5D5}" srcOrd="0" destOrd="0" presId="urn:microsoft.com/office/officeart/2005/8/layout/orgChart1"/>
    <dgm:cxn modelId="{00B06C79-5F33-4FCE-B5FA-60763BDE4830}" type="presOf" srcId="{0CDC7817-71E0-4185-A433-04060ED14E50}" destId="{5EC8DFB4-8E0A-420E-B986-A02211C43CFA}" srcOrd="0" destOrd="0" presId="urn:microsoft.com/office/officeart/2005/8/layout/orgChart1"/>
    <dgm:cxn modelId="{50C29C51-3444-4AA9-9681-4238DDAA195F}" srcId="{9AA4B016-A190-4D63-BBC7-5E766EEEB2DB}" destId="{BEC07B4C-ACC8-4A56-A029-EF29DA79EB19}" srcOrd="0" destOrd="0" parTransId="{0CDC7817-71E0-4185-A433-04060ED14E50}" sibTransId="{4602C08F-349C-4843-B95C-DAD8E3344DE4}"/>
    <dgm:cxn modelId="{A6CEAE09-8703-43C7-969B-F29F19C60BD5}" type="presOf" srcId="{4229B7F7-78A7-4A9A-8837-34A0BF7B32F8}" destId="{C2EB991B-33A3-45CD-A9C1-4E87C5883BC8}" srcOrd="1" destOrd="0" presId="urn:microsoft.com/office/officeart/2005/8/layout/orgChart1"/>
    <dgm:cxn modelId="{AD2ABD0E-FD71-4134-922E-8C6C008F0B34}" type="presOf" srcId="{BE06A392-EFBA-4ED7-8BF5-50DD46FD7572}" destId="{C4D4E018-EE0E-4EDB-A9C5-060BE14A658E}" srcOrd="0" destOrd="0" presId="urn:microsoft.com/office/officeart/2005/8/layout/orgChart1"/>
    <dgm:cxn modelId="{F723EB67-DEE1-48C5-8E8E-366B292D5B66}" type="presOf" srcId="{BEC07B4C-ACC8-4A56-A029-EF29DA79EB19}" destId="{630CFD33-E910-41FC-A28B-251E82F9F444}" srcOrd="0" destOrd="0" presId="urn:microsoft.com/office/officeart/2005/8/layout/orgChart1"/>
    <dgm:cxn modelId="{449F897F-EF69-4371-953B-8E2C44B7B2ED}" type="presParOf" srcId="{3AA8D6D1-5960-43F9-9E2B-7E0716150838}" destId="{08EF63D2-8FC3-490D-82B2-FE66D8CA8890}" srcOrd="0" destOrd="0" presId="urn:microsoft.com/office/officeart/2005/8/layout/orgChart1"/>
    <dgm:cxn modelId="{FE0B40F2-F1A7-4839-9674-98E45EF93711}" type="presParOf" srcId="{08EF63D2-8FC3-490D-82B2-FE66D8CA8890}" destId="{35D469C6-48B0-4552-982F-239BD2171423}" srcOrd="0" destOrd="0" presId="urn:microsoft.com/office/officeart/2005/8/layout/orgChart1"/>
    <dgm:cxn modelId="{3CC47F5F-CA4B-4014-ADA2-C3431CAE5D90}" type="presParOf" srcId="{35D469C6-48B0-4552-982F-239BD2171423}" destId="{58F00568-1AA6-44FF-B8F3-681DADCF4F14}" srcOrd="0" destOrd="0" presId="urn:microsoft.com/office/officeart/2005/8/layout/orgChart1"/>
    <dgm:cxn modelId="{1A3B3E16-DE68-4F03-AB5E-2455B6C2C6EB}" type="presParOf" srcId="{35D469C6-48B0-4552-982F-239BD2171423}" destId="{1FFD7FB8-7B22-4B26-8685-7EC657F13946}" srcOrd="1" destOrd="0" presId="urn:microsoft.com/office/officeart/2005/8/layout/orgChart1"/>
    <dgm:cxn modelId="{110BB3AA-725B-45F1-AE0D-B9539E200F4B}" type="presParOf" srcId="{08EF63D2-8FC3-490D-82B2-FE66D8CA8890}" destId="{0B8561A0-D3A3-448F-AB5C-9677408BEC05}" srcOrd="1" destOrd="0" presId="urn:microsoft.com/office/officeart/2005/8/layout/orgChart1"/>
    <dgm:cxn modelId="{2886EC61-4248-4C92-8FF2-73A6A023AF5C}" type="presParOf" srcId="{0B8561A0-D3A3-448F-AB5C-9677408BEC05}" destId="{5EC8DFB4-8E0A-420E-B986-A02211C43CFA}" srcOrd="0" destOrd="0" presId="urn:microsoft.com/office/officeart/2005/8/layout/orgChart1"/>
    <dgm:cxn modelId="{7D256BA8-9B67-4648-9AF8-0A24E14CD3EE}" type="presParOf" srcId="{0B8561A0-D3A3-448F-AB5C-9677408BEC05}" destId="{639B6353-8FD8-46C3-A92E-20D70D732B1B}" srcOrd="1" destOrd="0" presId="urn:microsoft.com/office/officeart/2005/8/layout/orgChart1"/>
    <dgm:cxn modelId="{8BF63743-14F1-4CB5-A0D4-588DE8841DEE}" type="presParOf" srcId="{639B6353-8FD8-46C3-A92E-20D70D732B1B}" destId="{5935857E-B519-4B5A-8D55-28D483C5FB5A}" srcOrd="0" destOrd="0" presId="urn:microsoft.com/office/officeart/2005/8/layout/orgChart1"/>
    <dgm:cxn modelId="{058277A8-AD30-4040-A94E-155D83403666}" type="presParOf" srcId="{5935857E-B519-4B5A-8D55-28D483C5FB5A}" destId="{630CFD33-E910-41FC-A28B-251E82F9F444}" srcOrd="0" destOrd="0" presId="urn:microsoft.com/office/officeart/2005/8/layout/orgChart1"/>
    <dgm:cxn modelId="{B0CEE2FB-0FE5-44B5-B563-17F0B7AA4226}" type="presParOf" srcId="{5935857E-B519-4B5A-8D55-28D483C5FB5A}" destId="{BEEC2F76-8DF6-47AD-AE6E-208D6EBFE911}" srcOrd="1" destOrd="0" presId="urn:microsoft.com/office/officeart/2005/8/layout/orgChart1"/>
    <dgm:cxn modelId="{91D27014-437F-4E79-B737-6E23B01940D1}" type="presParOf" srcId="{639B6353-8FD8-46C3-A92E-20D70D732B1B}" destId="{293528A4-BA48-4A97-87B3-C7ED96F06902}" srcOrd="1" destOrd="0" presId="urn:microsoft.com/office/officeart/2005/8/layout/orgChart1"/>
    <dgm:cxn modelId="{985E43FD-C37B-4FAE-A984-E385A254F9EB}" type="presParOf" srcId="{639B6353-8FD8-46C3-A92E-20D70D732B1B}" destId="{672CA99F-3BFF-4035-8DCC-51D6243FE4E9}" srcOrd="2" destOrd="0" presId="urn:microsoft.com/office/officeart/2005/8/layout/orgChart1"/>
    <dgm:cxn modelId="{22533264-1D24-4219-BBC9-12624A1E5EA9}" type="presParOf" srcId="{0B8561A0-D3A3-448F-AB5C-9677408BEC05}" destId="{FEF5EC31-7EFE-4CBF-B2E8-3270D914A688}" srcOrd="2" destOrd="0" presId="urn:microsoft.com/office/officeart/2005/8/layout/orgChart1"/>
    <dgm:cxn modelId="{B6DD8FBE-0C25-42A1-B52A-52CDDFE65292}" type="presParOf" srcId="{0B8561A0-D3A3-448F-AB5C-9677408BEC05}" destId="{C580100D-84FC-4FD3-A208-E7D63D386170}" srcOrd="3" destOrd="0" presId="urn:microsoft.com/office/officeart/2005/8/layout/orgChart1"/>
    <dgm:cxn modelId="{EA530EA1-2A34-4BE5-9A7E-9726F293A1AE}" type="presParOf" srcId="{C580100D-84FC-4FD3-A208-E7D63D386170}" destId="{FD486308-7A7E-4C3E-A91C-552A3D452726}" srcOrd="0" destOrd="0" presId="urn:microsoft.com/office/officeart/2005/8/layout/orgChart1"/>
    <dgm:cxn modelId="{A9D3CE5D-B39A-481A-AFC2-93A82D17B70D}" type="presParOf" srcId="{FD486308-7A7E-4C3E-A91C-552A3D452726}" destId="{C4D4E018-EE0E-4EDB-A9C5-060BE14A658E}" srcOrd="0" destOrd="0" presId="urn:microsoft.com/office/officeart/2005/8/layout/orgChart1"/>
    <dgm:cxn modelId="{D86F92AA-5BC9-41BD-B013-534CD57A4107}" type="presParOf" srcId="{FD486308-7A7E-4C3E-A91C-552A3D452726}" destId="{C286B6F3-2EC9-4A93-8BDE-4EDDDEF5D979}" srcOrd="1" destOrd="0" presId="urn:microsoft.com/office/officeart/2005/8/layout/orgChart1"/>
    <dgm:cxn modelId="{317CAEB6-5947-48E0-9246-5DE997505E2E}" type="presParOf" srcId="{C580100D-84FC-4FD3-A208-E7D63D386170}" destId="{DA4D6E55-C005-401E-9E0F-E81F61697ACA}" srcOrd="1" destOrd="0" presId="urn:microsoft.com/office/officeart/2005/8/layout/orgChart1"/>
    <dgm:cxn modelId="{33AD96AD-139C-4B5B-9826-1B2DAB79C304}" type="presParOf" srcId="{DA4D6E55-C005-401E-9E0F-E81F61697ACA}" destId="{0C9AEA4D-9C7D-46EA-8D51-34ABB7C75ADA}" srcOrd="0" destOrd="0" presId="urn:microsoft.com/office/officeart/2005/8/layout/orgChart1"/>
    <dgm:cxn modelId="{580E9089-CE24-4667-ABC1-00BF344561FA}" type="presParOf" srcId="{DA4D6E55-C005-401E-9E0F-E81F61697ACA}" destId="{3E024448-89FD-4691-914F-0F385BA5CC7D}" srcOrd="1" destOrd="0" presId="urn:microsoft.com/office/officeart/2005/8/layout/orgChart1"/>
    <dgm:cxn modelId="{68D9C0E8-5632-4C3E-BD2D-20307C3EE904}" type="presParOf" srcId="{3E024448-89FD-4691-914F-0F385BA5CC7D}" destId="{BA54C27A-6BCC-4DB9-AA50-29579617E02B}" srcOrd="0" destOrd="0" presId="urn:microsoft.com/office/officeart/2005/8/layout/orgChart1"/>
    <dgm:cxn modelId="{EA39C7F5-2468-4437-A0D0-6101CA2ABDB8}" type="presParOf" srcId="{BA54C27A-6BCC-4DB9-AA50-29579617E02B}" destId="{F72804E3-B8D6-4C9F-AC7F-875AAF20D5D5}" srcOrd="0" destOrd="0" presId="urn:microsoft.com/office/officeart/2005/8/layout/orgChart1"/>
    <dgm:cxn modelId="{B8989213-B21C-4E03-AE72-38CF55BCBF6C}" type="presParOf" srcId="{BA54C27A-6BCC-4DB9-AA50-29579617E02B}" destId="{C2EB991B-33A3-45CD-A9C1-4E87C5883BC8}" srcOrd="1" destOrd="0" presId="urn:microsoft.com/office/officeart/2005/8/layout/orgChart1"/>
    <dgm:cxn modelId="{12D32BAB-0A05-4EE8-8718-A933D3A4A891}" type="presParOf" srcId="{3E024448-89FD-4691-914F-0F385BA5CC7D}" destId="{EC9ACDBA-C70B-4452-B398-F51EADBA2F8E}" srcOrd="1" destOrd="0" presId="urn:microsoft.com/office/officeart/2005/8/layout/orgChart1"/>
    <dgm:cxn modelId="{ADBB4346-8146-4407-B7B2-2068F1236576}" type="presParOf" srcId="{3E024448-89FD-4691-914F-0F385BA5CC7D}" destId="{A008AB3C-7FEA-4E95-8F1F-DDB6546E9904}" srcOrd="2" destOrd="0" presId="urn:microsoft.com/office/officeart/2005/8/layout/orgChart1"/>
    <dgm:cxn modelId="{02E9D938-F1DF-429E-AA6A-90CAC6B48A10}" type="presParOf" srcId="{DA4D6E55-C005-401E-9E0F-E81F61697ACA}" destId="{97062A80-7BF2-4D1C-A673-011D167A2FD4}" srcOrd="2" destOrd="0" presId="urn:microsoft.com/office/officeart/2005/8/layout/orgChart1"/>
    <dgm:cxn modelId="{D7CD5085-4FDD-449B-9778-38443E36F6D9}" type="presParOf" srcId="{DA4D6E55-C005-401E-9E0F-E81F61697ACA}" destId="{120994B9-6351-4D10-972B-246EDA2A2F6A}" srcOrd="3" destOrd="0" presId="urn:microsoft.com/office/officeart/2005/8/layout/orgChart1"/>
    <dgm:cxn modelId="{12FCFC1C-B8A2-4929-9CC8-72CC25265609}" type="presParOf" srcId="{120994B9-6351-4D10-972B-246EDA2A2F6A}" destId="{0453C74C-016C-4C62-B0B8-31351453FD8D}" srcOrd="0" destOrd="0" presId="urn:microsoft.com/office/officeart/2005/8/layout/orgChart1"/>
    <dgm:cxn modelId="{48AAA91B-5871-4433-9A21-9DBA4C65CA85}" type="presParOf" srcId="{0453C74C-016C-4C62-B0B8-31351453FD8D}" destId="{A4D5A0E8-D3C6-4067-B2DD-EB878F553F60}" srcOrd="0" destOrd="0" presId="urn:microsoft.com/office/officeart/2005/8/layout/orgChart1"/>
    <dgm:cxn modelId="{F996B821-A4D0-42ED-91B8-F315E9EF8190}" type="presParOf" srcId="{0453C74C-016C-4C62-B0B8-31351453FD8D}" destId="{4BDE17D3-81BA-4109-AF86-104846B8367B}" srcOrd="1" destOrd="0" presId="urn:microsoft.com/office/officeart/2005/8/layout/orgChart1"/>
    <dgm:cxn modelId="{83F92269-6998-4549-B67E-02D54E19D61D}" type="presParOf" srcId="{120994B9-6351-4D10-972B-246EDA2A2F6A}" destId="{DD418BAB-633D-4234-AA27-3B4899DE3218}" srcOrd="1" destOrd="0" presId="urn:microsoft.com/office/officeart/2005/8/layout/orgChart1"/>
    <dgm:cxn modelId="{FABBB845-15FA-4299-851C-325299AAC93E}" type="presParOf" srcId="{120994B9-6351-4D10-972B-246EDA2A2F6A}" destId="{C86685BD-EAA1-4B27-9216-003693A8ADDA}" srcOrd="2" destOrd="0" presId="urn:microsoft.com/office/officeart/2005/8/layout/orgChart1"/>
    <dgm:cxn modelId="{7FD8AD55-95F1-492B-8CA7-9EE3E444A94B}" type="presParOf" srcId="{C580100D-84FC-4FD3-A208-E7D63D386170}" destId="{C59E07C4-9C98-4C87-B0FC-9034E158EB0D}" srcOrd="2" destOrd="0" presId="urn:microsoft.com/office/officeart/2005/8/layout/orgChart1"/>
    <dgm:cxn modelId="{119E6A78-57DC-4DD0-AAAA-980C37A5AAB4}" type="presParOf" srcId="{08EF63D2-8FC3-490D-82B2-FE66D8CA8890}" destId="{474163D6-B963-4BD3-8094-07C061A4E2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BD0843-EB09-44F7-9805-9F4DC5C41143}" type="doc">
      <dgm:prSet loTypeId="urn:microsoft.com/office/officeart/2005/8/layout/hProcess9" loCatId="process" qsTypeId="urn:microsoft.com/office/officeart/2005/8/quickstyle/3d7" qsCatId="3D" csTypeId="urn:microsoft.com/office/officeart/2005/8/colors/accent2_5" csCatId="accent2" phldr="1"/>
      <dgm:spPr/>
    </dgm:pt>
    <dgm:pt modelId="{215705BE-E297-478D-8655-69D828A9E563}">
      <dgm:prSet phldrT="[Texto]"/>
      <dgm:spPr>
        <a:ln w="25400">
          <a:solidFill>
            <a:schemeClr val="tx1"/>
          </a:solidFill>
        </a:ln>
      </dgm:spPr>
      <dgm:t>
        <a:bodyPr/>
        <a:lstStyle/>
        <a:p>
          <a:r>
            <a:rPr lang="es-ES" dirty="0"/>
            <a:t>¿Qué hemos visto?</a:t>
          </a:r>
        </a:p>
      </dgm:t>
    </dgm:pt>
    <dgm:pt modelId="{53BB2D14-9DBB-4C46-84A2-1DE9E492FB64}" type="parTrans" cxnId="{6B343DB4-3C65-4C40-906F-4E2CEEF318EC}">
      <dgm:prSet/>
      <dgm:spPr/>
      <dgm:t>
        <a:bodyPr/>
        <a:lstStyle/>
        <a:p>
          <a:endParaRPr lang="es-ES"/>
        </a:p>
      </dgm:t>
    </dgm:pt>
    <dgm:pt modelId="{595572BD-18E9-4442-A0FD-E034B00A0B93}" type="sibTrans" cxnId="{6B343DB4-3C65-4C40-906F-4E2CEEF318EC}">
      <dgm:prSet/>
      <dgm:spPr/>
      <dgm:t>
        <a:bodyPr/>
        <a:lstStyle/>
        <a:p>
          <a:endParaRPr lang="es-ES"/>
        </a:p>
      </dgm:t>
    </dgm:pt>
    <dgm:pt modelId="{07FBB9D7-F1EF-4B61-816E-63C4925853BB}">
      <dgm:prSet phldrT="[Texto]"/>
      <dgm:spPr>
        <a:ln w="28575">
          <a:solidFill>
            <a:schemeClr val="tx1"/>
          </a:solidFill>
        </a:ln>
      </dgm:spPr>
      <dgm:t>
        <a:bodyPr/>
        <a:lstStyle/>
        <a:p>
          <a:r>
            <a:rPr lang="es-ES" dirty="0"/>
            <a:t>¿Qué concepto principal rescatas?</a:t>
          </a:r>
        </a:p>
      </dgm:t>
    </dgm:pt>
    <dgm:pt modelId="{EB9862EF-9275-4115-AFAF-F1DF4B0A46FA}" type="parTrans" cxnId="{46622D59-22AA-41EE-834C-4F0EAC3541C4}">
      <dgm:prSet/>
      <dgm:spPr/>
      <dgm:t>
        <a:bodyPr/>
        <a:lstStyle/>
        <a:p>
          <a:endParaRPr lang="es-ES"/>
        </a:p>
      </dgm:t>
    </dgm:pt>
    <dgm:pt modelId="{7A5A8A01-95E6-46C7-947A-E1B2E69F57FA}" type="sibTrans" cxnId="{46622D59-22AA-41EE-834C-4F0EAC3541C4}">
      <dgm:prSet/>
      <dgm:spPr/>
      <dgm:t>
        <a:bodyPr/>
        <a:lstStyle/>
        <a:p>
          <a:endParaRPr lang="es-ES"/>
        </a:p>
      </dgm:t>
    </dgm:pt>
    <dgm:pt modelId="{9379DA68-6A37-41D1-8281-6D537E6CF80D}">
      <dgm:prSet phldrT="[Texto]"/>
      <dgm:spPr>
        <a:ln w="47625">
          <a:solidFill>
            <a:schemeClr val="tx1"/>
          </a:solidFill>
        </a:ln>
      </dgm:spPr>
      <dgm:t>
        <a:bodyPr/>
        <a:lstStyle/>
        <a:p>
          <a:r>
            <a:rPr lang="es-ES" dirty="0"/>
            <a:t>¿Qué estrategias utilizaste?</a:t>
          </a:r>
        </a:p>
      </dgm:t>
    </dgm:pt>
    <dgm:pt modelId="{23428898-E3E1-41CB-83A7-0E777EF470F5}" type="parTrans" cxnId="{97ED8449-B5F8-41B1-ACB6-CA446FBEA436}">
      <dgm:prSet/>
      <dgm:spPr/>
      <dgm:t>
        <a:bodyPr/>
        <a:lstStyle/>
        <a:p>
          <a:endParaRPr lang="es-ES"/>
        </a:p>
      </dgm:t>
    </dgm:pt>
    <dgm:pt modelId="{90C95E0C-9DD4-4AD4-92C5-436AA3DC2B43}" type="sibTrans" cxnId="{97ED8449-B5F8-41B1-ACB6-CA446FBEA436}">
      <dgm:prSet/>
      <dgm:spPr/>
      <dgm:t>
        <a:bodyPr/>
        <a:lstStyle/>
        <a:p>
          <a:endParaRPr lang="es-ES"/>
        </a:p>
      </dgm:t>
    </dgm:pt>
    <dgm:pt modelId="{A3563C7F-FAAF-4336-BA38-7D6F4EA9B998}" type="pres">
      <dgm:prSet presAssocID="{6ABD0843-EB09-44F7-9805-9F4DC5C41143}" presName="CompostProcess" presStyleCnt="0">
        <dgm:presLayoutVars>
          <dgm:dir/>
          <dgm:resizeHandles val="exact"/>
        </dgm:presLayoutVars>
      </dgm:prSet>
      <dgm:spPr/>
    </dgm:pt>
    <dgm:pt modelId="{939D7EDD-37DE-4977-8B94-55A6E1985149}" type="pres">
      <dgm:prSet presAssocID="{6ABD0843-EB09-44F7-9805-9F4DC5C41143}" presName="arrow" presStyleLbl="bgShp" presStyleIdx="0" presStyleCnt="1"/>
      <dgm:spPr>
        <a:ln w="60325">
          <a:solidFill>
            <a:schemeClr val="tx1"/>
          </a:solidFill>
        </a:ln>
      </dgm:spPr>
    </dgm:pt>
    <dgm:pt modelId="{C06772FA-774F-490C-B720-2C665A6ACF66}" type="pres">
      <dgm:prSet presAssocID="{6ABD0843-EB09-44F7-9805-9F4DC5C41143}" presName="linearProcess" presStyleCnt="0"/>
      <dgm:spPr/>
    </dgm:pt>
    <dgm:pt modelId="{E4B3BE11-09ED-489C-932B-9CE3B4CC1AB1}" type="pres">
      <dgm:prSet presAssocID="{215705BE-E297-478D-8655-69D828A9E56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7CB225-FAAB-4BEB-A180-ABB80135B3A2}" type="pres">
      <dgm:prSet presAssocID="{595572BD-18E9-4442-A0FD-E034B00A0B93}" presName="sibTrans" presStyleCnt="0"/>
      <dgm:spPr/>
    </dgm:pt>
    <dgm:pt modelId="{83AF902C-FAE6-427B-B5CD-85C84514693E}" type="pres">
      <dgm:prSet presAssocID="{07FBB9D7-F1EF-4B61-816E-63C4925853B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9991C8-05FD-44DF-B406-EEC33B585320}" type="pres">
      <dgm:prSet presAssocID="{7A5A8A01-95E6-46C7-947A-E1B2E69F57FA}" presName="sibTrans" presStyleCnt="0"/>
      <dgm:spPr/>
    </dgm:pt>
    <dgm:pt modelId="{4FACCF97-BA2D-4370-9015-FEEDA9CE9A17}" type="pres">
      <dgm:prSet presAssocID="{9379DA68-6A37-41D1-8281-6D537E6CF80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6622D59-22AA-41EE-834C-4F0EAC3541C4}" srcId="{6ABD0843-EB09-44F7-9805-9F4DC5C41143}" destId="{07FBB9D7-F1EF-4B61-816E-63C4925853BB}" srcOrd="1" destOrd="0" parTransId="{EB9862EF-9275-4115-AFAF-F1DF4B0A46FA}" sibTransId="{7A5A8A01-95E6-46C7-947A-E1B2E69F57FA}"/>
    <dgm:cxn modelId="{1467A108-E4E3-4D65-810C-EC97325030C5}" type="presOf" srcId="{9379DA68-6A37-41D1-8281-6D537E6CF80D}" destId="{4FACCF97-BA2D-4370-9015-FEEDA9CE9A17}" srcOrd="0" destOrd="0" presId="urn:microsoft.com/office/officeart/2005/8/layout/hProcess9"/>
    <dgm:cxn modelId="{97ED8449-B5F8-41B1-ACB6-CA446FBEA436}" srcId="{6ABD0843-EB09-44F7-9805-9F4DC5C41143}" destId="{9379DA68-6A37-41D1-8281-6D537E6CF80D}" srcOrd="2" destOrd="0" parTransId="{23428898-E3E1-41CB-83A7-0E777EF470F5}" sibTransId="{90C95E0C-9DD4-4AD4-92C5-436AA3DC2B43}"/>
    <dgm:cxn modelId="{0360F9D4-DF30-4B0A-A8A2-C24D7FD68294}" type="presOf" srcId="{6ABD0843-EB09-44F7-9805-9F4DC5C41143}" destId="{A3563C7F-FAAF-4336-BA38-7D6F4EA9B998}" srcOrd="0" destOrd="0" presId="urn:microsoft.com/office/officeart/2005/8/layout/hProcess9"/>
    <dgm:cxn modelId="{6B343DB4-3C65-4C40-906F-4E2CEEF318EC}" srcId="{6ABD0843-EB09-44F7-9805-9F4DC5C41143}" destId="{215705BE-E297-478D-8655-69D828A9E563}" srcOrd="0" destOrd="0" parTransId="{53BB2D14-9DBB-4C46-84A2-1DE9E492FB64}" sibTransId="{595572BD-18E9-4442-A0FD-E034B00A0B93}"/>
    <dgm:cxn modelId="{D26D2B25-AF44-4343-A72E-E53BF99B3DCE}" type="presOf" srcId="{215705BE-E297-478D-8655-69D828A9E563}" destId="{E4B3BE11-09ED-489C-932B-9CE3B4CC1AB1}" srcOrd="0" destOrd="0" presId="urn:microsoft.com/office/officeart/2005/8/layout/hProcess9"/>
    <dgm:cxn modelId="{628D7125-5649-49FB-BD8F-343BF5CDB4CB}" type="presOf" srcId="{07FBB9D7-F1EF-4B61-816E-63C4925853BB}" destId="{83AF902C-FAE6-427B-B5CD-85C84514693E}" srcOrd="0" destOrd="0" presId="urn:microsoft.com/office/officeart/2005/8/layout/hProcess9"/>
    <dgm:cxn modelId="{43BF873A-8577-4275-B2D3-68B7A008345B}" type="presParOf" srcId="{A3563C7F-FAAF-4336-BA38-7D6F4EA9B998}" destId="{939D7EDD-37DE-4977-8B94-55A6E1985149}" srcOrd="0" destOrd="0" presId="urn:microsoft.com/office/officeart/2005/8/layout/hProcess9"/>
    <dgm:cxn modelId="{6A84DD57-38CE-4C70-BA38-6C239D7D3CB2}" type="presParOf" srcId="{A3563C7F-FAAF-4336-BA38-7D6F4EA9B998}" destId="{C06772FA-774F-490C-B720-2C665A6ACF66}" srcOrd="1" destOrd="0" presId="urn:microsoft.com/office/officeart/2005/8/layout/hProcess9"/>
    <dgm:cxn modelId="{1FD599EF-EE5F-41B0-8ED8-D25CC55C7DE9}" type="presParOf" srcId="{C06772FA-774F-490C-B720-2C665A6ACF66}" destId="{E4B3BE11-09ED-489C-932B-9CE3B4CC1AB1}" srcOrd="0" destOrd="0" presId="urn:microsoft.com/office/officeart/2005/8/layout/hProcess9"/>
    <dgm:cxn modelId="{4180A33F-7EE2-47C0-8F8E-9CCA3C14E58E}" type="presParOf" srcId="{C06772FA-774F-490C-B720-2C665A6ACF66}" destId="{CA7CB225-FAAB-4BEB-A180-ABB80135B3A2}" srcOrd="1" destOrd="0" presId="urn:microsoft.com/office/officeart/2005/8/layout/hProcess9"/>
    <dgm:cxn modelId="{57BC81D4-54A6-4845-97C5-C9263EA9C381}" type="presParOf" srcId="{C06772FA-774F-490C-B720-2C665A6ACF66}" destId="{83AF902C-FAE6-427B-B5CD-85C84514693E}" srcOrd="2" destOrd="0" presId="urn:microsoft.com/office/officeart/2005/8/layout/hProcess9"/>
    <dgm:cxn modelId="{A9043502-59C7-4540-9FC5-B51FFC6DF41A}" type="presParOf" srcId="{C06772FA-774F-490C-B720-2C665A6ACF66}" destId="{219991C8-05FD-44DF-B406-EEC33B585320}" srcOrd="3" destOrd="0" presId="urn:microsoft.com/office/officeart/2005/8/layout/hProcess9"/>
    <dgm:cxn modelId="{5CA4C006-5FFD-4FA1-A6FC-6E79E35DF31C}" type="presParOf" srcId="{C06772FA-774F-490C-B720-2C665A6ACF66}" destId="{4FACCF97-BA2D-4370-9015-FEEDA9CE9A1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2A80-7BF2-4D1C-A673-011D167A2FD4}">
      <dsp:nvSpPr>
        <dsp:cNvPr id="0" name=""/>
        <dsp:cNvSpPr/>
      </dsp:nvSpPr>
      <dsp:spPr>
        <a:xfrm>
          <a:off x="5568971" y="2020170"/>
          <a:ext cx="320269" cy="765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5897"/>
              </a:lnTo>
              <a:lnTo>
                <a:pt x="320269" y="765897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9AEA4D-9C7D-46EA-8D51-34ABB7C75ADA}">
      <dsp:nvSpPr>
        <dsp:cNvPr id="0" name=""/>
        <dsp:cNvSpPr/>
      </dsp:nvSpPr>
      <dsp:spPr>
        <a:xfrm>
          <a:off x="5568971" y="2020170"/>
          <a:ext cx="380591" cy="1976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6192"/>
              </a:lnTo>
              <a:lnTo>
                <a:pt x="380591" y="1976192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F5EC31-7EFE-4CBF-B2E8-3270D914A688}">
      <dsp:nvSpPr>
        <dsp:cNvPr id="0" name=""/>
        <dsp:cNvSpPr/>
      </dsp:nvSpPr>
      <dsp:spPr>
        <a:xfrm>
          <a:off x="4663530" y="976867"/>
          <a:ext cx="2245199" cy="301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45199" y="0"/>
              </a:lnTo>
              <a:lnTo>
                <a:pt x="2245199" y="301864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C8DFB4-8E0A-420E-B986-A02211C43CFA}">
      <dsp:nvSpPr>
        <dsp:cNvPr id="0" name=""/>
        <dsp:cNvSpPr/>
      </dsp:nvSpPr>
      <dsp:spPr>
        <a:xfrm>
          <a:off x="2703465" y="976867"/>
          <a:ext cx="1960065" cy="316434"/>
        </a:xfrm>
        <a:custGeom>
          <a:avLst/>
          <a:gdLst/>
          <a:ahLst/>
          <a:cxnLst/>
          <a:rect l="0" t="0" r="0" b="0"/>
          <a:pathLst>
            <a:path>
              <a:moveTo>
                <a:pt x="1960065" y="0"/>
              </a:moveTo>
              <a:lnTo>
                <a:pt x="0" y="0"/>
              </a:lnTo>
              <a:lnTo>
                <a:pt x="0" y="316434"/>
              </a:lnTo>
            </a:path>
          </a:pathLst>
        </a:custGeom>
        <a:noFill/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F00568-1AA6-44FF-B8F3-681DADCF4F14}">
      <dsp:nvSpPr>
        <dsp:cNvPr id="0" name=""/>
        <dsp:cNvSpPr/>
      </dsp:nvSpPr>
      <dsp:spPr>
        <a:xfrm>
          <a:off x="2088349" y="0"/>
          <a:ext cx="5150362" cy="976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Rectas 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2088349" y="0"/>
        <a:ext cx="5150362" cy="976867"/>
      </dsp:txXfrm>
    </dsp:sp>
    <dsp:sp modelId="{630CFD33-E910-41FC-A28B-251E82F9F444}">
      <dsp:nvSpPr>
        <dsp:cNvPr id="0" name=""/>
        <dsp:cNvSpPr/>
      </dsp:nvSpPr>
      <dsp:spPr>
        <a:xfrm>
          <a:off x="1028768" y="1293301"/>
          <a:ext cx="3349393" cy="7188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Paralelas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Nunca se cortan //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1028768" y="1293301"/>
        <a:ext cx="3349393" cy="718863"/>
      </dsp:txXfrm>
    </dsp:sp>
    <dsp:sp modelId="{C4D4E018-EE0E-4EDB-A9C5-060BE14A658E}">
      <dsp:nvSpPr>
        <dsp:cNvPr id="0" name=""/>
        <dsp:cNvSpPr/>
      </dsp:nvSpPr>
      <dsp:spPr>
        <a:xfrm>
          <a:off x="5234032" y="1278732"/>
          <a:ext cx="3349393" cy="7414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Secantes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Se cortan en un punto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5234032" y="1278732"/>
        <a:ext cx="3349393" cy="741438"/>
      </dsp:txXfrm>
    </dsp:sp>
    <dsp:sp modelId="{F72804E3-B8D6-4C9F-AC7F-875AAF20D5D5}">
      <dsp:nvSpPr>
        <dsp:cNvPr id="0" name=""/>
        <dsp:cNvSpPr/>
      </dsp:nvSpPr>
      <dsp:spPr>
        <a:xfrm>
          <a:off x="5949563" y="3546907"/>
          <a:ext cx="4150401" cy="898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Perpendiculares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Forman 4 ángulos rectos </a:t>
          </a:r>
          <a:r>
            <a:rPr lang="es-ES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5949563" y="3546907"/>
        <a:ext cx="4150401" cy="898910"/>
      </dsp:txXfrm>
    </dsp:sp>
    <dsp:sp modelId="{A4D5A0E8-D3C6-4067-B2DD-EB878F553F60}">
      <dsp:nvSpPr>
        <dsp:cNvPr id="0" name=""/>
        <dsp:cNvSpPr/>
      </dsp:nvSpPr>
      <dsp:spPr>
        <a:xfrm>
          <a:off x="5889240" y="2440837"/>
          <a:ext cx="3483737" cy="6904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Oblicuas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Forman 4 ángulos</a:t>
          </a:r>
          <a:r>
            <a:rPr lang="es-ES" sz="2000" kern="1200" dirty="0" smtClean="0">
              <a:solidFill>
                <a:schemeClr val="tx1"/>
              </a:solidFill>
              <a:latin typeface="Comic Sans MS" panose="030F0702030302020204" pitchFamily="66" charset="0"/>
            </a:rPr>
            <a:t> </a:t>
          </a:r>
          <a:endParaRPr lang="es-ES" sz="2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5889240" y="2440837"/>
        <a:ext cx="3483737" cy="6904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D7EDD-37DE-4977-8B94-55A6E1985149}">
      <dsp:nvSpPr>
        <dsp:cNvPr id="0" name=""/>
        <dsp:cNvSpPr/>
      </dsp:nvSpPr>
      <dsp:spPr>
        <a:xfrm>
          <a:off x="682942" y="0"/>
          <a:ext cx="7740013" cy="412665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0325">
          <a:solidFill>
            <a:schemeClr val="tx1"/>
          </a:solidFill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B3BE11-09ED-489C-932B-9CE3B4CC1AB1}">
      <dsp:nvSpPr>
        <dsp:cNvPr id="0" name=""/>
        <dsp:cNvSpPr/>
      </dsp:nvSpPr>
      <dsp:spPr>
        <a:xfrm>
          <a:off x="9781" y="1237995"/>
          <a:ext cx="2930960" cy="165066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>
          <a:solidFill>
            <a:schemeClr val="tx1"/>
          </a:solidFill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¿Qué hemos visto?</a:t>
          </a:r>
        </a:p>
      </dsp:txBody>
      <dsp:txXfrm>
        <a:off x="90360" y="1318574"/>
        <a:ext cx="2769802" cy="1489503"/>
      </dsp:txXfrm>
    </dsp:sp>
    <dsp:sp modelId="{83AF902C-FAE6-427B-B5CD-85C84514693E}">
      <dsp:nvSpPr>
        <dsp:cNvPr id="0" name=""/>
        <dsp:cNvSpPr/>
      </dsp:nvSpPr>
      <dsp:spPr>
        <a:xfrm>
          <a:off x="3087468" y="1237995"/>
          <a:ext cx="2930960" cy="165066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8575">
          <a:solidFill>
            <a:schemeClr val="tx1"/>
          </a:solidFill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¿Qué concepto principal rescatas?</a:t>
          </a:r>
        </a:p>
      </dsp:txBody>
      <dsp:txXfrm>
        <a:off x="3168047" y="1318574"/>
        <a:ext cx="2769802" cy="1489503"/>
      </dsp:txXfrm>
    </dsp:sp>
    <dsp:sp modelId="{4FACCF97-BA2D-4370-9015-FEEDA9CE9A17}">
      <dsp:nvSpPr>
        <dsp:cNvPr id="0" name=""/>
        <dsp:cNvSpPr/>
      </dsp:nvSpPr>
      <dsp:spPr>
        <a:xfrm>
          <a:off x="6165155" y="1237995"/>
          <a:ext cx="2930960" cy="165066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47625">
          <a:solidFill>
            <a:schemeClr val="tx1"/>
          </a:solidFill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/>
            <a:t>¿Qué estrategias utilizaste?</a:t>
          </a:r>
        </a:p>
      </dsp:txBody>
      <dsp:txXfrm>
        <a:off x="6245734" y="1318574"/>
        <a:ext cx="2769802" cy="1489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76729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" name="Google Shape;7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35610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" name="Google Shape;8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839770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2043517e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" name="Google Shape;91;g72043517e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28883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2043517e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" name="Google Shape;91;g72043517e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43163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2043517e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" name="Google Shape;91;g72043517e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61647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2043517e6_1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g72043517e6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08309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2043517e6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g72043517e6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63862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72043517e6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8" name="Google Shape;118;g72043517e6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32017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72043517e6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g72043517e6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58295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36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294648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247364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732444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845507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658330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631739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520586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1">
            <a:extLst>
              <a:ext uri="{FF2B5EF4-FFF2-40B4-BE49-F238E27FC236}">
                <a16:creationId xmlns:a16="http://schemas.microsoft.com/office/drawing/2014/main" id="{186EE082-7F36-403D-8B0A-AAFA441210F8}"/>
              </a:ext>
            </a:extLst>
          </p:cNvPr>
          <p:cNvSpPr/>
          <p:nvPr userDrawn="1"/>
        </p:nvSpPr>
        <p:spPr>
          <a:xfrm>
            <a:off x="11349568" y="6361114"/>
            <a:ext cx="345017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>
              <a:solidFill>
                <a:schemeClr val="tx2"/>
              </a:solidFill>
            </a:endParaRP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3C7C808F-D748-45A7-B550-DAF0E422C34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1" y="6389688"/>
            <a:ext cx="1041400" cy="284162"/>
            <a:chOff x="297" y="1187"/>
            <a:chExt cx="7085" cy="1944"/>
          </a:xfrm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DD4F3C22-4C96-445B-A1C0-24B355B434B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EB49BD6B-BABC-4DED-BA17-E1ED4F4321F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F9352A4F-B6C9-4E6C-992F-E0150BC0264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606A95E3-C584-424D-9867-615355C905D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5C4A0FBB-EC1C-415F-AFD1-1CBC2F04D1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E2330F8A-60AB-405F-AD7B-F27B1D9A137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F8D15A75-DB5B-437E-8FEC-97F820D195F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0C995962-350F-4265-8486-33F488D8E6B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E0DA9D7E-89B7-487E-BB68-10BF8D2629C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CB853DBE-3E27-41D3-8898-A2E0B191D06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76E75CC8-6CE2-487D-9213-F2C3D15F9CB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F52B11F3-E3EA-42F4-88B6-B6BD17E8296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681EA129-83F2-4DBC-AD35-8612065E676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562ED9A7-72B7-4EBD-A7B4-B68EA02F2BE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 sz="1400"/>
            </a:p>
          </p:txBody>
        </p:sp>
      </p:grpSp>
      <p:sp>
        <p:nvSpPr>
          <p:cNvPr id="18" name="TextBox 1">
            <a:extLst>
              <a:ext uri="{FF2B5EF4-FFF2-40B4-BE49-F238E27FC236}">
                <a16:creationId xmlns:a16="http://schemas.microsoft.com/office/drawing/2014/main" id="{980B784C-41C2-4C81-873B-9F51F3979868}"/>
              </a:ext>
            </a:extLst>
          </p:cNvPr>
          <p:cNvSpPr txBox="1"/>
          <p:nvPr userDrawn="1"/>
        </p:nvSpPr>
        <p:spPr>
          <a:xfrm>
            <a:off x="11337828" y="6402389"/>
            <a:ext cx="370614" cy="2192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fld id="{5984E631-0533-48D8-B155-AE3D2F954339}" type="slidenum">
              <a:rPr lang="en-US" sz="825">
                <a:solidFill>
                  <a:schemeClr val="bg1"/>
                </a:solidFill>
              </a:rPr>
              <a:pPr algn="ctr">
                <a:defRPr/>
              </a:pPr>
              <a:t>‹Nº›</a:t>
            </a:fld>
            <a:endParaRPr lang="en-US" sz="825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202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00640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1652722"/>
            <a:ext cx="12192000" cy="44852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4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82" y="2354872"/>
            <a:ext cx="5622861" cy="3080977"/>
          </a:xfrm>
          <a:prstGeom prst="rect">
            <a:avLst/>
          </a:prstGeom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487221" y="2478935"/>
            <a:ext cx="3696000" cy="25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16FB63C-5800-4111-92B0-B9CD0BCB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89371"/>
            <a:ext cx="12192000" cy="1035373"/>
          </a:xfrm>
          <a:prstGeom prst="rect">
            <a:avLst/>
          </a:prstGeom>
        </p:spPr>
        <p:txBody>
          <a:bodyPr anchor="ctr"/>
          <a:lstStyle>
            <a:lvl1pPr algn="ctr"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756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869080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85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7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15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53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603003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2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5509366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‹Nº›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626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s.smiletemplates.com/powerpoint-infographics/think-big-diagrams-chart/102283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g.elcomercio.pe/data/coronavirus-en-vivo-live-sigue-minuto-a-minuto-el-mapa-de-google-maps-con-los-pacientes-curados-hoy-por-covid-19-streaming-dados-de-alta-see-the-map-with-all-patients-cured-peru-espana-que-es-coronavirus-usa-estados-unidos-mexico-colombia-latinoamerica-chile-brasil-italia-china-virus-de-wuham-apps-celulares-smartphone-lima-pandemia-oms-organizacion-mundial-de-la-salud-nnda-nnrt-notici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mag.elcomercio.pe/data/coronavirus-peru-mapa-que-significan-los-puntos-naranjas-de-la-app-peru-en-tus-manos-son-casos-confirmados-de-covid-19-pandemia-aplicaciones-pcm-m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ifsanimados.org/cat-lamparas-y-focos-93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2.jpeg"/><Relationship Id="rId5" Type="http://schemas.openxmlformats.org/officeDocument/2006/relationships/hyperlink" Target="https://elpais.com/cultura/2018/08/15/babelia/1534351691_997591.html" TargetMode="Externa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pinterest.es/pin/469359592387929923/" TargetMode="Externa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www.facebook.com/groups/prensayescuela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slidescarnival.com/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s.smiletemplates.com/powerpoint-infographics/think-big-diagrams-chart/102283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gifsanimados.org/cat-lamparas-y-focos-93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993463-93F6-416B-9A21-5DC11DA9C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7545" y="976938"/>
            <a:ext cx="398538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PE" sz="8800" b="1" dirty="0">
                <a:solidFill>
                  <a:srgbClr val="FFFFFF"/>
                </a:solidFill>
                <a:latin typeface="Gabriola" panose="04040605051002020D02" pitchFamily="82" charset="0"/>
              </a:rPr>
              <a:t>ORACIÓN </a:t>
            </a:r>
          </a:p>
        </p:txBody>
      </p:sp>
      <p:sp>
        <p:nvSpPr>
          <p:cNvPr id="84" name="Freeform 82">
            <a:extLst>
              <a:ext uri="{FF2B5EF4-FFF2-40B4-BE49-F238E27FC236}">
                <a16:creationId xmlns:a16="http://schemas.microsoft.com/office/drawing/2014/main" id="{CF5D9606-B24F-40B2-B7D5-7993EF68C390}"/>
              </a:ext>
            </a:extLst>
          </p:cNvPr>
          <p:cNvSpPr>
            <a:spLocks/>
          </p:cNvSpPr>
          <p:nvPr/>
        </p:nvSpPr>
        <p:spPr bwMode="auto">
          <a:xfrm flipH="1">
            <a:off x="7480301" y="3033714"/>
            <a:ext cx="588963" cy="282575"/>
          </a:xfrm>
          <a:custGeom>
            <a:avLst/>
            <a:gdLst>
              <a:gd name="T0" fmla="*/ 384 w 431"/>
              <a:gd name="T1" fmla="*/ 112 h 207"/>
              <a:gd name="T2" fmla="*/ 359 w 431"/>
              <a:gd name="T3" fmla="*/ 119 h 207"/>
              <a:gd name="T4" fmla="*/ 311 w 431"/>
              <a:gd name="T5" fmla="*/ 73 h 207"/>
              <a:gd name="T6" fmla="*/ 283 w 431"/>
              <a:gd name="T7" fmla="*/ 82 h 207"/>
              <a:gd name="T8" fmla="*/ 199 w 431"/>
              <a:gd name="T9" fmla="*/ 0 h 207"/>
              <a:gd name="T10" fmla="*/ 118 w 431"/>
              <a:gd name="T11" fmla="*/ 63 h 207"/>
              <a:gd name="T12" fmla="*/ 78 w 431"/>
              <a:gd name="T13" fmla="*/ 51 h 207"/>
              <a:gd name="T14" fmla="*/ 0 w 431"/>
              <a:gd name="T15" fmla="*/ 128 h 207"/>
              <a:gd name="T16" fmla="*/ 53 w 431"/>
              <a:gd name="T17" fmla="*/ 202 h 207"/>
              <a:gd name="T18" fmla="*/ 69 w 431"/>
              <a:gd name="T19" fmla="*/ 206 h 207"/>
              <a:gd name="T20" fmla="*/ 371 w 431"/>
              <a:gd name="T21" fmla="*/ 206 h 207"/>
              <a:gd name="T22" fmla="*/ 384 w 431"/>
              <a:gd name="T23" fmla="*/ 207 h 207"/>
              <a:gd name="T24" fmla="*/ 431 w 431"/>
              <a:gd name="T25" fmla="*/ 160 h 207"/>
              <a:gd name="T26" fmla="*/ 384 w 431"/>
              <a:gd name="T27" fmla="*/ 11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1" h="207">
                <a:moveTo>
                  <a:pt x="384" y="112"/>
                </a:moveTo>
                <a:cubicBezTo>
                  <a:pt x="375" y="112"/>
                  <a:pt x="366" y="115"/>
                  <a:pt x="359" y="119"/>
                </a:cubicBezTo>
                <a:cubicBezTo>
                  <a:pt x="358" y="93"/>
                  <a:pt x="337" y="73"/>
                  <a:pt x="311" y="73"/>
                </a:cubicBezTo>
                <a:cubicBezTo>
                  <a:pt x="301" y="73"/>
                  <a:pt x="291" y="76"/>
                  <a:pt x="283" y="82"/>
                </a:cubicBezTo>
                <a:cubicBezTo>
                  <a:pt x="282" y="36"/>
                  <a:pt x="245" y="0"/>
                  <a:pt x="199" y="0"/>
                </a:cubicBezTo>
                <a:cubicBezTo>
                  <a:pt x="160" y="0"/>
                  <a:pt x="128" y="27"/>
                  <a:pt x="118" y="63"/>
                </a:cubicBezTo>
                <a:cubicBezTo>
                  <a:pt x="106" y="55"/>
                  <a:pt x="93" y="51"/>
                  <a:pt x="78" y="51"/>
                </a:cubicBezTo>
                <a:cubicBezTo>
                  <a:pt x="35" y="51"/>
                  <a:pt x="0" y="86"/>
                  <a:pt x="0" y="128"/>
                </a:cubicBezTo>
                <a:cubicBezTo>
                  <a:pt x="0" y="162"/>
                  <a:pt x="22" y="191"/>
                  <a:pt x="53" y="202"/>
                </a:cubicBezTo>
                <a:cubicBezTo>
                  <a:pt x="58" y="204"/>
                  <a:pt x="63" y="206"/>
                  <a:pt x="69" y="206"/>
                </a:cubicBezTo>
                <a:cubicBezTo>
                  <a:pt x="371" y="206"/>
                  <a:pt x="371" y="206"/>
                  <a:pt x="371" y="206"/>
                </a:cubicBezTo>
                <a:cubicBezTo>
                  <a:pt x="375" y="207"/>
                  <a:pt x="379" y="207"/>
                  <a:pt x="384" y="207"/>
                </a:cubicBezTo>
                <a:cubicBezTo>
                  <a:pt x="410" y="207"/>
                  <a:pt x="431" y="186"/>
                  <a:pt x="431" y="160"/>
                </a:cubicBezTo>
                <a:cubicBezTo>
                  <a:pt x="431" y="133"/>
                  <a:pt x="410" y="112"/>
                  <a:pt x="384" y="1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en-US" sz="135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85" name="Freeform 83">
            <a:extLst>
              <a:ext uri="{FF2B5EF4-FFF2-40B4-BE49-F238E27FC236}">
                <a16:creationId xmlns:a16="http://schemas.microsoft.com/office/drawing/2014/main" id="{1C860D40-026E-4AF1-87BC-C18B369D1A91}"/>
              </a:ext>
            </a:extLst>
          </p:cNvPr>
          <p:cNvSpPr>
            <a:spLocks/>
          </p:cNvSpPr>
          <p:nvPr/>
        </p:nvSpPr>
        <p:spPr bwMode="auto">
          <a:xfrm flipH="1">
            <a:off x="9650413" y="3429000"/>
            <a:ext cx="596900" cy="287338"/>
          </a:xfrm>
          <a:custGeom>
            <a:avLst/>
            <a:gdLst>
              <a:gd name="T0" fmla="*/ 387 w 436"/>
              <a:gd name="T1" fmla="*/ 113 h 210"/>
              <a:gd name="T2" fmla="*/ 362 w 436"/>
              <a:gd name="T3" fmla="*/ 120 h 210"/>
              <a:gd name="T4" fmla="*/ 314 w 436"/>
              <a:gd name="T5" fmla="*/ 73 h 210"/>
              <a:gd name="T6" fmla="*/ 286 w 436"/>
              <a:gd name="T7" fmla="*/ 83 h 210"/>
              <a:gd name="T8" fmla="*/ 201 w 436"/>
              <a:gd name="T9" fmla="*/ 0 h 210"/>
              <a:gd name="T10" fmla="*/ 119 w 436"/>
              <a:gd name="T11" fmla="*/ 63 h 210"/>
              <a:gd name="T12" fmla="*/ 78 w 436"/>
              <a:gd name="T13" fmla="*/ 52 h 210"/>
              <a:gd name="T14" fmla="*/ 0 w 436"/>
              <a:gd name="T15" fmla="*/ 130 h 210"/>
              <a:gd name="T16" fmla="*/ 53 w 436"/>
              <a:gd name="T17" fmla="*/ 204 h 210"/>
              <a:gd name="T18" fmla="*/ 70 w 436"/>
              <a:gd name="T19" fmla="*/ 208 h 210"/>
              <a:gd name="T20" fmla="*/ 375 w 436"/>
              <a:gd name="T21" fmla="*/ 208 h 210"/>
              <a:gd name="T22" fmla="*/ 387 w 436"/>
              <a:gd name="T23" fmla="*/ 210 h 210"/>
              <a:gd name="T24" fmla="*/ 436 w 436"/>
              <a:gd name="T25" fmla="*/ 162 h 210"/>
              <a:gd name="T26" fmla="*/ 387 w 436"/>
              <a:gd name="T27" fmla="*/ 11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6" h="210">
                <a:moveTo>
                  <a:pt x="387" y="113"/>
                </a:moveTo>
                <a:cubicBezTo>
                  <a:pt x="378" y="113"/>
                  <a:pt x="370" y="116"/>
                  <a:pt x="362" y="120"/>
                </a:cubicBezTo>
                <a:cubicBezTo>
                  <a:pt x="362" y="94"/>
                  <a:pt x="340" y="73"/>
                  <a:pt x="314" y="73"/>
                </a:cubicBezTo>
                <a:cubicBezTo>
                  <a:pt x="304" y="73"/>
                  <a:pt x="294" y="77"/>
                  <a:pt x="286" y="83"/>
                </a:cubicBezTo>
                <a:cubicBezTo>
                  <a:pt x="284" y="37"/>
                  <a:pt x="247" y="0"/>
                  <a:pt x="201" y="0"/>
                </a:cubicBezTo>
                <a:cubicBezTo>
                  <a:pt x="162" y="0"/>
                  <a:pt x="129" y="27"/>
                  <a:pt x="119" y="63"/>
                </a:cubicBezTo>
                <a:cubicBezTo>
                  <a:pt x="107" y="56"/>
                  <a:pt x="93" y="52"/>
                  <a:pt x="78" y="52"/>
                </a:cubicBezTo>
                <a:cubicBezTo>
                  <a:pt x="35" y="52"/>
                  <a:pt x="0" y="87"/>
                  <a:pt x="0" y="130"/>
                </a:cubicBezTo>
                <a:cubicBezTo>
                  <a:pt x="0" y="164"/>
                  <a:pt x="22" y="193"/>
                  <a:pt x="53" y="204"/>
                </a:cubicBezTo>
                <a:cubicBezTo>
                  <a:pt x="58" y="207"/>
                  <a:pt x="64" y="208"/>
                  <a:pt x="70" y="208"/>
                </a:cubicBezTo>
                <a:cubicBezTo>
                  <a:pt x="375" y="208"/>
                  <a:pt x="375" y="208"/>
                  <a:pt x="375" y="208"/>
                </a:cubicBezTo>
                <a:cubicBezTo>
                  <a:pt x="379" y="209"/>
                  <a:pt x="383" y="210"/>
                  <a:pt x="387" y="210"/>
                </a:cubicBezTo>
                <a:cubicBezTo>
                  <a:pt x="414" y="210"/>
                  <a:pt x="436" y="188"/>
                  <a:pt x="436" y="162"/>
                </a:cubicBezTo>
                <a:cubicBezTo>
                  <a:pt x="436" y="135"/>
                  <a:pt x="414" y="113"/>
                  <a:pt x="387" y="1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en-US" sz="1350">
              <a:solidFill>
                <a:prstClr val="white"/>
              </a:solidFill>
              <a:latin typeface="Lato Light"/>
            </a:endParaRPr>
          </a:p>
        </p:txBody>
      </p:sp>
      <p:pic>
        <p:nvPicPr>
          <p:cNvPr id="125" name="Imagen 124" descr="Imagen que contiene pájaro, encaramado, rebaño, negro&#10;&#10;Descripción generada automáticamente">
            <a:extLst>
              <a:ext uri="{FF2B5EF4-FFF2-40B4-BE49-F238E27FC236}">
                <a16:creationId xmlns:a16="http://schemas.microsoft.com/office/drawing/2014/main" id="{EB0AEE25-369F-4433-81C0-0934DD1A4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40" y="576783"/>
            <a:ext cx="1536397" cy="2042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ángulo 2"/>
          <p:cNvSpPr/>
          <p:nvPr/>
        </p:nvSpPr>
        <p:spPr>
          <a:xfrm>
            <a:off x="3297026" y="1156623"/>
            <a:ext cx="377293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800" dirty="0"/>
              <a:t>Te pido Señor que tu seas mi ayuda en momentos de dificultad Mi inspiración eres tu Señor, mi corazón te ama Y es reciproco nuestro amor, ayuda a todos los niños del mundo Te lo pido Señor mi Dios. amén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909799" y="425430"/>
            <a:ext cx="2135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dirty="0" smtClean="0"/>
              <a:t>ORACIÓN </a:t>
            </a: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5615282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6206" y="627017"/>
            <a:ext cx="10689182" cy="5630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   Le han indicado a Guille, que trabaja haciendo  </a:t>
            </a:r>
            <a:r>
              <a:rPr lang="es-ES" dirty="0" err="1" smtClean="0"/>
              <a:t>delivery</a:t>
            </a:r>
            <a:r>
              <a:rPr lang="es-ES" dirty="0" smtClean="0"/>
              <a:t>, que     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dejara un paquete  en una avenida paralela a su casa. Le   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dieron este</a:t>
            </a:r>
            <a:r>
              <a:rPr lang="es-ES" dirty="0"/>
              <a:t> </a:t>
            </a:r>
            <a:r>
              <a:rPr lang="es-ES" dirty="0" smtClean="0"/>
              <a:t>croquis.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</a:t>
            </a:r>
            <a:r>
              <a:rPr lang="es-ES" sz="3600" dirty="0" smtClean="0">
                <a:latin typeface="Bahnschrift SemiBold SemiConden" panose="020B0502040204020203" pitchFamily="34" charset="0"/>
              </a:rPr>
              <a:t>¿Cuál será el nombre de</a:t>
            </a:r>
          </a:p>
          <a:p>
            <a:pPr marL="0" indent="0">
              <a:buNone/>
            </a:pPr>
            <a:r>
              <a:rPr lang="es-ES" sz="3600" dirty="0">
                <a:latin typeface="Bahnschrift SemiBold SemiConden" panose="020B0502040204020203" pitchFamily="34" charset="0"/>
              </a:rPr>
              <a:t> </a:t>
            </a:r>
            <a:r>
              <a:rPr lang="es-ES" sz="3600" dirty="0" smtClean="0">
                <a:latin typeface="Bahnschrift SemiBold SemiConden" panose="020B0502040204020203" pitchFamily="34" charset="0"/>
              </a:rPr>
              <a:t>  esta avenida?</a:t>
            </a:r>
          </a:p>
          <a:p>
            <a:pPr marL="0" indent="0">
              <a:buNone/>
            </a:pPr>
            <a:r>
              <a:rPr lang="es-ES" sz="3600" dirty="0">
                <a:latin typeface="Bahnschrift SemiBold SemiConden" panose="020B0502040204020203" pitchFamily="34" charset="0"/>
              </a:rPr>
              <a:t> </a:t>
            </a:r>
            <a:r>
              <a:rPr lang="es-ES" sz="3600" dirty="0" smtClean="0">
                <a:latin typeface="Bahnschrift SemiBold SemiConden" panose="020B0502040204020203" pitchFamily="34" charset="0"/>
              </a:rPr>
              <a:t>  </a:t>
            </a:r>
            <a:r>
              <a:rPr lang="es-ES" sz="4000" dirty="0" smtClean="0">
                <a:latin typeface="Bahnschrift SemiBold SemiConden" panose="020B0502040204020203" pitchFamily="34" charset="0"/>
              </a:rPr>
              <a:t>¡Vamos a ayudarlo!</a:t>
            </a:r>
          </a:p>
          <a:p>
            <a:pPr marL="0" indent="0">
              <a:buNone/>
            </a:pPr>
            <a:endParaRPr lang="es-ES" sz="3600" dirty="0" smtClean="0"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r>
              <a:rPr lang="es-ES" sz="900" dirty="0" smtClean="0">
                <a:latin typeface="Bahnschrift SemiBold SemiConden" panose="020B0502040204020203" pitchFamily="34" charset="0"/>
              </a:rPr>
              <a:t>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s-ES" sz="900" dirty="0" smtClean="0">
                <a:latin typeface="Bahnschrift SemiBold SemiConden" panose="020B0502040204020203" pitchFamily="34" charset="0"/>
              </a:rPr>
              <a:t>    CURRICULUM NACIONAL </a:t>
            </a:r>
            <a:r>
              <a:rPr lang="es-ES" sz="900" dirty="0" err="1" smtClean="0">
                <a:latin typeface="Bahnschrift SemiBold SemiConden" panose="020B0502040204020203" pitchFamily="34" charset="0"/>
              </a:rPr>
              <a:t>MINEDUC.Recuperado</a:t>
            </a:r>
            <a:r>
              <a:rPr lang="es-ES" sz="900" dirty="0" smtClean="0">
                <a:latin typeface="Bahnschrift SemiBold SemiConden" panose="020B0502040204020203" pitchFamily="34" charset="0"/>
              </a:rPr>
              <a:t> de: </a:t>
            </a:r>
            <a:r>
              <a:rPr lang="en-US" sz="900" dirty="0"/>
              <a:t>https://curriculumnacional.mineduc.cl/614/w3-article-17655.html</a:t>
            </a:r>
            <a:endParaRPr lang="en-US" sz="900" dirty="0">
              <a:latin typeface="Bahnschrift SemiBold SemiConden" panose="020B0502040204020203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584" y="1774587"/>
            <a:ext cx="5734804" cy="4159153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 flipV="1">
            <a:off x="4954588" y="2024744"/>
            <a:ext cx="665996" cy="4049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7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9269" y="587829"/>
            <a:ext cx="10676119" cy="600891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2400" dirty="0" smtClean="0"/>
          </a:p>
          <a:p>
            <a:pPr marL="0" indent="0">
              <a:buNone/>
            </a:pPr>
            <a:r>
              <a:rPr lang="es-ES" sz="2400" dirty="0" smtClean="0"/>
              <a:t>Pero también tenía que entregar otro pedido, esta vez debía cruzar dos avenidas.</a:t>
            </a:r>
          </a:p>
          <a:p>
            <a:pPr marL="0" indent="0">
              <a:buNone/>
            </a:pPr>
            <a:r>
              <a:rPr lang="es-ES" sz="2400" dirty="0" smtClean="0"/>
              <a:t>¿Cuáles serán estas</a:t>
            </a:r>
          </a:p>
          <a:p>
            <a:pPr marL="0" indent="0">
              <a:buNone/>
            </a:pPr>
            <a:r>
              <a:rPr lang="es-ES" sz="2400" dirty="0"/>
              <a:t>a</a:t>
            </a:r>
            <a:r>
              <a:rPr lang="es-ES" sz="2400" dirty="0" smtClean="0"/>
              <a:t>venidas? </a:t>
            </a:r>
          </a:p>
          <a:p>
            <a:pPr marL="0" indent="0">
              <a:buNone/>
            </a:pPr>
            <a:r>
              <a:rPr lang="es-ES" sz="2400" dirty="0" smtClean="0"/>
              <a:t>¿Lo ayudamos ?</a:t>
            </a:r>
            <a:r>
              <a:rPr lang="es-ES" sz="2800" dirty="0" smtClean="0">
                <a:latin typeface="Bahnschrift SemiBold SemiConden" panose="020B0502040204020203" pitchFamily="34" charset="0"/>
              </a:rPr>
              <a:t> </a:t>
            </a:r>
          </a:p>
          <a:p>
            <a:pPr marL="0" indent="0">
              <a:buNone/>
            </a:pPr>
            <a:r>
              <a:rPr lang="es-ES" sz="800" dirty="0" smtClean="0">
                <a:latin typeface="Bahnschrift SemiBold SemiConden" panose="020B0502040204020203" pitchFamily="34" charset="0"/>
              </a:rPr>
              <a:t>C</a:t>
            </a:r>
          </a:p>
          <a:p>
            <a:pPr marL="0" indent="0">
              <a:buNone/>
            </a:pPr>
            <a:endParaRPr lang="es-ES" sz="800" dirty="0"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s-ES" sz="800" dirty="0" smtClean="0"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s-ES" sz="800" dirty="0"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s-ES" sz="800" dirty="0" smtClean="0"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r>
              <a:rPr lang="es-ES" sz="3000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                       AQUÍ</a:t>
            </a:r>
            <a:endParaRPr lang="es-ES" sz="3000" dirty="0">
              <a:solidFill>
                <a:srgbClr val="FF0000"/>
              </a:solidFill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s-ES" sz="800" dirty="0" smtClean="0"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s-ES" sz="800" dirty="0"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endParaRPr lang="es-ES" sz="800" dirty="0" smtClean="0">
              <a:latin typeface="Bahnschrift SemiBold SemiConden" panose="020B0502040204020203" pitchFamily="34" charset="0"/>
            </a:endParaRPr>
          </a:p>
          <a:p>
            <a:pPr marL="0" indent="0">
              <a:buNone/>
            </a:pPr>
            <a:r>
              <a:rPr lang="es-ES" sz="800" dirty="0" smtClean="0">
                <a:latin typeface="Bahnschrift SemiBold SemiConden" panose="020B0502040204020203" pitchFamily="34" charset="0"/>
              </a:rPr>
              <a:t>URRICULUM </a:t>
            </a:r>
            <a:r>
              <a:rPr lang="es-ES" sz="800" dirty="0">
                <a:latin typeface="Bahnschrift SemiBold SemiConden" panose="020B0502040204020203" pitchFamily="34" charset="0"/>
              </a:rPr>
              <a:t>NACIONAL </a:t>
            </a:r>
            <a:r>
              <a:rPr lang="es-ES" sz="800" dirty="0" err="1">
                <a:latin typeface="Bahnschrift SemiBold SemiConden" panose="020B0502040204020203" pitchFamily="34" charset="0"/>
              </a:rPr>
              <a:t>MINEDUC.Recuperado</a:t>
            </a:r>
            <a:r>
              <a:rPr lang="es-ES" sz="800" dirty="0">
                <a:latin typeface="Bahnschrift SemiBold SemiConden" panose="020B0502040204020203" pitchFamily="34" charset="0"/>
              </a:rPr>
              <a:t> de: </a:t>
            </a:r>
            <a:r>
              <a:rPr lang="en-US" sz="800" dirty="0"/>
              <a:t>https://curriculumnacional.mineduc.cl/614/w3-article-17655.html</a:t>
            </a:r>
            <a:endParaRPr lang="es-ES" sz="800" dirty="0" smtClean="0">
              <a:solidFill>
                <a:srgbClr val="FF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1650" y="2007837"/>
            <a:ext cx="5736833" cy="4157832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4615541" y="5277394"/>
            <a:ext cx="978408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4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8457" y="640080"/>
            <a:ext cx="10636931" cy="5603965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   </a:t>
            </a:r>
            <a:r>
              <a:rPr lang="es-ES" sz="4400" b="1" dirty="0" smtClean="0"/>
              <a:t>¿ RECORDASTE LAS CLASES DE RECTAS?</a:t>
            </a:r>
          </a:p>
          <a:p>
            <a:pPr marL="0" indent="0">
              <a:buNone/>
            </a:pPr>
            <a:r>
              <a:rPr lang="es-ES" sz="4400" b="1" dirty="0" smtClean="0"/>
              <a:t>    </a:t>
            </a:r>
          </a:p>
          <a:p>
            <a:pPr marL="0" indent="0">
              <a:buNone/>
            </a:pPr>
            <a:r>
              <a:rPr lang="es-ES" sz="4400" b="1" dirty="0" smtClean="0">
                <a:solidFill>
                  <a:srgbClr val="FF0000"/>
                </a:solidFill>
                <a:latin typeface="Snap ITC" panose="04040A07060A02020202" pitchFamily="82" charset="0"/>
              </a:rPr>
              <a:t>RECTAS PARALELAS</a:t>
            </a:r>
          </a:p>
          <a:p>
            <a:pPr marL="0" indent="0">
              <a:buNone/>
            </a:pPr>
            <a:endParaRPr lang="es-ES" sz="4400" b="1" dirty="0">
              <a:latin typeface="Snap ITC" panose="04040A07060A02020202" pitchFamily="82" charset="0"/>
            </a:endParaRPr>
          </a:p>
          <a:p>
            <a:pPr marL="0" indent="0">
              <a:buNone/>
            </a:pPr>
            <a:r>
              <a:rPr lang="es-ES" sz="4400" b="1" dirty="0" smtClean="0">
                <a:latin typeface="Snap ITC" panose="04040A07060A02020202" pitchFamily="82" charset="0"/>
              </a:rPr>
              <a:t>                   Y</a:t>
            </a:r>
          </a:p>
          <a:p>
            <a:pPr marL="0" indent="0">
              <a:buNone/>
            </a:pPr>
            <a:r>
              <a:rPr lang="es-ES" sz="4400" b="1" dirty="0">
                <a:latin typeface="Snap ITC" panose="04040A07060A02020202" pitchFamily="82" charset="0"/>
              </a:rPr>
              <a:t> </a:t>
            </a:r>
            <a:r>
              <a:rPr lang="es-ES" sz="4400" b="1" dirty="0" smtClean="0">
                <a:latin typeface="Snap ITC" panose="04040A07060A02020202" pitchFamily="82" charset="0"/>
              </a:rPr>
              <a:t>             </a:t>
            </a:r>
          </a:p>
          <a:p>
            <a:pPr marL="0" indent="0">
              <a:buNone/>
            </a:pPr>
            <a:r>
              <a:rPr lang="es-ES" sz="4400" b="1" dirty="0">
                <a:latin typeface="Snap ITC" panose="04040A07060A02020202" pitchFamily="82" charset="0"/>
              </a:rPr>
              <a:t> </a:t>
            </a:r>
            <a:r>
              <a:rPr lang="es-ES" sz="4400" b="1" dirty="0" smtClean="0">
                <a:latin typeface="Snap ITC" panose="04040A07060A02020202" pitchFamily="82" charset="0"/>
              </a:rPr>
              <a:t>             </a:t>
            </a:r>
            <a:r>
              <a:rPr lang="es-ES" sz="4400" b="1" dirty="0" smtClean="0">
                <a:solidFill>
                  <a:srgbClr val="FF0000"/>
                </a:solidFill>
                <a:latin typeface="Snap ITC" panose="04040A07060A02020202" pitchFamily="82" charset="0"/>
              </a:rPr>
              <a:t>RECTAS SECANTES</a:t>
            </a:r>
            <a:endParaRPr lang="en-US" sz="4400" b="1" dirty="0">
              <a:solidFill>
                <a:srgbClr val="FF0000"/>
              </a:solidFill>
              <a:latin typeface="Snap ITC" panose="04040A07060A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6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0080" y="613954"/>
            <a:ext cx="10715308" cy="5760719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                                           </a:t>
            </a:r>
            <a:r>
              <a:rPr lang="es-ES" dirty="0" smtClean="0">
                <a:latin typeface="Snap ITC" panose="04040A07060A02020202" pitchFamily="82" charset="0"/>
              </a:rPr>
              <a:t>RECTAS SE CLASIFICAN EN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         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                     </a:t>
            </a:r>
            <a:r>
              <a:rPr lang="es-ES" b="1" dirty="0" smtClean="0">
                <a:latin typeface="Algerian" panose="04020705040A02060702" pitchFamily="82" charset="0"/>
              </a:rPr>
              <a:t>PARALELAS</a:t>
            </a:r>
            <a:r>
              <a:rPr lang="es-ES" b="1" dirty="0" smtClean="0"/>
              <a:t> </a:t>
            </a:r>
            <a:r>
              <a:rPr lang="es-ES" dirty="0" smtClean="0"/>
              <a:t>                                             </a:t>
            </a:r>
            <a:r>
              <a:rPr lang="es-ES" b="1" dirty="0" smtClean="0">
                <a:latin typeface="Algerian" panose="04020705040A02060702" pitchFamily="82" charset="0"/>
              </a:rPr>
              <a:t>SECANTES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                                                             </a:t>
            </a:r>
            <a:endParaRPr lang="en-US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2011680" y="2795451"/>
            <a:ext cx="1645920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V="1">
            <a:off x="2103120" y="3383280"/>
            <a:ext cx="1645920" cy="1306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2011680" y="4049486"/>
            <a:ext cx="0" cy="1345474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H="1">
            <a:off x="2521131" y="4049486"/>
            <a:ext cx="1" cy="1515292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3344091" y="4153989"/>
            <a:ext cx="1345475" cy="73152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3161211" y="4689566"/>
            <a:ext cx="1358538" cy="70539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7289074" y="2991394"/>
            <a:ext cx="26126" cy="225987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6570617" y="4153989"/>
            <a:ext cx="1410789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8948057" y="3396343"/>
            <a:ext cx="2207623" cy="91440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H="1">
            <a:off x="9026434" y="3161211"/>
            <a:ext cx="1854926" cy="126709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H="1">
            <a:off x="3344091" y="1110343"/>
            <a:ext cx="1815738" cy="509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>
            <a:off x="6244046" y="1110343"/>
            <a:ext cx="1737360" cy="509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48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5394" y="514924"/>
            <a:ext cx="10933611" cy="5729122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  </a:t>
            </a:r>
            <a:r>
              <a:rPr lang="es-ES" sz="4400" dirty="0" smtClean="0">
                <a:latin typeface="Showcard Gothic" panose="04020904020102020604" pitchFamily="82" charset="0"/>
              </a:rPr>
              <a:t>NOS TOMAMOS UN DESCANSO…</a:t>
            </a:r>
          </a:p>
          <a:p>
            <a:pPr marL="0" indent="0">
              <a:buNone/>
            </a:pPr>
            <a:endParaRPr lang="es-ES" sz="4400" dirty="0">
              <a:latin typeface="Showcard Gothic" panose="04020904020102020604" pitchFamily="82" charset="0"/>
            </a:endParaRPr>
          </a:p>
          <a:p>
            <a:pPr marL="0" indent="0">
              <a:buNone/>
            </a:pPr>
            <a:endParaRPr lang="es-ES" sz="4400" dirty="0" smtClean="0">
              <a:latin typeface="Showcard Gothic" panose="04020904020102020604" pitchFamily="82" charset="0"/>
            </a:endParaRPr>
          </a:p>
          <a:p>
            <a:pPr marL="0" indent="0">
              <a:buNone/>
            </a:pPr>
            <a:endParaRPr lang="es-ES" sz="4400" dirty="0">
              <a:latin typeface="Showcard Gothic" panose="04020904020102020604" pitchFamily="82" charset="0"/>
            </a:endParaRPr>
          </a:p>
          <a:p>
            <a:pPr marL="0" indent="0">
              <a:buNone/>
            </a:pPr>
            <a:endParaRPr lang="es-ES" sz="4400" dirty="0" smtClean="0">
              <a:latin typeface="Showcard Gothic" panose="04020904020102020604" pitchFamily="82" charset="0"/>
            </a:endParaRPr>
          </a:p>
          <a:p>
            <a:pPr marL="0" indent="0">
              <a:buNone/>
            </a:pPr>
            <a:endParaRPr lang="es-ES" sz="4400" dirty="0">
              <a:latin typeface="Showcard Gothic" panose="04020904020102020604" pitchFamily="82" charset="0"/>
            </a:endParaRPr>
          </a:p>
          <a:p>
            <a:pPr marL="0" indent="0">
              <a:buNone/>
            </a:pPr>
            <a:endParaRPr lang="es-ES" sz="800" dirty="0" smtClean="0">
              <a:latin typeface="Showcard Gothic" panose="04020904020102020604" pitchFamily="82" charset="0"/>
            </a:endParaRPr>
          </a:p>
          <a:p>
            <a:pPr marL="0" indent="0">
              <a:buNone/>
            </a:pPr>
            <a:endParaRPr lang="es-ES" sz="800" dirty="0">
              <a:latin typeface="Showcard Gothic" panose="04020904020102020604" pitchFamily="82" charset="0"/>
            </a:endParaRPr>
          </a:p>
          <a:p>
            <a:pPr marL="0" indent="0">
              <a:buNone/>
            </a:pPr>
            <a:r>
              <a:rPr lang="es-ES" sz="800" dirty="0" smtClean="0">
                <a:latin typeface="Showcard Gothic" panose="04020904020102020604" pitchFamily="82" charset="0"/>
              </a:rPr>
              <a:t>ILUSTRACIÓN DE NIÑOS </a:t>
            </a:r>
            <a:r>
              <a:rPr lang="es-ES" sz="800" dirty="0" err="1" smtClean="0">
                <a:latin typeface="Showcard Gothic" panose="04020904020102020604" pitchFamily="82" charset="0"/>
              </a:rPr>
              <a:t>ACTIVOS.Recuperado</a:t>
            </a:r>
            <a:r>
              <a:rPr lang="es-ES" sz="800" dirty="0">
                <a:latin typeface="Showcard Gothic" panose="04020904020102020604" pitchFamily="82" charset="0"/>
              </a:rPr>
              <a:t> </a:t>
            </a:r>
            <a:r>
              <a:rPr lang="es-ES" sz="800" dirty="0" err="1">
                <a:latin typeface="Showcard Gothic" panose="04020904020102020604" pitchFamily="82" charset="0"/>
              </a:rPr>
              <a:t>de:https</a:t>
            </a:r>
            <a:r>
              <a:rPr lang="es-ES" sz="800" dirty="0">
                <a:latin typeface="Showcard Gothic" panose="04020904020102020604" pitchFamily="82" charset="0"/>
              </a:rPr>
              <a:t>://previews.123rf.com/</a:t>
            </a:r>
            <a:r>
              <a:rPr lang="es-ES" sz="800" dirty="0" err="1">
                <a:latin typeface="Showcard Gothic" panose="04020904020102020604" pitchFamily="82" charset="0"/>
              </a:rPr>
              <a:t>images</a:t>
            </a:r>
            <a:r>
              <a:rPr lang="es-ES" sz="800" dirty="0">
                <a:latin typeface="Showcard Gothic" panose="04020904020102020604" pitchFamily="82" charset="0"/>
              </a:rPr>
              <a:t>/</a:t>
            </a:r>
            <a:r>
              <a:rPr lang="es-ES" sz="800" dirty="0" err="1">
                <a:latin typeface="Showcard Gothic" panose="04020904020102020604" pitchFamily="82" charset="0"/>
              </a:rPr>
              <a:t>iimages</a:t>
            </a:r>
            <a:r>
              <a:rPr lang="es-ES" sz="800" dirty="0">
                <a:latin typeface="Showcard Gothic" panose="04020904020102020604" pitchFamily="82" charset="0"/>
              </a:rPr>
              <a:t>/iimages1311/iimages131100147/23823005-ilustraci%C3%B3n-de-los-ni%C3%B1os-activos-que-juegan-en-un-fondo-blanco.jpg</a:t>
            </a:r>
            <a:endParaRPr lang="en-US" sz="800" dirty="0">
              <a:latin typeface="Showcard Gothic" panose="04020904020102020604" pitchFamily="82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962" y="1349350"/>
            <a:ext cx="9125203" cy="434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64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0263" y="514924"/>
            <a:ext cx="11338560" cy="5885876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           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                                                           </a:t>
            </a:r>
            <a:r>
              <a:rPr lang="es-ES" sz="2800" dirty="0" smtClean="0">
                <a:latin typeface="Arial Black" panose="020B0A04020102020204" pitchFamily="34" charset="0"/>
              </a:rPr>
              <a:t>RECTAS</a:t>
            </a:r>
          </a:p>
          <a:p>
            <a:pPr lvl="0" algn="just">
              <a:defRPr/>
            </a:pPr>
            <a:r>
              <a:rPr lang="es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COMPETENCIA</a:t>
            </a:r>
            <a:r>
              <a:rPr lang="es-E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en-US" dirty="0" err="1">
                <a:solidFill>
                  <a:schemeClr val="dk1"/>
                </a:solidFill>
                <a:latin typeface="Comic Sans MS" panose="030F0702030302020204" pitchFamily="66" charset="0"/>
              </a:rPr>
              <a:t>Resuelve</a:t>
            </a:r>
            <a:r>
              <a:rPr lang="en-US" dirty="0">
                <a:solidFill>
                  <a:schemeClr val="dk1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omic Sans MS" panose="030F0702030302020204" pitchFamily="66" charset="0"/>
              </a:rPr>
              <a:t>problemas</a:t>
            </a:r>
            <a:r>
              <a:rPr lang="en-US" dirty="0">
                <a:solidFill>
                  <a:schemeClr val="dk1"/>
                </a:solidFill>
                <a:latin typeface="Comic Sans MS" panose="030F0702030302020204" pitchFamily="66" charset="0"/>
              </a:rPr>
              <a:t> de </a:t>
            </a:r>
            <a:endParaRPr lang="en-US" dirty="0" smtClean="0">
              <a:solidFill>
                <a:schemeClr val="dk1"/>
              </a:solidFill>
              <a:latin typeface="Comic Sans MS" panose="030F0702030302020204" pitchFamily="66" charset="0"/>
            </a:endParaRPr>
          </a:p>
          <a:p>
            <a:pPr marL="0" lvl="0" indent="0" algn="just">
              <a:buNone/>
              <a:defRPr/>
            </a:pPr>
            <a:r>
              <a:rPr lang="en-US" dirty="0">
                <a:solidFill>
                  <a:schemeClr val="dk1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chemeClr val="dk1"/>
                </a:solidFill>
                <a:latin typeface="Comic Sans MS" panose="030F0702030302020204" pitchFamily="66" charset="0"/>
              </a:rPr>
              <a:t>     forma</a:t>
            </a:r>
            <a:r>
              <a:rPr lang="en-US" dirty="0">
                <a:solidFill>
                  <a:schemeClr val="dk1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>
                <a:solidFill>
                  <a:schemeClr val="dk1"/>
                </a:solidFill>
                <a:latin typeface="Comic Sans MS" panose="030F0702030302020204" pitchFamily="66" charset="0"/>
              </a:rPr>
              <a:t>movimiento</a:t>
            </a:r>
            <a:r>
              <a:rPr lang="en-US" dirty="0">
                <a:solidFill>
                  <a:schemeClr val="dk1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>
                <a:solidFill>
                  <a:schemeClr val="dk1"/>
                </a:solidFill>
                <a:latin typeface="Comic Sans MS" panose="030F0702030302020204" pitchFamily="66" charset="0"/>
              </a:rPr>
              <a:t>localización</a:t>
            </a:r>
            <a:r>
              <a:rPr lang="en-US" dirty="0" smtClean="0">
                <a:solidFill>
                  <a:schemeClr val="dk1"/>
                </a:solidFill>
                <a:latin typeface="Comic Sans MS" panose="030F0702030302020204" pitchFamily="66" charset="0"/>
              </a:rPr>
              <a:t>.</a:t>
            </a:r>
          </a:p>
          <a:p>
            <a:pPr algn="just">
              <a:defRPr/>
            </a:pPr>
            <a:r>
              <a:rPr lang="es-E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CAPACIDAD</a:t>
            </a:r>
            <a:r>
              <a:rPr lang="es-ES" dirty="0">
                <a:solidFill>
                  <a:schemeClr val="tx1"/>
                </a:solidFill>
                <a:latin typeface="Comic Sans MS" panose="030F0702030302020204" pitchFamily="66" charset="0"/>
              </a:rPr>
              <a:t>: </a:t>
            </a:r>
            <a:r>
              <a:rPr lang="es-ES" dirty="0">
                <a:latin typeface="Comic Sans MS" panose="030F0702030302020204" pitchFamily="66" charset="0"/>
              </a:rPr>
              <a:t>Comunica su comprensión </a:t>
            </a:r>
            <a:r>
              <a:rPr lang="es-ES" dirty="0" smtClean="0">
                <a:latin typeface="Comic Sans MS" panose="030F0702030302020204" pitchFamily="66" charset="0"/>
              </a:rPr>
              <a:t>sobre</a:t>
            </a:r>
          </a:p>
          <a:p>
            <a:pPr marL="0" indent="0" algn="just">
              <a:buNone/>
              <a:defRPr/>
            </a:pPr>
            <a:r>
              <a:rPr lang="es-ES" dirty="0">
                <a:latin typeface="Comic Sans MS" panose="030F0702030302020204" pitchFamily="66" charset="0"/>
              </a:rPr>
              <a:t> </a:t>
            </a:r>
            <a:r>
              <a:rPr lang="es-ES" dirty="0" smtClean="0">
                <a:latin typeface="Comic Sans MS" panose="030F0702030302020204" pitchFamily="66" charset="0"/>
              </a:rPr>
              <a:t>     </a:t>
            </a:r>
            <a:r>
              <a:rPr lang="es-ES" dirty="0">
                <a:latin typeface="Comic Sans MS" panose="030F0702030302020204" pitchFamily="66" charset="0"/>
              </a:rPr>
              <a:t>las formas y relaciones geométricas</a:t>
            </a:r>
            <a:r>
              <a:rPr lang="es-ES" dirty="0" smtClean="0"/>
              <a:t>.</a:t>
            </a:r>
          </a:p>
          <a:p>
            <a:pPr algn="just">
              <a:defRPr/>
            </a:pPr>
            <a:r>
              <a:rPr lang="es-ES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DESTREZA</a:t>
            </a:r>
            <a:r>
              <a:rPr lang="es-ES" sz="2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:      </a:t>
            </a:r>
            <a:r>
              <a:rPr lang="es-ES" sz="2400" dirty="0" smtClean="0">
                <a:solidFill>
                  <a:schemeClr val="tx1"/>
                </a:solidFill>
                <a:latin typeface="Gabriola" panose="04040605051002020D02" pitchFamily="82" charset="0"/>
              </a:rPr>
              <a:t>Comunicar.</a:t>
            </a:r>
          </a:p>
          <a:p>
            <a:pPr algn="just">
              <a:defRPr/>
            </a:pPr>
            <a:r>
              <a:rPr lang="es-E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PROPÓSITO DE APRENDIZAJE: </a:t>
            </a:r>
            <a:r>
              <a:rPr lang="es-ES" dirty="0" smtClean="0">
                <a:latin typeface="Comic Sans MS" panose="030F0702030302020204" pitchFamily="66" charset="0"/>
              </a:rPr>
              <a:t>Comunica</a:t>
            </a:r>
          </a:p>
          <a:p>
            <a:pPr marL="0" indent="0" algn="just">
              <a:buNone/>
              <a:defRPr/>
            </a:pPr>
            <a:r>
              <a:rPr lang="es-ES" dirty="0">
                <a:latin typeface="Comic Sans MS" panose="030F0702030302020204" pitchFamily="66" charset="0"/>
              </a:rPr>
              <a:t> </a:t>
            </a:r>
            <a:r>
              <a:rPr lang="es-ES" dirty="0" smtClean="0">
                <a:latin typeface="Comic Sans MS" panose="030F0702030302020204" pitchFamily="66" charset="0"/>
              </a:rPr>
              <a:t>    </a:t>
            </a:r>
            <a:r>
              <a:rPr lang="es-ES" dirty="0">
                <a:latin typeface="Comic Sans MS" panose="030F0702030302020204" pitchFamily="66" charset="0"/>
              </a:rPr>
              <a:t>las clases de rectas, teniendo en cuenta sus </a:t>
            </a:r>
            <a:endParaRPr lang="es-ES" dirty="0" smtClean="0">
              <a:latin typeface="Comic Sans MS" panose="030F0702030302020204" pitchFamily="66" charset="0"/>
            </a:endParaRPr>
          </a:p>
          <a:p>
            <a:pPr marL="0" indent="0" algn="just">
              <a:buNone/>
              <a:defRPr/>
            </a:pPr>
            <a:r>
              <a:rPr lang="es-ES" dirty="0">
                <a:latin typeface="Comic Sans MS" panose="030F0702030302020204" pitchFamily="66" charset="0"/>
              </a:rPr>
              <a:t> </a:t>
            </a:r>
            <a:r>
              <a:rPr lang="es-ES" dirty="0" smtClean="0">
                <a:latin typeface="Comic Sans MS" panose="030F0702030302020204" pitchFamily="66" charset="0"/>
              </a:rPr>
              <a:t>    características </a:t>
            </a:r>
            <a:r>
              <a:rPr lang="es-ES" dirty="0">
                <a:latin typeface="Comic Sans MS" panose="030F0702030302020204" pitchFamily="66" charset="0"/>
              </a:rPr>
              <a:t>utilizando   </a:t>
            </a:r>
            <a:r>
              <a:rPr lang="es-ES" dirty="0" smtClean="0">
                <a:latin typeface="Comic Sans MS" panose="030F0702030302020204" pitchFamily="66" charset="0"/>
              </a:rPr>
              <a:t>representaciones</a:t>
            </a:r>
          </a:p>
          <a:p>
            <a:pPr marL="0" indent="0" algn="just">
              <a:buNone/>
              <a:defRPr/>
            </a:pPr>
            <a:r>
              <a:rPr lang="es-ES" dirty="0">
                <a:latin typeface="Comic Sans MS" panose="030F0702030302020204" pitchFamily="66" charset="0"/>
              </a:rPr>
              <a:t> </a:t>
            </a:r>
            <a:r>
              <a:rPr lang="es-ES" dirty="0" smtClean="0">
                <a:latin typeface="Comic Sans MS" panose="030F0702030302020204" pitchFamily="66" charset="0"/>
              </a:rPr>
              <a:t>    </a:t>
            </a:r>
            <a:r>
              <a:rPr lang="es-ES" dirty="0">
                <a:latin typeface="Comic Sans MS" panose="030F0702030302020204" pitchFamily="66" charset="0"/>
              </a:rPr>
              <a:t>concretas, gráficas y simbólicas haciendo uso </a:t>
            </a:r>
            <a:endParaRPr lang="es-ES" dirty="0" smtClean="0">
              <a:latin typeface="Comic Sans MS" panose="030F0702030302020204" pitchFamily="66" charset="0"/>
            </a:endParaRPr>
          </a:p>
          <a:p>
            <a:pPr marL="0" indent="0" algn="just">
              <a:buNone/>
              <a:defRPr/>
            </a:pPr>
            <a:r>
              <a:rPr lang="es-ES" dirty="0">
                <a:latin typeface="Comic Sans MS" panose="030F0702030302020204" pitchFamily="66" charset="0"/>
              </a:rPr>
              <a:t> </a:t>
            </a:r>
            <a:r>
              <a:rPr lang="es-ES" dirty="0" smtClean="0">
                <a:latin typeface="Comic Sans MS" panose="030F0702030302020204" pitchFamily="66" charset="0"/>
              </a:rPr>
              <a:t>    del </a:t>
            </a:r>
            <a:r>
              <a:rPr lang="es-ES" dirty="0">
                <a:latin typeface="Comic Sans MS" panose="030F0702030302020204" pitchFamily="66" charset="0"/>
              </a:rPr>
              <a:t>lenguaje </a:t>
            </a:r>
            <a:r>
              <a:rPr lang="es-ES" dirty="0" smtClean="0">
                <a:latin typeface="Comic Sans MS" panose="030F0702030302020204" pitchFamily="66" charset="0"/>
              </a:rPr>
              <a:t>geométrico.</a:t>
            </a:r>
          </a:p>
          <a:p>
            <a:pPr marL="0" indent="0" algn="just">
              <a:buNone/>
              <a:defRPr/>
            </a:pPr>
            <a:endParaRPr lang="es-ES" dirty="0">
              <a:latin typeface="Comic Sans MS" panose="030F0702030302020204" pitchFamily="66" charset="0"/>
            </a:endParaRPr>
          </a:p>
          <a:p>
            <a:pPr marL="0" indent="0" algn="just">
              <a:buNone/>
              <a:defRPr/>
            </a:pPr>
            <a:endParaRPr lang="es-ES" dirty="0">
              <a:latin typeface="Comic Sans MS" panose="030F0702030302020204" pitchFamily="66" charset="0"/>
            </a:endParaRPr>
          </a:p>
          <a:p>
            <a:pPr algn="just">
              <a:defRPr/>
            </a:pPr>
            <a:endParaRPr lang="es-ES" dirty="0">
              <a:solidFill>
                <a:schemeClr val="tx1"/>
              </a:solidFill>
              <a:latin typeface="Gabriola" panose="04040605051002020D02" pitchFamily="82" charset="0"/>
            </a:endParaRPr>
          </a:p>
          <a:p>
            <a:pPr lvl="0" algn="just">
              <a:defRPr/>
            </a:pPr>
            <a:endParaRPr lang="en-US" dirty="0">
              <a:solidFill>
                <a:schemeClr val="dk1"/>
              </a:solidFill>
              <a:latin typeface="Comic Sans MS" panose="030F0702030302020204" pitchFamily="66" charset="0"/>
            </a:endParaRPr>
          </a:p>
          <a:p>
            <a:pPr algn="just">
              <a:defRPr/>
            </a:pPr>
            <a:endParaRPr lang="es-ES" sz="2000" dirty="0">
              <a:solidFill>
                <a:schemeClr val="tx1"/>
              </a:solidFill>
              <a:latin typeface="Gabriola" panose="04040605051002020D02" pitchFamily="82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8081" y="858303"/>
            <a:ext cx="1972565" cy="519911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509041" y="6485033"/>
            <a:ext cx="10466720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Tx/>
              <a:defRPr/>
            </a:pPr>
            <a:r>
              <a:rPr lang="es-ES" kern="1200" dirty="0">
                <a:solidFill>
                  <a:sysClr val="windowText" lastClr="000000"/>
                </a:solidFill>
                <a:latin typeface="Calibri" panose="020F0502020204030204"/>
              </a:rPr>
              <a:t>Plantillas para PPT.(2020). Recuperado de </a:t>
            </a:r>
            <a:r>
              <a:rPr lang="es-PE" kern="1200" dirty="0">
                <a:solidFill>
                  <a:sysClr val="windowText" lastClr="000000"/>
                </a:solidFill>
                <a:latin typeface="Calibri" panose="020F0502020204030204"/>
                <a:hlinkClick r:id="rId3">
                  <a:extLst>
                    <a:ext uri="{A12FA001-AC4F-418D-AE19-62706E023703}">
                      <ahyp:hlinkClr xmlns:lc="http://schemas.openxmlformats.org/drawingml/2006/lockedCanvas" xmlns="" xmlns:ahyp="http://schemas.microsoft.com/office/drawing/2018/hyperlinkcolor" val="tx"/>
                    </a:ext>
                  </a:extLst>
                </a:hlinkClick>
              </a:rPr>
              <a:t>https://es.smiletemplates.com/powerpoint-infographics/think-big-diagrams-chart/102283/</a:t>
            </a:r>
            <a:endParaRPr lang="es-PE" kern="1200" dirty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13099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13954" y="522514"/>
            <a:ext cx="10842172" cy="5760720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 </a:t>
            </a:r>
          </a:p>
          <a:p>
            <a:r>
              <a:rPr lang="es-ES" sz="2400" dirty="0">
                <a:latin typeface="Agency FB" panose="020B0503020202020204" pitchFamily="34" charset="0"/>
              </a:rPr>
              <a:t> </a:t>
            </a:r>
            <a:r>
              <a:rPr lang="es-ES" sz="2400" dirty="0" smtClean="0">
                <a:latin typeface="Agency FB" panose="020B0503020202020204" pitchFamily="34" charset="0"/>
              </a:rPr>
              <a:t>           </a:t>
            </a:r>
            <a:r>
              <a:rPr lang="es-ES" sz="2800" b="1" dirty="0" smtClean="0">
                <a:latin typeface="Corbel Light" panose="020B0303020204020204" pitchFamily="34" charset="0"/>
              </a:rPr>
              <a:t>SEGÚN SU POSICIÓN EN EL PLANO, LAS RECTAS PUEDEN SER:</a:t>
            </a:r>
          </a:p>
          <a:p>
            <a:endParaRPr lang="es-ES" sz="2800" b="1" dirty="0">
              <a:latin typeface="Corbel Light" panose="020B0303020204020204" pitchFamily="34" charset="0"/>
            </a:endParaRPr>
          </a:p>
          <a:p>
            <a:r>
              <a:rPr lang="es-ES" sz="3200" u="sng" dirty="0" smtClean="0">
                <a:solidFill>
                  <a:srgbClr val="FF0000"/>
                </a:solidFill>
              </a:rPr>
              <a:t>RECTAS PARALELAS</a:t>
            </a:r>
            <a:r>
              <a:rPr lang="es-ES" sz="3200" dirty="0" smtClean="0"/>
              <a:t>: Son rectas que no tienen ningún punto en común y nunca se cortan.</a:t>
            </a:r>
          </a:p>
          <a:p>
            <a:r>
              <a:rPr lang="es-ES" sz="3200" dirty="0" smtClean="0"/>
              <a:t>Se dice que Av. Vallejo es paralela a Av. Los Álamos    y se utiliza este símbolo:</a:t>
            </a:r>
          </a:p>
          <a:p>
            <a:r>
              <a:rPr lang="es-ES" sz="3200" dirty="0"/>
              <a:t> </a:t>
            </a:r>
            <a:r>
              <a:rPr lang="es-ES" sz="3200" dirty="0" smtClean="0"/>
              <a:t>                                 Av. Vallejo  \ \  Av. Los Álamos</a:t>
            </a:r>
          </a:p>
          <a:p>
            <a:endParaRPr lang="es-ES" sz="3200" dirty="0" smtClean="0"/>
          </a:p>
          <a:p>
            <a:r>
              <a:rPr lang="es-ES" sz="4400" dirty="0" smtClean="0">
                <a:solidFill>
                  <a:srgbClr val="0070C0"/>
                </a:solidFill>
              </a:rPr>
              <a:t>Su símbolo es :     \ \  </a:t>
            </a:r>
          </a:p>
          <a:p>
            <a:endParaRPr lang="es-ES" sz="3200" dirty="0"/>
          </a:p>
          <a:p>
            <a:r>
              <a:rPr lang="es-ES" sz="3200" dirty="0" smtClean="0"/>
              <a:t>                 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021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5394" y="587829"/>
            <a:ext cx="10649994" cy="55647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400" u="sng" dirty="0">
                <a:solidFill>
                  <a:srgbClr val="FF0000"/>
                </a:solidFill>
              </a:rPr>
              <a:t>RECTAS SECANTES</a:t>
            </a:r>
            <a:r>
              <a:rPr lang="es-ES" sz="2400" dirty="0"/>
              <a:t>: Son rectas que se cortan en un punto y forman 4 ángulos . Estas a su vez se dividen en:</a:t>
            </a:r>
          </a:p>
          <a:p>
            <a:pPr marL="0" indent="0">
              <a:buNone/>
            </a:pPr>
            <a:r>
              <a:rPr lang="es-ES" sz="2400" dirty="0"/>
              <a:t>a) </a:t>
            </a:r>
            <a:r>
              <a:rPr lang="es-ES" sz="2400" u="sng" dirty="0">
                <a:solidFill>
                  <a:schemeClr val="accent4">
                    <a:lumMod val="75000"/>
                  </a:schemeClr>
                </a:solidFill>
              </a:rPr>
              <a:t>PERPENDICULARES</a:t>
            </a:r>
            <a:r>
              <a:rPr lang="es-ES" sz="2400" dirty="0"/>
              <a:t>: Se cortan en un punto y forman 4 ángulos de 90 </a:t>
            </a:r>
            <a:r>
              <a:rPr lang="es-ES" sz="2400" dirty="0" smtClean="0"/>
              <a:t>grados.</a:t>
            </a:r>
          </a:p>
          <a:p>
            <a:pPr marL="0" indent="0">
              <a:buNone/>
            </a:pPr>
            <a:r>
              <a:rPr lang="es-ES" sz="2400" dirty="0" smtClean="0"/>
              <a:t>                </a:t>
            </a:r>
            <a:r>
              <a:rPr lang="es-ES" sz="2400" dirty="0"/>
              <a:t>La Calle A es perpendicular a la Av. Los Álamos</a:t>
            </a:r>
          </a:p>
          <a:p>
            <a:pPr marL="0" indent="0">
              <a:buNone/>
            </a:pPr>
            <a:r>
              <a:rPr lang="es-ES" dirty="0"/>
              <a:t>                                 Calle  A         </a:t>
            </a:r>
            <a:r>
              <a:rPr lang="es-ES" dirty="0" smtClean="0"/>
              <a:t>  Av. Álamos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         </a:t>
            </a:r>
            <a:r>
              <a:rPr lang="es-ES" dirty="0" smtClean="0">
                <a:solidFill>
                  <a:srgbClr val="0070C0"/>
                </a:solidFill>
              </a:rPr>
              <a:t> Su </a:t>
            </a:r>
            <a:r>
              <a:rPr lang="es-ES" dirty="0">
                <a:solidFill>
                  <a:srgbClr val="0070C0"/>
                </a:solidFill>
              </a:rPr>
              <a:t>símbolo es :   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b</a:t>
            </a:r>
            <a:r>
              <a:rPr lang="es-ES" dirty="0"/>
              <a:t>) </a:t>
            </a:r>
            <a:r>
              <a:rPr lang="es-ES" u="sng" dirty="0">
                <a:solidFill>
                  <a:schemeClr val="accent4">
                    <a:lumMod val="75000"/>
                  </a:schemeClr>
                </a:solidFill>
              </a:rPr>
              <a:t>OBLICUAS</a:t>
            </a:r>
            <a:r>
              <a:rPr lang="es-ES" dirty="0"/>
              <a:t>: Son rectas que tiene un punto en común y forman 4 ángulos. </a:t>
            </a:r>
            <a:endParaRPr lang="es-ES" dirty="0" smtClean="0"/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</a:t>
            </a:r>
          </a:p>
          <a:p>
            <a:pPr marL="0" indent="0">
              <a:buNone/>
            </a:pPr>
            <a:r>
              <a:rPr lang="es-ES" dirty="0">
                <a:solidFill>
                  <a:srgbClr val="0070C0"/>
                </a:solidFill>
              </a:rPr>
              <a:t> </a:t>
            </a:r>
            <a:r>
              <a:rPr lang="es-ES" dirty="0" smtClean="0">
                <a:solidFill>
                  <a:srgbClr val="0070C0"/>
                </a:solidFill>
              </a:rPr>
              <a:t>         Su símbolo es:     </a:t>
            </a:r>
            <a:endParaRPr lang="es-ES" dirty="0">
              <a:solidFill>
                <a:srgbClr val="0070C0"/>
              </a:solidFill>
            </a:endParaRPr>
          </a:p>
          <a:p>
            <a:endParaRPr lang="es-ES" dirty="0"/>
          </a:p>
          <a:p>
            <a:pPr marL="0" indent="0">
              <a:buNone/>
            </a:pPr>
            <a:r>
              <a:rPr lang="es-ES" dirty="0"/>
              <a:t>                  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935" y="2283212"/>
            <a:ext cx="445132" cy="36599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607" y="3067915"/>
            <a:ext cx="735328" cy="604603"/>
          </a:xfrm>
          <a:prstGeom prst="rect">
            <a:avLst/>
          </a:prstGeom>
        </p:spPr>
      </p:pic>
      <p:cxnSp>
        <p:nvCxnSpPr>
          <p:cNvPr id="8" name="Conector recto 7"/>
          <p:cNvCxnSpPr/>
          <p:nvPr/>
        </p:nvCxnSpPr>
        <p:spPr>
          <a:xfrm>
            <a:off x="3476271" y="5185954"/>
            <a:ext cx="49638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3476271" y="4885509"/>
            <a:ext cx="261257" cy="30044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88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900546" y="368772"/>
            <a:ext cx="8603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" indent="0">
              <a:buNone/>
            </a:pPr>
            <a:r>
              <a:rPr lang="es-ES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PODEMOS OBSERVAR QUE HEMOS AÑADIDO OTRAS CLASIFICACIONES…NUESTRO ORGANIZADOR QUEDARÍA ASÍ:</a:t>
            </a: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349661879"/>
              </p:ext>
            </p:extLst>
          </p:nvPr>
        </p:nvGraphicFramePr>
        <p:xfrm>
          <a:off x="318654" y="1392469"/>
          <a:ext cx="1122218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327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0890" y="757646"/>
            <a:ext cx="11077303" cy="5564777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 </a:t>
            </a:r>
            <a:r>
              <a:rPr lang="es-ES" dirty="0" smtClean="0">
                <a:latin typeface="Snap ITC" panose="04040A07060A02020202" pitchFamily="82" charset="0"/>
              </a:rPr>
              <a:t>RECUERDA: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CUANDO ENCUENTRES RECTAS QUE SE CORTAN A MANERA DE CRUZ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                   SON PERPENDICULARES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 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CUANDO ENCUENTRES RECTAS QUE SE CORTAN A MANERA DE ASPA                                         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                                         SON OBLICUAS</a:t>
            </a:r>
            <a:endParaRPr lang="en-US" dirty="0"/>
          </a:p>
        </p:txBody>
      </p:sp>
      <p:cxnSp>
        <p:nvCxnSpPr>
          <p:cNvPr id="7" name="Conector recto 6"/>
          <p:cNvCxnSpPr/>
          <p:nvPr/>
        </p:nvCxnSpPr>
        <p:spPr>
          <a:xfrm>
            <a:off x="6139541" y="1498964"/>
            <a:ext cx="13062" cy="1626326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5355770" y="2312127"/>
            <a:ext cx="1685108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2390503" y="4820194"/>
            <a:ext cx="2403566" cy="7707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V="1">
            <a:off x="2508069" y="4702629"/>
            <a:ext cx="2377440" cy="10711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53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"/>
          <p:cNvSpPr txBox="1"/>
          <p:nvPr/>
        </p:nvSpPr>
        <p:spPr>
          <a:xfrm>
            <a:off x="800650" y="1005475"/>
            <a:ext cx="5550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</a:pPr>
            <a:r>
              <a:rPr lang="en-US" sz="2800" b="1" i="0" u="none" strike="noStrike" cap="none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#YO ME QUEDO EN CASA</a:t>
            </a:r>
            <a:endParaRPr sz="2800" b="1" i="0" u="none" strike="noStrike" cap="none">
              <a:solidFill>
                <a:srgbClr val="0000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5" name="Google Shape;75;p2"/>
          <p:cNvSpPr txBox="1"/>
          <p:nvPr/>
        </p:nvSpPr>
        <p:spPr>
          <a:xfrm>
            <a:off x="800650" y="1713475"/>
            <a:ext cx="5337900" cy="55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107552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b="0" i="0" u="none" strike="noStrike" cap="none" dirty="0" err="1">
                <a:solidFill>
                  <a:schemeClr val="dk1"/>
                </a:solidFill>
                <a:sym typeface="Arial"/>
              </a:rPr>
              <a:t>Querido</a:t>
            </a:r>
            <a:r>
              <a:rPr lang="en-US" sz="2400" b="0" i="0" u="none" strike="noStrike" cap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sym typeface="Arial"/>
              </a:rPr>
              <a:t>estudiante</a:t>
            </a:r>
            <a:r>
              <a:rPr lang="en-US" sz="2400" b="0" i="0" u="none" strike="noStrike" cap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sym typeface="Arial"/>
              </a:rPr>
              <a:t>agustino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sym typeface="Arial"/>
              </a:rPr>
              <a:t>:</a:t>
            </a:r>
          </a:p>
          <a:p>
            <a:pPr marL="0" marR="107552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400" b="0" i="0" u="none" strike="noStrike" cap="none" dirty="0" err="1" smtClean="0">
                <a:solidFill>
                  <a:schemeClr val="dk1"/>
                </a:solidFill>
                <a:sym typeface="Arial"/>
              </a:rPr>
              <a:t>Espero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sym typeface="Arial"/>
              </a:rPr>
              <a:t>que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sym typeface="Arial"/>
              </a:rPr>
              <a:t>te</a:t>
            </a:r>
            <a:r>
              <a:rPr lang="en-US" sz="2400" b="0" i="0" u="none" strike="noStrike" cap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sym typeface="Arial"/>
              </a:rPr>
              <a:t>encuentres</a:t>
            </a:r>
            <a:r>
              <a:rPr lang="en-US" sz="2400" b="0" i="0" u="none" strike="noStrike" cap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sym typeface="Arial"/>
              </a:rPr>
              <a:t>bien</a:t>
            </a:r>
            <a:r>
              <a:rPr lang="en-US" sz="2400" b="0" i="0" u="none" strike="noStrike" cap="none" dirty="0">
                <a:solidFill>
                  <a:schemeClr val="dk1"/>
                </a:solidFill>
                <a:sym typeface="Arial"/>
              </a:rPr>
              <a:t> de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sym typeface="Arial"/>
              </a:rPr>
              <a:t>salud</a:t>
            </a:r>
            <a:r>
              <a:rPr lang="en-US" sz="2400" b="0" i="0" u="none" strike="noStrike" cap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n-US" sz="2400" dirty="0" smtClean="0">
                <a:solidFill>
                  <a:schemeClr val="dk1"/>
                </a:solidFill>
              </a:rPr>
              <a:t>junto a </a:t>
            </a:r>
            <a:r>
              <a:rPr lang="en-US" sz="2400" dirty="0" err="1" smtClean="0">
                <a:solidFill>
                  <a:schemeClr val="dk1"/>
                </a:solidFill>
              </a:rPr>
              <a:t>tu</a:t>
            </a:r>
            <a:r>
              <a:rPr lang="en-US" sz="2400" dirty="0" smtClean="0">
                <a:solidFill>
                  <a:schemeClr val="dk1"/>
                </a:solidFill>
              </a:rPr>
              <a:t> </a:t>
            </a:r>
            <a:r>
              <a:rPr lang="en-US" sz="2400" dirty="0" err="1" smtClean="0">
                <a:solidFill>
                  <a:schemeClr val="dk1"/>
                </a:solidFill>
              </a:rPr>
              <a:t>familia</a:t>
            </a:r>
            <a:r>
              <a:rPr lang="en-US" sz="2400" dirty="0" smtClean="0">
                <a:solidFill>
                  <a:schemeClr val="dk1"/>
                </a:solidFill>
              </a:rPr>
              <a:t>.</a:t>
            </a:r>
          </a:p>
          <a:p>
            <a:pPr marL="0" marR="107552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2400" dirty="0" smtClean="0">
                <a:solidFill>
                  <a:schemeClr val="dk1"/>
                </a:solidFill>
              </a:rPr>
              <a:t>A continuación un plano de la App “Perú en tus manos”. </a:t>
            </a:r>
            <a:r>
              <a:rPr lang="es-ES" sz="2400" dirty="0">
                <a:solidFill>
                  <a:schemeClr val="dk1"/>
                </a:solidFill>
              </a:rPr>
              <a:t>¡</a:t>
            </a:r>
            <a:r>
              <a:rPr lang="es-ES" sz="2400" dirty="0" smtClean="0">
                <a:solidFill>
                  <a:schemeClr val="dk1"/>
                </a:solidFill>
              </a:rPr>
              <a:t>Infórmate!</a:t>
            </a:r>
            <a:endParaRPr lang="en-US" sz="2400" dirty="0" smtClean="0">
              <a:solidFill>
                <a:schemeClr val="dk1"/>
              </a:solidFill>
            </a:endParaRPr>
          </a:p>
          <a:p>
            <a:pPr marR="107552" lvl="0" algn="just">
              <a:buClr>
                <a:schemeClr val="dk1"/>
              </a:buClr>
              <a:buSzPts val="2000"/>
            </a:pPr>
            <a:r>
              <a:rPr lang="es-ES" dirty="0"/>
              <a:t>El principal </a:t>
            </a:r>
            <a:r>
              <a:rPr lang="es-ES" b="1" dirty="0"/>
              <a:t>objetivo de esta app</a:t>
            </a:r>
            <a:r>
              <a:rPr lang="es-ES" dirty="0"/>
              <a:t> es que las personas puedan conocer las </a:t>
            </a:r>
            <a:r>
              <a:rPr lang="es-ES" b="1" dirty="0"/>
              <a:t>estadísticas de contagios</a:t>
            </a:r>
            <a:r>
              <a:rPr lang="es-ES" dirty="0"/>
              <a:t>, fallecidos, pruebas realizadas o que han sido dadas de alta por </a:t>
            </a:r>
            <a:r>
              <a:rPr lang="es-ES" b="1" dirty="0">
                <a:hlinkClick r:id="rId3"/>
              </a:rPr>
              <a:t>COVID-19</a:t>
            </a:r>
            <a:r>
              <a:rPr lang="es-ES" dirty="0"/>
              <a:t>, así como visualizar cómo ha variado la cifra de infectados durante el último mes</a:t>
            </a:r>
            <a:r>
              <a:rPr lang="es-ES" dirty="0" smtClean="0"/>
              <a:t>. ¿Qué significan esos círculos naranjas?</a:t>
            </a:r>
            <a:endParaRPr lang="en-US" b="0" i="0" u="none" strike="noStrike" cap="none" dirty="0" smtClean="0">
              <a:solidFill>
                <a:schemeClr val="dk1"/>
              </a:solidFill>
              <a:sym typeface="Arial"/>
            </a:endParaRPr>
          </a:p>
          <a:p>
            <a:pPr marR="107552" lvl="0" algn="just">
              <a:buClr>
                <a:schemeClr val="dk1"/>
              </a:buClr>
              <a:buSzPts val="2000"/>
            </a:pPr>
            <a:r>
              <a:rPr lang="es-ES" b="1" dirty="0" err="1"/>
              <a:t>Marushka</a:t>
            </a:r>
            <a:r>
              <a:rPr lang="es-ES" b="1" dirty="0"/>
              <a:t> </a:t>
            </a:r>
            <a:r>
              <a:rPr lang="es-ES" b="1" dirty="0" err="1"/>
              <a:t>Chocobar</a:t>
            </a:r>
            <a:r>
              <a:rPr lang="es-ES" b="1" dirty="0"/>
              <a:t>, secretaria de Gobierno Digital de la Presidencia del Consejo de Ministros (PCM), confirmó a MAG</a:t>
            </a:r>
            <a:r>
              <a:rPr lang="es-ES" dirty="0"/>
              <a:t> que </a:t>
            </a:r>
            <a:r>
              <a:rPr lang="es-ES" b="1" i="1" dirty="0"/>
              <a:t>“se trata de la cantidad de casos que han sido reportados con uno o más síntomas desde la aplicación o las llamadas al 113. No se tratan de personas contagiadas”</a:t>
            </a:r>
            <a:r>
              <a:rPr lang="es-ES" dirty="0"/>
              <a:t>.</a:t>
            </a:r>
            <a:endParaRPr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0" marR="107552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200"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0" marR="4944856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944856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800650" y="6253927"/>
            <a:ext cx="9858641" cy="441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133333"/>
              </a:lnSpc>
              <a:buClr>
                <a:schemeClr val="dk1"/>
              </a:buClr>
              <a:buSzPts val="1100"/>
            </a:pPr>
            <a:r>
              <a:rPr lang="es-ES" sz="1000" b="1" dirty="0" smtClean="0">
                <a:solidFill>
                  <a:srgbClr val="0000FF"/>
                </a:solidFill>
              </a:rPr>
              <a:t>MAG EL COMERCIO. Recuperado de: </a:t>
            </a:r>
            <a:r>
              <a:rPr lang="en-US" sz="1000" dirty="0">
                <a:hlinkClick r:id="rId4"/>
              </a:rPr>
              <a:t>https://mag.elcomercio.pe/data/coronavirus-peru-mapa-que-significan-los-puntos-naranjas-de-la-app-peru-en-tus-manos-son-casos-confirmados-de-covid-19-pandemia-aplicaciones-pcm-m</a:t>
            </a:r>
            <a:endParaRPr sz="1000" b="1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4944856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7958" y="1005475"/>
            <a:ext cx="5687129" cy="472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33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31 -0.01343 L -0.04336 -0.01343 L -0.00625 -0.05046 L 0.02969 -0.01343 L 0.08164 -0.01343 L 0.08164 0.03866 L 0.11771 0.07546 L 0.08164 0.11157 L 0.08164 0.16366 L 0.02969 0.16366 L -0.00625 0.19954 L -0.04336 0.16366 L -0.09531 0.16366 L -0.09531 0.11157 L -0.13229 0.07546 L -0.09531 0.03866 L -0.09531 -0.01343 Z " pathEditMode="relative" rAng="0" ptsTypes="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2" y="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743201" y="1084217"/>
            <a:ext cx="6962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000" dirty="0"/>
              <a:t>Momento de preguntas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22" y="1924594"/>
            <a:ext cx="7523853" cy="387384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601742" y="5930925"/>
            <a:ext cx="66575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800" dirty="0"/>
              <a:t>123RF (2005-2020). Recuperado de https://es.123rf.com/photo_34574844_grupo-multi%C3%A9tnico-de-las-manos-levantadas.html </a:t>
            </a:r>
          </a:p>
        </p:txBody>
      </p:sp>
    </p:spTree>
    <p:extLst>
      <p:ext uri="{BB962C8B-B14F-4D97-AF65-F5344CB8AC3E}">
        <p14:creationId xmlns:p14="http://schemas.microsoft.com/office/powerpoint/2010/main" val="325168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5394" y="514924"/>
            <a:ext cx="10802983" cy="57683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dirty="0" smtClean="0">
                <a:solidFill>
                  <a:srgbClr val="FF0000"/>
                </a:solidFill>
              </a:rPr>
              <a:t>AHORA UTILICEMOS LOS SÍMBOLOS… </a:t>
            </a:r>
          </a:p>
          <a:p>
            <a:pPr marL="0" indent="0">
              <a:buNone/>
            </a:pPr>
            <a:r>
              <a:rPr lang="es-ES" sz="3600" dirty="0">
                <a:solidFill>
                  <a:srgbClr val="FF0000"/>
                </a:solidFill>
              </a:rPr>
              <a:t> </a:t>
            </a:r>
            <a:r>
              <a:rPr lang="es-ES" sz="3600" dirty="0" smtClean="0">
                <a:solidFill>
                  <a:srgbClr val="FF0000"/>
                </a:solidFill>
              </a:rPr>
              <a:t>                                             Las avenidas o calles</a:t>
            </a:r>
          </a:p>
          <a:p>
            <a:pPr marL="0" indent="0">
              <a:buNone/>
            </a:pPr>
            <a:r>
              <a:rPr lang="es-ES" sz="3600" dirty="0">
                <a:solidFill>
                  <a:srgbClr val="FF0000"/>
                </a:solidFill>
              </a:rPr>
              <a:t> </a:t>
            </a:r>
            <a:r>
              <a:rPr lang="es-ES" sz="3600" dirty="0" smtClean="0">
                <a:solidFill>
                  <a:srgbClr val="FF0000"/>
                </a:solidFill>
              </a:rPr>
              <a:t>                                             PARALELAS son…</a:t>
            </a:r>
          </a:p>
          <a:p>
            <a:pPr marL="0" indent="0">
              <a:buNone/>
            </a:pPr>
            <a:r>
              <a:rPr lang="es-ES" sz="3600" dirty="0" smtClean="0">
                <a:solidFill>
                  <a:srgbClr val="FF0000"/>
                </a:solidFill>
              </a:rPr>
              <a:t>                                              </a:t>
            </a:r>
            <a:endParaRPr lang="es-ES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3600" dirty="0" smtClean="0">
                <a:solidFill>
                  <a:srgbClr val="FF0000"/>
                </a:solidFill>
              </a:rPr>
              <a:t>                                              Las avenidas </a:t>
            </a:r>
          </a:p>
          <a:p>
            <a:pPr marL="0" indent="0">
              <a:buNone/>
            </a:pPr>
            <a:r>
              <a:rPr lang="es-ES" sz="3600" dirty="0">
                <a:solidFill>
                  <a:srgbClr val="FF0000"/>
                </a:solidFill>
              </a:rPr>
              <a:t> </a:t>
            </a:r>
            <a:r>
              <a:rPr lang="es-ES" sz="3600" dirty="0" smtClean="0">
                <a:solidFill>
                  <a:srgbClr val="FF0000"/>
                </a:solidFill>
              </a:rPr>
              <a:t>                                             perpendiculares</a:t>
            </a:r>
          </a:p>
          <a:p>
            <a:pPr marL="0" indent="0">
              <a:buNone/>
            </a:pPr>
            <a:r>
              <a:rPr lang="es-ES" sz="3600" dirty="0">
                <a:solidFill>
                  <a:srgbClr val="FF0000"/>
                </a:solidFill>
              </a:rPr>
              <a:t> </a:t>
            </a:r>
            <a:r>
              <a:rPr lang="es-ES" sz="3600" dirty="0" smtClean="0">
                <a:solidFill>
                  <a:srgbClr val="FF0000"/>
                </a:solidFill>
              </a:rPr>
              <a:t>                                             y oblicuas son…  </a:t>
            </a:r>
          </a:p>
          <a:p>
            <a:pPr marL="0" indent="0">
              <a:buNone/>
            </a:pPr>
            <a:endParaRPr lang="es-ES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900" dirty="0" smtClean="0">
                <a:solidFill>
                  <a:srgbClr val="FF0000"/>
                </a:solidFill>
              </a:rPr>
              <a:t> </a:t>
            </a:r>
            <a:r>
              <a:rPr lang="es-ES" sz="900" b="1" dirty="0">
                <a:solidFill>
                  <a:schemeClr val="tx1"/>
                </a:solidFill>
                <a:latin typeface="Escolar1" panose="00000400000000000000" pitchFamily="2" charset="0"/>
              </a:rPr>
              <a:t>PISCOYA,N.(2019).MATEMATICA4PRIMARIA.EDITORIALSM.LIMAPERÚ</a:t>
            </a:r>
            <a:endParaRPr lang="en-US" sz="900" dirty="0">
              <a:solidFill>
                <a:srgbClr val="FF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429" y="1601326"/>
            <a:ext cx="5724640" cy="415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2043517e6_1_18"/>
          <p:cNvSpPr txBox="1"/>
          <p:nvPr/>
        </p:nvSpPr>
        <p:spPr>
          <a:xfrm>
            <a:off x="558800" y="2409825"/>
            <a:ext cx="11139600" cy="38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g72043517e6_1_18"/>
          <p:cNvSpPr txBox="1"/>
          <p:nvPr/>
        </p:nvSpPr>
        <p:spPr>
          <a:xfrm>
            <a:off x="449618" y="364872"/>
            <a:ext cx="11139600" cy="636955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dk1"/>
                </a:solidFill>
                <a:latin typeface="Bahnschrift Condensed" panose="020B0502040204020203" pitchFamily="34" charset="0"/>
              </a:rPr>
              <a:t> </a:t>
            </a:r>
            <a:r>
              <a:rPr lang="en-US" sz="3600" b="1" dirty="0" smtClean="0">
                <a:solidFill>
                  <a:schemeClr val="dk1"/>
                </a:solidFill>
              </a:rPr>
              <a:t>PRACTIQUEMOS…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2000" dirty="0" smtClean="0">
                <a:solidFill>
                  <a:schemeClr val="dk1"/>
                </a:solidFill>
              </a:rPr>
              <a:t>  COLOCA EN LOS ESPACIOS:     </a:t>
            </a:r>
            <a:r>
              <a:rPr lang="es-ES" sz="2000" b="1" dirty="0" smtClean="0">
                <a:solidFill>
                  <a:schemeClr val="dk1"/>
                </a:solidFill>
              </a:rPr>
              <a:t>P</a:t>
            </a:r>
            <a:r>
              <a:rPr lang="es-ES" sz="2000" dirty="0" smtClean="0">
                <a:solidFill>
                  <a:schemeClr val="dk1"/>
                </a:solidFill>
              </a:rPr>
              <a:t> (PARALELAS) o  </a:t>
            </a:r>
            <a:r>
              <a:rPr lang="es-ES" sz="2000" b="1" dirty="0" smtClean="0">
                <a:solidFill>
                  <a:schemeClr val="dk1"/>
                </a:solidFill>
              </a:rPr>
              <a:t>S</a:t>
            </a:r>
            <a:r>
              <a:rPr lang="es-ES" sz="2000" dirty="0" smtClean="0">
                <a:solidFill>
                  <a:schemeClr val="dk1"/>
                </a:solidFill>
              </a:rPr>
              <a:t> (SECANTES)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dirty="0" smtClean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dirty="0" smtClean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dirty="0" smtClean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dirty="0" smtClean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dirty="0" smtClean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dirty="0" smtClean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dirty="0" smtClean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just">
              <a:buClr>
                <a:schemeClr val="dk1"/>
              </a:buClr>
              <a:buSzPts val="2000"/>
            </a:pPr>
            <a:r>
              <a:rPr lang="es-PE" dirty="0" smtClean="0"/>
              <a:t>                                                                                                                                         </a:t>
            </a:r>
          </a:p>
          <a:p>
            <a:pPr lvl="0" algn="just">
              <a:buClr>
                <a:schemeClr val="dk1"/>
              </a:buClr>
              <a:buSzPts val="2000"/>
            </a:pPr>
            <a:endParaRPr lang="es-PE" dirty="0"/>
          </a:p>
          <a:p>
            <a:pPr lvl="0" algn="just">
              <a:buClr>
                <a:schemeClr val="dk1"/>
              </a:buClr>
              <a:buSzPts val="2000"/>
            </a:pPr>
            <a:endParaRPr lang="es-PE" dirty="0" smtClean="0"/>
          </a:p>
          <a:p>
            <a:pPr lvl="0" algn="just">
              <a:buClr>
                <a:schemeClr val="dk1"/>
              </a:buClr>
              <a:buSzPts val="2000"/>
            </a:pPr>
            <a:r>
              <a:rPr lang="es-PE" dirty="0" smtClean="0"/>
              <a:t>   </a:t>
            </a:r>
            <a:r>
              <a:rPr lang="es-PE" sz="800" dirty="0" smtClean="0"/>
              <a:t>VIRHUEZ, </a:t>
            </a:r>
            <a:r>
              <a:rPr lang="es-PE" sz="800" dirty="0"/>
              <a:t>A</a:t>
            </a:r>
            <a:r>
              <a:rPr lang="es-PE" sz="800" dirty="0" smtClean="0"/>
              <a:t>.(2009</a:t>
            </a:r>
            <a:r>
              <a:rPr lang="es-PE" sz="800" dirty="0"/>
              <a:t>).  Lógicamente 4.  Lima, Perú: Editorial Norma</a:t>
            </a:r>
            <a:endParaRPr sz="8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584" y="1408640"/>
            <a:ext cx="9826854" cy="50250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516521"/>
              </p:ext>
            </p:extLst>
          </p:nvPr>
        </p:nvGraphicFramePr>
        <p:xfrm>
          <a:off x="488958" y="574687"/>
          <a:ext cx="10988350" cy="56983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88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983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b="1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DEL GRÁFICO…</a:t>
                      </a: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es-ES" sz="2800" b="1" dirty="0" smtClean="0">
                          <a:solidFill>
                            <a:schemeClr val="tx1"/>
                          </a:solidFill>
                          <a:effectLst/>
                          <a:latin typeface="Escolar1" panose="00000400000000000000" pitchFamily="2" charset="0"/>
                        </a:rPr>
                        <a:t>    </a:t>
                      </a: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es-ES" sz="2800" b="1" dirty="0" smtClean="0">
                          <a:solidFill>
                            <a:schemeClr val="tx1"/>
                          </a:solidFill>
                          <a:effectLst/>
                          <a:latin typeface="Escolar1" panose="00000400000000000000" pitchFamily="2" charset="0"/>
                        </a:rPr>
                        <a:t>    ¿Cuáles</a:t>
                      </a:r>
                      <a:r>
                        <a:rPr lang="es-ES" sz="2800" b="1" baseline="0" dirty="0" smtClean="0">
                          <a:solidFill>
                            <a:schemeClr val="tx1"/>
                          </a:solidFill>
                          <a:effectLst/>
                          <a:latin typeface="Escolar1" panose="00000400000000000000" pitchFamily="2" charset="0"/>
                        </a:rPr>
                        <a:t> son rectas perpendiculares?</a:t>
                      </a: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endParaRPr lang="es-ES" sz="2800" b="1" baseline="0" dirty="0" smtClean="0">
                        <a:solidFill>
                          <a:schemeClr val="tx1"/>
                        </a:solidFill>
                        <a:effectLst/>
                        <a:latin typeface="Escolar1" panose="00000400000000000000" pitchFamily="2" charset="0"/>
                      </a:endParaRP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es-ES" sz="2800" b="1" baseline="0" dirty="0" smtClean="0">
                          <a:solidFill>
                            <a:schemeClr val="tx1"/>
                          </a:solidFill>
                          <a:effectLst/>
                          <a:latin typeface="Escolar1" panose="00000400000000000000" pitchFamily="2" charset="0"/>
                        </a:rPr>
                        <a:t>      ____________________________</a:t>
                      </a: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endParaRPr lang="es-ES" sz="2800" b="1" baseline="0" dirty="0" smtClean="0">
                        <a:solidFill>
                          <a:schemeClr val="tx1"/>
                        </a:solidFill>
                        <a:effectLst/>
                        <a:latin typeface="Escolar1" panose="00000400000000000000" pitchFamily="2" charset="0"/>
                      </a:endParaRP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es-ES" sz="2800" b="1" baseline="0" dirty="0" smtClean="0">
                          <a:solidFill>
                            <a:schemeClr val="tx1"/>
                          </a:solidFill>
                          <a:effectLst/>
                          <a:latin typeface="Escolar1" panose="00000400000000000000" pitchFamily="2" charset="0"/>
                        </a:rPr>
                        <a:t>     </a:t>
                      </a: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es-ES" sz="2800" b="1" baseline="0" dirty="0" smtClean="0">
                          <a:solidFill>
                            <a:schemeClr val="tx1"/>
                          </a:solidFill>
                          <a:effectLst/>
                          <a:latin typeface="Escolar1" panose="00000400000000000000" pitchFamily="2" charset="0"/>
                        </a:rPr>
                        <a:t>     Las rectas AB  y BC son:</a:t>
                      </a: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endParaRPr lang="es-ES" sz="2800" b="1" baseline="0" dirty="0" smtClean="0">
                        <a:solidFill>
                          <a:schemeClr val="tx1"/>
                        </a:solidFill>
                        <a:effectLst/>
                        <a:latin typeface="Escolar1" panose="00000400000000000000" pitchFamily="2" charset="0"/>
                      </a:endParaRP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es-ES" sz="2800" b="1" baseline="0" dirty="0" smtClean="0">
                          <a:solidFill>
                            <a:schemeClr val="tx1"/>
                          </a:solidFill>
                          <a:effectLst/>
                          <a:latin typeface="Escolar1" panose="00000400000000000000" pitchFamily="2" charset="0"/>
                        </a:rPr>
                        <a:t>      ____________________________</a:t>
                      </a: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endParaRPr lang="es-ES" sz="2800" b="1" baseline="0" dirty="0" smtClean="0">
                        <a:solidFill>
                          <a:schemeClr val="tx1"/>
                        </a:solidFill>
                        <a:effectLst/>
                        <a:latin typeface="Escolar1" panose="00000400000000000000" pitchFamily="2" charset="0"/>
                      </a:endParaRP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endParaRPr lang="es-ES" sz="2800" b="1" baseline="0" dirty="0" smtClean="0">
                        <a:solidFill>
                          <a:schemeClr val="tx1"/>
                        </a:solidFill>
                        <a:effectLst/>
                        <a:latin typeface="Escolar1" panose="00000400000000000000" pitchFamily="2" charset="0"/>
                      </a:endParaRPr>
                    </a:p>
                    <a:p>
                      <a:pPr marL="111760" indent="-111760" algn="just"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es-ES" sz="2800" b="1" baseline="0" dirty="0" smtClean="0">
                          <a:solidFill>
                            <a:schemeClr val="tx1"/>
                          </a:solidFill>
                          <a:effectLst/>
                          <a:latin typeface="Escolar1" panose="00000400000000000000" pitchFamily="2" charset="0"/>
                        </a:rPr>
                        <a:t>                                                                       </a:t>
                      </a:r>
                      <a:r>
                        <a:rPr lang="es-ES" sz="800" b="1" baseline="0" dirty="0" smtClean="0">
                          <a:solidFill>
                            <a:schemeClr val="tx1"/>
                          </a:solidFill>
                          <a:effectLst/>
                          <a:latin typeface="Escolar1" panose="00000400000000000000" pitchFamily="2" charset="0"/>
                        </a:rPr>
                        <a:t>PISCOYA,N.(2019).MATEMATICA4PRIMARIA.EDITORIALSM.LIMAPERÚ</a:t>
                      </a:r>
                      <a:endParaRPr lang="es-ES" sz="800" b="1" dirty="0" smtClean="0">
                        <a:solidFill>
                          <a:schemeClr val="tx1"/>
                        </a:solidFill>
                        <a:effectLst/>
                        <a:latin typeface="Escolar1" panose="00000400000000000000" pitchFamily="2" charset="0"/>
                      </a:endParaRPr>
                    </a:p>
                  </a:txBody>
                  <a:tcPr marL="89535" marR="8953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7" name="Conector recto de flecha 6"/>
          <p:cNvCxnSpPr>
            <a:cxnSpLocks noChangeShapeType="1"/>
          </p:cNvCxnSpPr>
          <p:nvPr/>
        </p:nvCxnSpPr>
        <p:spPr bwMode="auto">
          <a:xfrm>
            <a:off x="2209800" y="12161838"/>
            <a:ext cx="8890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Elipse 7"/>
          <p:cNvSpPr>
            <a:spLocks noChangeArrowheads="1"/>
          </p:cNvSpPr>
          <p:nvPr/>
        </p:nvSpPr>
        <p:spPr bwMode="auto">
          <a:xfrm>
            <a:off x="2462213" y="12131675"/>
            <a:ext cx="44450" cy="635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s-PE"/>
          </a:p>
        </p:txBody>
      </p:sp>
      <p:sp>
        <p:nvSpPr>
          <p:cNvPr id="9" name="Elipse 8"/>
          <p:cNvSpPr>
            <a:spLocks noChangeArrowheads="1"/>
          </p:cNvSpPr>
          <p:nvPr/>
        </p:nvSpPr>
        <p:spPr bwMode="auto">
          <a:xfrm>
            <a:off x="2797175" y="12131675"/>
            <a:ext cx="44450" cy="635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s-PE"/>
          </a:p>
        </p:txBody>
      </p:sp>
      <p:cxnSp>
        <p:nvCxnSpPr>
          <p:cNvPr id="10" name="Conector recto de flecha 9"/>
          <p:cNvCxnSpPr>
            <a:cxnSpLocks noChangeShapeType="1"/>
          </p:cNvCxnSpPr>
          <p:nvPr/>
        </p:nvCxnSpPr>
        <p:spPr bwMode="auto">
          <a:xfrm>
            <a:off x="2116138" y="12395200"/>
            <a:ext cx="1555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Elipse 10"/>
          <p:cNvSpPr>
            <a:spLocks noChangeArrowheads="1"/>
          </p:cNvSpPr>
          <p:nvPr/>
        </p:nvSpPr>
        <p:spPr bwMode="auto">
          <a:xfrm>
            <a:off x="2079625" y="12360275"/>
            <a:ext cx="46038" cy="635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s-PE"/>
          </a:p>
        </p:txBody>
      </p:sp>
      <p:sp>
        <p:nvSpPr>
          <p:cNvPr id="12" name="Elipse 11"/>
          <p:cNvSpPr>
            <a:spLocks noChangeArrowheads="1"/>
          </p:cNvSpPr>
          <p:nvPr/>
        </p:nvSpPr>
        <p:spPr bwMode="auto">
          <a:xfrm>
            <a:off x="2251075" y="12361863"/>
            <a:ext cx="44450" cy="61912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s-PE"/>
          </a:p>
        </p:txBody>
      </p:sp>
      <p:sp>
        <p:nvSpPr>
          <p:cNvPr id="13" name="Elipse 12"/>
          <p:cNvSpPr>
            <a:spLocks noChangeArrowheads="1"/>
          </p:cNvSpPr>
          <p:nvPr/>
        </p:nvSpPr>
        <p:spPr bwMode="auto">
          <a:xfrm>
            <a:off x="3735388" y="12361863"/>
            <a:ext cx="44450" cy="635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s-PE"/>
          </a:p>
        </p:txBody>
      </p:sp>
      <p:cxnSp>
        <p:nvCxnSpPr>
          <p:cNvPr id="14" name="Conector recto de flecha 13"/>
          <p:cNvCxnSpPr>
            <a:cxnSpLocks noChangeShapeType="1"/>
          </p:cNvCxnSpPr>
          <p:nvPr/>
        </p:nvCxnSpPr>
        <p:spPr bwMode="auto">
          <a:xfrm>
            <a:off x="3779838" y="12393613"/>
            <a:ext cx="1397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Conector recto de flecha 14"/>
          <p:cNvCxnSpPr>
            <a:cxnSpLocks noChangeShapeType="1"/>
          </p:cNvCxnSpPr>
          <p:nvPr/>
        </p:nvCxnSpPr>
        <p:spPr bwMode="auto">
          <a:xfrm>
            <a:off x="4887913" y="12376150"/>
            <a:ext cx="403225" cy="190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8996" y="798413"/>
            <a:ext cx="3366238" cy="45704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2043517e6_1_39"/>
          <p:cNvSpPr txBox="1"/>
          <p:nvPr/>
        </p:nvSpPr>
        <p:spPr>
          <a:xfrm>
            <a:off x="558800" y="431074"/>
            <a:ext cx="11139600" cy="5780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72043517e6_1_39"/>
          <p:cNvSpPr txBox="1"/>
          <p:nvPr/>
        </p:nvSpPr>
        <p:spPr>
          <a:xfrm>
            <a:off x="558799" y="771152"/>
            <a:ext cx="10910389" cy="5440873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1125" algn="just"/>
            <a:r>
              <a:rPr lang="es-ES" sz="3600" b="1" kern="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sz="3600" b="1" kern="50" dirty="0" smtClean="0">
                <a:solidFill>
                  <a:schemeClr val="tx1"/>
                </a:solidFill>
                <a:latin typeface="Snap ITC" panose="04040A07060A02020202" pitchFamily="82" charset="0"/>
                <a:cs typeface="Arial" panose="020B0604020202020204" pitchFamily="34" charset="0"/>
              </a:rPr>
              <a:t>A SEGUIR PRACTICANDO…</a:t>
            </a:r>
          </a:p>
          <a:p>
            <a:pPr marL="111125" algn="just"/>
            <a:r>
              <a:rPr lang="es-ES" sz="3600" b="1" kern="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Trabajaremos las siguientes páginas del libro de actividades:</a:t>
            </a:r>
          </a:p>
          <a:p>
            <a:pPr marL="111125" algn="just"/>
            <a:r>
              <a:rPr lang="es-ES" sz="3600" b="1" kern="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Página 46</a:t>
            </a:r>
          </a:p>
          <a:p>
            <a:pPr marL="111125" algn="just"/>
            <a:r>
              <a:rPr lang="es-ES" sz="3600" b="1" kern="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Página 52 (ejercicio 10)</a:t>
            </a:r>
          </a:p>
          <a:p>
            <a:pPr marL="111125" algn="just"/>
            <a:r>
              <a:rPr lang="es-ES" sz="3600" b="1" kern="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Página 54 (ejercicio 1)                              </a:t>
            </a:r>
            <a:endParaRPr lang="es-ES" sz="2800" b="1" u="sng" kern="5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1125" algn="just"/>
            <a:endParaRPr lang="es-PE" sz="800" dirty="0" smtClean="0"/>
          </a:p>
          <a:p>
            <a:pPr marL="111125" algn="just"/>
            <a:endParaRPr lang="es-PE" sz="800" dirty="0"/>
          </a:p>
          <a:p>
            <a:pPr marL="111125" algn="just"/>
            <a:endParaRPr lang="es-PE" sz="800" dirty="0" smtClean="0"/>
          </a:p>
          <a:p>
            <a:pPr marL="111125" algn="just"/>
            <a:endParaRPr lang="es-PE" sz="800" dirty="0"/>
          </a:p>
          <a:p>
            <a:pPr marL="111125" algn="just"/>
            <a:endParaRPr lang="es-PE" sz="800" dirty="0" smtClean="0"/>
          </a:p>
          <a:p>
            <a:pPr marL="111125" algn="just"/>
            <a:endParaRPr lang="es-PE" sz="800" dirty="0"/>
          </a:p>
          <a:p>
            <a:pPr marL="111125" algn="just"/>
            <a:endParaRPr lang="es-PE" sz="800" dirty="0" smtClean="0"/>
          </a:p>
          <a:p>
            <a:pPr marL="111125" algn="just"/>
            <a:endParaRPr lang="es-PE" sz="800" dirty="0"/>
          </a:p>
          <a:p>
            <a:pPr marL="111125" algn="just"/>
            <a:endParaRPr lang="es-PE" sz="800" dirty="0" smtClean="0"/>
          </a:p>
          <a:p>
            <a:pPr marL="111125" algn="just"/>
            <a:endParaRPr lang="es-PE" sz="800" dirty="0"/>
          </a:p>
          <a:p>
            <a:pPr marL="111125" algn="just"/>
            <a:endParaRPr lang="es-PE" sz="800" dirty="0" smtClean="0"/>
          </a:p>
          <a:p>
            <a:pPr marL="111125" algn="just"/>
            <a:endParaRPr lang="es-PE" sz="800" dirty="0"/>
          </a:p>
          <a:p>
            <a:pPr marL="111125" algn="just"/>
            <a:endParaRPr lang="es-PE" sz="800" dirty="0" smtClean="0"/>
          </a:p>
          <a:p>
            <a:pPr marL="111125" algn="just"/>
            <a:r>
              <a:rPr lang="es-PE" sz="800" dirty="0" err="1" smtClean="0"/>
              <a:t>Gifs</a:t>
            </a:r>
            <a:r>
              <a:rPr lang="es-PE" sz="800" dirty="0" smtClean="0"/>
              <a:t> </a:t>
            </a:r>
            <a:r>
              <a:rPr lang="es-PE" sz="800" dirty="0"/>
              <a:t>animados de foco (2020)  [Figura] Recuperado de </a:t>
            </a:r>
            <a:r>
              <a:rPr lang="es-PE" sz="800" dirty="0">
                <a:hlinkClick r:id="rId3"/>
              </a:rPr>
              <a:t>https://www.gifsanimados.org/cat-lamparas-y-focos-93.htm</a:t>
            </a:r>
            <a:endParaRPr lang="es-PE" sz="800" dirty="0"/>
          </a:p>
          <a:p>
            <a:pPr marL="111125" algn="just"/>
            <a:endParaRPr lang="es-ES" sz="3600" b="1" kern="5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1125" algn="just"/>
            <a:endParaRPr lang="es-ES" sz="2000" b="1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111125" algn="just"/>
            <a:r>
              <a:rPr lang="es-ES" sz="2800" b="1" dirty="0" smtClean="0">
                <a:solidFill>
                  <a:schemeClr val="tx1"/>
                </a:solidFill>
              </a:rPr>
              <a:t>                                  </a:t>
            </a:r>
          </a:p>
          <a:p>
            <a:pPr marL="111125" algn="just"/>
            <a:endParaRPr lang="es-ES" sz="2800" b="1" dirty="0">
              <a:solidFill>
                <a:schemeClr val="tx1"/>
              </a:solidFill>
            </a:endParaRPr>
          </a:p>
          <a:p>
            <a:pPr marL="111125" algn="just"/>
            <a:endParaRPr lang="es-ES" sz="2800" b="1" dirty="0" smtClean="0">
              <a:solidFill>
                <a:schemeClr val="tx1"/>
              </a:solidFill>
            </a:endParaRPr>
          </a:p>
          <a:p>
            <a:pPr marL="111125" algn="just"/>
            <a:endParaRPr lang="es-ES" sz="2800" b="1" dirty="0">
              <a:solidFill>
                <a:schemeClr val="tx1"/>
              </a:solidFill>
            </a:endParaRPr>
          </a:p>
          <a:p>
            <a:pPr marL="111125" algn="just"/>
            <a:endParaRPr lang="es-ES" sz="2800" b="1" dirty="0" smtClean="0">
              <a:solidFill>
                <a:schemeClr val="tx1"/>
              </a:solidFill>
            </a:endParaRPr>
          </a:p>
          <a:p>
            <a:pPr marL="111125" algn="just"/>
            <a:endParaRPr lang="es-ES" sz="2800" b="1" dirty="0" smtClean="0">
              <a:solidFill>
                <a:schemeClr val="tx1"/>
              </a:solidFill>
            </a:endParaRPr>
          </a:p>
          <a:p>
            <a:pPr marL="111125" algn="just"/>
            <a:endParaRPr lang="es-ES" sz="2800" b="1" dirty="0">
              <a:solidFill>
                <a:schemeClr val="tx1"/>
              </a:solidFill>
            </a:endParaRPr>
          </a:p>
          <a:p>
            <a:pPr marL="111125" algn="just"/>
            <a:endParaRPr lang="es-ES" sz="800" b="1" dirty="0" smtClean="0">
              <a:solidFill>
                <a:schemeClr val="tx1"/>
              </a:solidFill>
            </a:endParaRPr>
          </a:p>
          <a:p>
            <a:pPr marL="111125" algn="just"/>
            <a:r>
              <a:rPr lang="es-ES" sz="2800" b="1" dirty="0" smtClean="0">
                <a:solidFill>
                  <a:schemeClr val="tx1"/>
                </a:solidFill>
              </a:rPr>
              <a:t>                                       </a:t>
            </a:r>
            <a:endParaRPr lang="es-PE" sz="2800" b="1" dirty="0" smtClean="0">
              <a:solidFill>
                <a:schemeClr val="tx1"/>
              </a:solidFill>
            </a:endParaRPr>
          </a:p>
          <a:p>
            <a:pPr marL="111125" algn="just"/>
            <a:r>
              <a:rPr lang="es-PE" sz="2000" b="1" dirty="0" smtClean="0">
                <a:solidFill>
                  <a:schemeClr val="tx1"/>
                </a:solidFill>
              </a:rPr>
              <a:t>     </a:t>
            </a:r>
            <a:br>
              <a:rPr lang="es-PE" sz="2000" b="1" dirty="0" smtClean="0">
                <a:solidFill>
                  <a:schemeClr val="tx1"/>
                </a:solidFill>
              </a:rPr>
            </a:b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2362" y="2384691"/>
            <a:ext cx="3383573" cy="34994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430"/>
            <a:ext cx="12192000" cy="1035373"/>
          </a:xfrm>
          <a:prstGeom prst="rect">
            <a:avLst/>
          </a:prstGeom>
        </p:spPr>
        <p:txBody>
          <a:bodyPr/>
          <a:lstStyle/>
          <a:p>
            <a:r>
              <a:rPr lang="es-PE" b="0" kern="0" dirty="0">
                <a:solidFill>
                  <a:srgbClr val="0070C0"/>
                </a:solidFill>
                <a:latin typeface="Bangers" panose="020B0603050302020204" pitchFamily="34" charset="0"/>
                <a:cs typeface="Nixie One"/>
                <a:sym typeface="Nixie One"/>
              </a:rPr>
              <a:t>Tienes </a:t>
            </a:r>
            <a:r>
              <a:rPr lang="es-PE" b="0" kern="0" dirty="0" smtClean="0">
                <a:solidFill>
                  <a:srgbClr val="0070C0"/>
                </a:solidFill>
                <a:latin typeface="Bangers" panose="020B0603050302020204" pitchFamily="34" charset="0"/>
                <a:cs typeface="Nixie One"/>
                <a:sym typeface="Nixie One"/>
              </a:rPr>
              <a:t>15 </a:t>
            </a:r>
            <a:r>
              <a:rPr lang="es-PE" b="0" kern="0" dirty="0">
                <a:solidFill>
                  <a:srgbClr val="0070C0"/>
                </a:solidFill>
                <a:latin typeface="Bangers" panose="020B0603050302020204" pitchFamily="34" charset="0"/>
                <a:cs typeface="Nixie One"/>
                <a:sym typeface="Nixie One"/>
              </a:rPr>
              <a:t>minutos</a:t>
            </a:r>
            <a:endParaRPr lang="ko-KR" altLang="en-US" b="1" dirty="0">
              <a:solidFill>
                <a:srgbClr val="0070C0"/>
              </a:solidFill>
              <a:latin typeface="Bangers" panose="020B0603050302020204" pitchFamily="34" charset="0"/>
            </a:endParaRPr>
          </a:p>
        </p:txBody>
      </p:sp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FFE8DA71-5277-42D1-837C-9DB0F6AA059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25" name="3 Minute Timer">
            <a:hlinkClick r:id="" action="ppaction://media"/>
            <a:extLst>
              <a:ext uri="{FF2B5EF4-FFF2-40B4-BE49-F238E27FC236}">
                <a16:creationId xmlns:a16="http://schemas.microsoft.com/office/drawing/2014/main" id="{73A483DD-2CBC-496E-B731-A0581FB0162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47172" y="2596745"/>
            <a:ext cx="3576097" cy="2398336"/>
          </a:xfrm>
          <a:prstGeom prst="rect">
            <a:avLst/>
          </a:prstGeom>
          <a:effectLst>
            <a:glow rad="63500">
              <a:srgbClr val="D89F39">
                <a:satMod val="175000"/>
                <a:alpha val="40000"/>
              </a:srgbClr>
            </a:glow>
            <a:softEdge rad="317500"/>
          </a:effectLst>
        </p:spPr>
      </p:pic>
      <p:sp>
        <p:nvSpPr>
          <p:cNvPr id="5" name="Rectángulo 4"/>
          <p:cNvSpPr/>
          <p:nvPr/>
        </p:nvSpPr>
        <p:spPr>
          <a:xfrm>
            <a:off x="581891" y="6263960"/>
            <a:ext cx="847898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kern="1200" dirty="0" smtClean="0">
                <a:solidFill>
                  <a:schemeClr val="tx1"/>
                </a:solidFill>
                <a:latin typeface="Calibri" panose="020F0502020204030204"/>
              </a:rPr>
              <a:t>Plantillas .(</a:t>
            </a:r>
            <a:r>
              <a:rPr lang="es-ES" sz="900" kern="1200" dirty="0">
                <a:solidFill>
                  <a:schemeClr val="tx1"/>
                </a:solidFill>
                <a:latin typeface="Calibri" panose="020F0502020204030204"/>
              </a:rPr>
              <a:t>2020). Recuperado </a:t>
            </a:r>
            <a:r>
              <a:rPr lang="es-ES" sz="900" kern="1200" dirty="0" smtClean="0">
                <a:solidFill>
                  <a:schemeClr val="tx1"/>
                </a:solidFill>
                <a:latin typeface="Calibri" panose="020F0502020204030204"/>
              </a:rPr>
              <a:t>de </a:t>
            </a:r>
            <a:r>
              <a:rPr lang="es-PE" sz="900" dirty="0">
                <a:solidFill>
                  <a:schemeClr val="tx1"/>
                </a:solidFill>
                <a:hlinkClick r:id="rId5"/>
              </a:rPr>
              <a:t>https://</a:t>
            </a:r>
            <a:r>
              <a:rPr lang="es-PE" sz="900" dirty="0" smtClean="0">
                <a:solidFill>
                  <a:schemeClr val="tx1"/>
                </a:solidFill>
                <a:hlinkClick r:id="rId5"/>
              </a:rPr>
              <a:t>elpais.com/cultura/2018/08/15/babelia/1534351691_997591.html</a:t>
            </a:r>
            <a:endParaRPr lang="es-PE" sz="900" dirty="0">
              <a:solidFill>
                <a:schemeClr val="tx1"/>
              </a:solidFill>
            </a:endParaRPr>
          </a:p>
        </p:txBody>
      </p:sp>
      <p:pic>
        <p:nvPicPr>
          <p:cNvPr id="1026" name="Picture 2" descr="Pilas de libros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121" y="2050473"/>
            <a:ext cx="4855753" cy="323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729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077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2619632" y="836023"/>
            <a:ext cx="63884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200" dirty="0"/>
              <a:t>¿Cómo te ha ido en la actividad?</a:t>
            </a: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662264220"/>
              </p:ext>
            </p:extLst>
          </p:nvPr>
        </p:nvGraphicFramePr>
        <p:xfrm>
          <a:off x="1064798" y="1880345"/>
          <a:ext cx="9105898" cy="4126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00931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586854" y="464025"/>
            <a:ext cx="10768534" cy="5759354"/>
          </a:xfrm>
        </p:spPr>
        <p:txBody>
          <a:bodyPr>
            <a:normAutofit lnSpcReduction="10000"/>
          </a:bodyPr>
          <a:lstStyle/>
          <a:p>
            <a:pPr marL="25400" indent="0">
              <a:buNone/>
            </a:pPr>
            <a:r>
              <a:rPr lang="es-PE" sz="3200" b="1" dirty="0" smtClean="0"/>
              <a:t>        </a:t>
            </a:r>
            <a:r>
              <a:rPr lang="es-PE" sz="3200" b="1" dirty="0" smtClean="0">
                <a:latin typeface="Felix Titling" panose="04060505060202020A04" pitchFamily="82" charset="0"/>
              </a:rPr>
              <a:t>¡HACES UN BUEN TRABAJO! </a:t>
            </a:r>
            <a:endParaRPr lang="es-PE" sz="3200" b="1" dirty="0">
              <a:latin typeface="Felix Titling" panose="04060505060202020A04" pitchFamily="82" charset="0"/>
            </a:endParaRPr>
          </a:p>
          <a:p>
            <a:pPr marL="25400" indent="0">
              <a:buNone/>
            </a:pPr>
            <a:r>
              <a:rPr lang="es-PE" sz="3200" b="1" dirty="0">
                <a:latin typeface="Felix Titling" panose="04060505060202020A04" pitchFamily="82" charset="0"/>
              </a:rPr>
              <a:t> </a:t>
            </a:r>
            <a:r>
              <a:rPr lang="es-PE" sz="3200" b="1" dirty="0" smtClean="0">
                <a:latin typeface="Felix Titling" panose="04060505060202020A04" pitchFamily="82" charset="0"/>
              </a:rPr>
              <a:t>                    </a:t>
            </a:r>
            <a:r>
              <a:rPr lang="es-PE" sz="4400" b="1" dirty="0" smtClean="0">
                <a:latin typeface="Felix Titling" panose="04060505060202020A04" pitchFamily="82" charset="0"/>
              </a:rPr>
              <a:t> ¡GRACIAS POR TU APOYO!</a:t>
            </a:r>
          </a:p>
          <a:p>
            <a:pPr marL="25400" indent="0">
              <a:buNone/>
            </a:pPr>
            <a:endParaRPr lang="es-PE" sz="4400" b="1" dirty="0">
              <a:latin typeface="Felix Titling" panose="04060505060202020A04" pitchFamily="82" charset="0"/>
            </a:endParaRPr>
          </a:p>
          <a:p>
            <a:pPr marL="25400" indent="0">
              <a:buNone/>
            </a:pPr>
            <a:endParaRPr lang="es-PE" sz="4400" b="1" dirty="0" smtClean="0">
              <a:latin typeface="Felix Titling" panose="04060505060202020A04" pitchFamily="82" charset="0"/>
            </a:endParaRPr>
          </a:p>
          <a:p>
            <a:pPr marL="25400" indent="0">
              <a:buNone/>
            </a:pPr>
            <a:endParaRPr lang="es-PE" sz="4400" b="1" dirty="0">
              <a:latin typeface="Felix Titling" panose="04060505060202020A04" pitchFamily="82" charset="0"/>
            </a:endParaRPr>
          </a:p>
          <a:p>
            <a:pPr marL="25400" indent="0">
              <a:buNone/>
            </a:pPr>
            <a:endParaRPr lang="es-PE" sz="4400" b="1" dirty="0" smtClean="0">
              <a:latin typeface="Felix Titling" panose="04060505060202020A04" pitchFamily="82" charset="0"/>
            </a:endParaRPr>
          </a:p>
          <a:p>
            <a:pPr marL="25400" indent="0">
              <a:buNone/>
            </a:pPr>
            <a:endParaRPr lang="es-PE" sz="4400" b="1" dirty="0">
              <a:latin typeface="Felix Titling" panose="04060505060202020A04" pitchFamily="82" charset="0"/>
            </a:endParaRPr>
          </a:p>
          <a:p>
            <a:pPr marL="25400"/>
            <a:endParaRPr lang="es-PE" sz="800" b="1" dirty="0" smtClean="0">
              <a:latin typeface="Felix Titling" panose="04060505060202020A04" pitchFamily="82" charset="0"/>
            </a:endParaRPr>
          </a:p>
          <a:p>
            <a:pPr marL="25400"/>
            <a:endParaRPr lang="es-PE" sz="800" b="1" dirty="0">
              <a:latin typeface="Felix Titling" panose="04060505060202020A04" pitchFamily="82" charset="0"/>
            </a:endParaRPr>
          </a:p>
          <a:p>
            <a:pPr marL="25400"/>
            <a:r>
              <a:rPr lang="es-PE" sz="800" b="1" dirty="0" smtClean="0">
                <a:latin typeface="Felix Titling" panose="04060505060202020A04" pitchFamily="82" charset="0"/>
              </a:rPr>
              <a:t>                                               </a:t>
            </a:r>
            <a:r>
              <a:rPr lang="es-PE" sz="800" b="1" dirty="0" err="1" smtClean="0">
                <a:latin typeface="Felix Titling" panose="04060505060202020A04" pitchFamily="82" charset="0"/>
              </a:rPr>
              <a:t>CANARIASSEEMPLEA.ORG.Recuperado</a:t>
            </a:r>
            <a:r>
              <a:rPr lang="es-PE" sz="800" b="1" dirty="0" smtClean="0">
                <a:latin typeface="Felix Titling" panose="04060505060202020A04" pitchFamily="82" charset="0"/>
              </a:rPr>
              <a:t> de:</a:t>
            </a:r>
            <a:r>
              <a:rPr lang="en-US" sz="800" dirty="0">
                <a:hlinkClick r:id="rId2"/>
              </a:rPr>
              <a:t>https://www.pinterest.es/pin/469359592387929923/</a:t>
            </a:r>
            <a:endParaRPr lang="es-PE" sz="800" b="1" dirty="0">
              <a:latin typeface="Felix Titling" panose="04060505060202020A04" pitchFamily="82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918098"/>
            <a:ext cx="3722913" cy="446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49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039 -0.32569 C -0.2664 -0.31967 -0.31536 -0.30463 -0.31536 -0.29259 C -0.31536 -0.28171 -0.26744 -0.27361 -0.20338 -0.27361 C -0.13945 -0.27361 -0.08541 -0.28171 -0.08541 -0.29259 C -0.08541 -0.30463 -0.1414 -0.30763 -0.20533 -0.29976 C -0.26836 -0.29074 -0.31536 -0.27569 -0.31536 -0.26458 C -0.31536 -0.2537 -0.2664 -0.24467 -0.20338 -0.24467 C -0.13945 -0.24467 -0.08541 -0.2537 -0.08541 -0.26458 C -0.08541 -0.27569 -0.1414 -0.2787 -0.20442 -0.2706 C -0.26836 -0.26273 -0.31536 -0.24768 -0.31536 -0.2368 C -0.31536 -0.22476 -0.2664 -0.21574 -0.20234 -0.21574 C -0.13945 -0.21574 -0.08541 -0.22476 -0.08541 -0.2368 C -0.08541 -0.24676 -0.1414 -0.24976 -0.20442 -0.24259 C -0.26744 -0.23472 -0.31536 -0.21875 -0.31536 -0.20763 C -0.31536 -0.19676 -0.26536 -0.18773 -0.20234 -0.18773 C -0.13737 -0.18773 -0.08541 -0.19676 -0.08541 -0.20763 C -0.08541 -0.21875 -0.14036 -0.22176 -0.20338 -0.21365 C -0.2664 -0.20578 -0.31536 -0.19074 -0.31536 -0.17963 C -0.31536 -0.16759 -0.26536 -0.15972 -0.20143 -0.15972 C -0.13737 -0.15972 -0.08541 -0.16875 -0.08541 -0.17963 C -0.08541 -0.19074 -0.14036 -0.19375 -0.20338 -0.18564 C -0.2664 -0.17777 -0.31536 -0.1618 -0.31536 -0.15162 C -0.31536 -0.14074 -0.26445 -0.13171 -0.20143 -0.13171 C -0.13737 -0.13171 -0.08541 -0.14074 -0.08541 -0.15162 C -0.08541 -0.1618 -0.13945 -0.16458 -0.20338 -0.15763 C -0.2664 -0.14976 -0.31536 -0.13379 -0.31536 -0.12268 C -0.31536 -0.11273 -0.26445 -0.10277 -0.20039 -0.10277 C -0.13632 -0.10277 -0.08541 -0.1118 -0.08541 -0.12268 C -0.08541 -0.13379 -0.13945 -0.1368 -0.20234 -0.1287 C -0.26536 -0.1206 -0.3164 -0.10578 -0.31536 -0.09467 C -0.31445 -0.08379 -0.26445 -0.07569 -0.20039 -0.07569 C -0.13632 -0.07569 -0.08541 -0.08472 -0.08541 -0.0956 C -0.08541 -0.10578 -0.13737 -0.10879 -0.20039 -0.09976 " pathEditMode="relative" rAng="0" ptsTypes="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72043517e6_1_9"/>
          <p:cNvSpPr txBox="1"/>
          <p:nvPr/>
        </p:nvSpPr>
        <p:spPr>
          <a:xfrm>
            <a:off x="558800" y="2409825"/>
            <a:ext cx="11139600" cy="38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g72043517e6_1_9"/>
          <p:cNvSpPr txBox="1"/>
          <p:nvPr/>
        </p:nvSpPr>
        <p:spPr>
          <a:xfrm>
            <a:off x="789812" y="685800"/>
            <a:ext cx="10677600" cy="49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b="1" i="0" u="none" strike="noStrike" cap="none" dirty="0">
                <a:solidFill>
                  <a:srgbClr val="FFD966"/>
                </a:solidFill>
                <a:latin typeface="Raleway"/>
                <a:ea typeface="Raleway"/>
                <a:cs typeface="Raleway"/>
                <a:sym typeface="Raleway"/>
              </a:rPr>
              <a:t>#</a:t>
            </a:r>
            <a:r>
              <a:rPr lang="en-US" sz="6000" b="1" i="0" u="none" strike="noStrike" cap="none" dirty="0" err="1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Seguimos</a:t>
            </a:r>
            <a:r>
              <a:rPr lang="en-US" sz="6000" b="1" i="0" u="none" strike="noStrike" cap="none" dirty="0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-US" sz="6000" b="1" i="0" u="none" strike="noStrike" cap="none" dirty="0" err="1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Aprendiendo</a:t>
            </a:r>
            <a:endParaRPr sz="6000" b="1" i="0" u="none" strike="noStrike" cap="none" dirty="0">
              <a:solidFill>
                <a:srgbClr val="0000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endParaRPr sz="3000" b="0" i="0" u="none" strike="noStrike" cap="non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endParaRPr sz="30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05612F-854B-4AEB-9D90-F44F486E4EEF}"/>
              </a:ext>
            </a:extLst>
          </p:cNvPr>
          <p:cNvSpPr txBox="1"/>
          <p:nvPr/>
        </p:nvSpPr>
        <p:spPr>
          <a:xfrm>
            <a:off x="2881313" y="1012826"/>
            <a:ext cx="6926262" cy="796925"/>
          </a:xfrm>
          <a:prstGeom prst="rect">
            <a:avLst/>
          </a:prstGeom>
          <a:noFill/>
        </p:spPr>
        <p:txBody>
          <a:bodyPr lIns="34283" tIns="17142" rIns="34283" bIns="17142">
            <a:spAutoFit/>
          </a:bodyPr>
          <a:lstStyle/>
          <a:p>
            <a:pPr algn="ctr" defTabSz="814952">
              <a:defRPr/>
            </a:pPr>
            <a:r>
              <a:rPr lang="en-US" sz="4950" b="1" dirty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Lato" pitchFamily="34" charset="0"/>
                <a:cs typeface="Lato" pitchFamily="34" charset="0"/>
              </a:rPr>
              <a:t>PAUTAS A TENER EN CUENTA</a:t>
            </a:r>
            <a:endParaRPr lang="id-ID" sz="4950" b="1" dirty="0">
              <a:solidFill>
                <a:srgbClr val="4BACC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3" name="Group 1">
            <a:extLst>
              <a:ext uri="{FF2B5EF4-FFF2-40B4-BE49-F238E27FC236}">
                <a16:creationId xmlns:a16="http://schemas.microsoft.com/office/drawing/2014/main" id="{443F593F-1C68-445B-A711-9AB48246B305}"/>
              </a:ext>
            </a:extLst>
          </p:cNvPr>
          <p:cNvGrpSpPr>
            <a:grpSpLocks/>
          </p:cNvGrpSpPr>
          <p:nvPr/>
        </p:nvGrpSpPr>
        <p:grpSpPr bwMode="auto">
          <a:xfrm>
            <a:off x="5213351" y="1835150"/>
            <a:ext cx="1882775" cy="46038"/>
            <a:chOff x="10866255" y="8448874"/>
            <a:chExt cx="2738812" cy="73150"/>
          </a:xfrm>
        </p:grpSpPr>
        <p:sp>
          <p:nvSpPr>
            <p:cNvPr id="4" name="Rectangle 11">
              <a:extLst>
                <a:ext uri="{FF2B5EF4-FFF2-40B4-BE49-F238E27FC236}">
                  <a16:creationId xmlns:a16="http://schemas.microsoft.com/office/drawing/2014/main" id="{8A713DE3-ABAE-4939-8EA1-A0D7025C175A}"/>
                </a:ext>
              </a:extLst>
            </p:cNvPr>
            <p:cNvSpPr/>
            <p:nvPr/>
          </p:nvSpPr>
          <p:spPr>
            <a:xfrm flipV="1">
              <a:off x="10866255" y="8448874"/>
              <a:ext cx="406434" cy="731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3" rIns="91424" bIns="45713" anchor="ctr"/>
            <a:lstStyle/>
            <a:p>
              <a:pPr algn="ctr" defTabSz="814952">
                <a:defRPr/>
              </a:pPr>
              <a:endParaRPr lang="en-US" sz="2513" dirty="0">
                <a:solidFill>
                  <a:prstClr val="white"/>
                </a:solidFill>
              </a:endParaRPr>
            </a:p>
          </p:txBody>
        </p:sp>
        <p:sp>
          <p:nvSpPr>
            <p:cNvPr id="5" name="Rectangle 12">
              <a:extLst>
                <a:ext uri="{FF2B5EF4-FFF2-40B4-BE49-F238E27FC236}">
                  <a16:creationId xmlns:a16="http://schemas.microsoft.com/office/drawing/2014/main" id="{E6F8CB65-49BB-4D4C-90C3-1885C40C6A55}"/>
                </a:ext>
              </a:extLst>
            </p:cNvPr>
            <p:cNvSpPr/>
            <p:nvPr/>
          </p:nvSpPr>
          <p:spPr>
            <a:xfrm flipV="1">
              <a:off x="11330422" y="8448874"/>
              <a:ext cx="408743" cy="731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3" rIns="91424" bIns="45713" anchor="ctr"/>
            <a:lstStyle/>
            <a:p>
              <a:pPr algn="ctr" defTabSz="814952">
                <a:defRPr/>
              </a:pPr>
              <a:endParaRPr lang="en-US" sz="2513" dirty="0">
                <a:solidFill>
                  <a:prstClr val="white"/>
                </a:solidFill>
              </a:endParaRPr>
            </a:p>
          </p:txBody>
        </p:sp>
        <p:sp>
          <p:nvSpPr>
            <p:cNvPr id="6" name="Rectangle 13">
              <a:extLst>
                <a:ext uri="{FF2B5EF4-FFF2-40B4-BE49-F238E27FC236}">
                  <a16:creationId xmlns:a16="http://schemas.microsoft.com/office/drawing/2014/main" id="{2D8DB402-CDB3-422D-8403-5755293816D3}"/>
                </a:ext>
              </a:extLst>
            </p:cNvPr>
            <p:cNvSpPr/>
            <p:nvPr/>
          </p:nvSpPr>
          <p:spPr>
            <a:xfrm flipV="1">
              <a:off x="11808443" y="8448874"/>
              <a:ext cx="408744" cy="7315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3" rIns="91424" bIns="45713" anchor="ctr"/>
            <a:lstStyle/>
            <a:p>
              <a:pPr algn="ctr" defTabSz="814952">
                <a:defRPr/>
              </a:pPr>
              <a:endParaRPr lang="en-US" sz="2513" dirty="0">
                <a:solidFill>
                  <a:prstClr val="white"/>
                </a:solidFill>
              </a:endParaRPr>
            </a:p>
          </p:txBody>
        </p:sp>
        <p:sp>
          <p:nvSpPr>
            <p:cNvPr id="7" name="Rectangle 14">
              <a:extLst>
                <a:ext uri="{FF2B5EF4-FFF2-40B4-BE49-F238E27FC236}">
                  <a16:creationId xmlns:a16="http://schemas.microsoft.com/office/drawing/2014/main" id="{C8895C1D-A8B3-4935-8241-8545640C168A}"/>
                </a:ext>
              </a:extLst>
            </p:cNvPr>
            <p:cNvSpPr/>
            <p:nvPr/>
          </p:nvSpPr>
          <p:spPr>
            <a:xfrm flipV="1">
              <a:off x="12272610" y="8448874"/>
              <a:ext cx="408743" cy="7315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3" rIns="91424" bIns="45713" anchor="ctr"/>
            <a:lstStyle/>
            <a:p>
              <a:pPr algn="ctr" defTabSz="814952">
                <a:defRPr/>
              </a:pPr>
              <a:endParaRPr lang="en-US" sz="2513" dirty="0">
                <a:solidFill>
                  <a:prstClr val="white"/>
                </a:solidFill>
              </a:endParaRPr>
            </a:p>
          </p:txBody>
        </p:sp>
        <p:sp>
          <p:nvSpPr>
            <p:cNvPr id="8" name="Rectangle 15">
              <a:extLst>
                <a:ext uri="{FF2B5EF4-FFF2-40B4-BE49-F238E27FC236}">
                  <a16:creationId xmlns:a16="http://schemas.microsoft.com/office/drawing/2014/main" id="{04A95EE2-B1B3-4A30-BA22-BD22FDE904EA}"/>
                </a:ext>
              </a:extLst>
            </p:cNvPr>
            <p:cNvSpPr/>
            <p:nvPr/>
          </p:nvSpPr>
          <p:spPr>
            <a:xfrm flipV="1">
              <a:off x="12736776" y="8448874"/>
              <a:ext cx="408744" cy="731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3" rIns="91424" bIns="45713" anchor="ctr"/>
            <a:lstStyle/>
            <a:p>
              <a:pPr algn="ctr" defTabSz="814952">
                <a:defRPr/>
              </a:pPr>
              <a:endParaRPr lang="en-US" sz="2513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16">
              <a:extLst>
                <a:ext uri="{FF2B5EF4-FFF2-40B4-BE49-F238E27FC236}">
                  <a16:creationId xmlns:a16="http://schemas.microsoft.com/office/drawing/2014/main" id="{1481600F-5119-4540-BE50-929F0D18AA08}"/>
                </a:ext>
              </a:extLst>
            </p:cNvPr>
            <p:cNvSpPr/>
            <p:nvPr/>
          </p:nvSpPr>
          <p:spPr>
            <a:xfrm flipV="1">
              <a:off x="13198633" y="8448874"/>
              <a:ext cx="406434" cy="7315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3" rIns="91424" bIns="45713" anchor="ctr"/>
            <a:lstStyle/>
            <a:p>
              <a:pPr algn="ctr" defTabSz="814952">
                <a:defRPr/>
              </a:pPr>
              <a:endParaRPr lang="en-US" sz="2513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94" name="กลุ่ม 293">
            <a:extLst>
              <a:ext uri="{FF2B5EF4-FFF2-40B4-BE49-F238E27FC236}">
                <a16:creationId xmlns:a16="http://schemas.microsoft.com/office/drawing/2014/main" id="{3F88F448-930C-4BD5-8DC6-807E5EDCBF2C}"/>
              </a:ext>
            </a:extLst>
          </p:cNvPr>
          <p:cNvGrpSpPr>
            <a:grpSpLocks/>
          </p:cNvGrpSpPr>
          <p:nvPr/>
        </p:nvGrpSpPr>
        <p:grpSpPr bwMode="auto">
          <a:xfrm>
            <a:off x="1722439" y="1557339"/>
            <a:ext cx="2205037" cy="3857625"/>
            <a:chOff x="149130" y="701314"/>
            <a:chExt cx="7212107" cy="12612904"/>
          </a:xfrm>
        </p:grpSpPr>
        <p:grpSp>
          <p:nvGrpSpPr>
            <p:cNvPr id="37922" name="กลุ่ม 240">
              <a:extLst>
                <a:ext uri="{FF2B5EF4-FFF2-40B4-BE49-F238E27FC236}">
                  <a16:creationId xmlns:a16="http://schemas.microsoft.com/office/drawing/2014/main" id="{A3CBE470-3900-499E-86AD-2CB40E498B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625" y="7435084"/>
              <a:ext cx="3646412" cy="5879134"/>
              <a:chOff x="22255849" y="6798295"/>
              <a:chExt cx="2765848" cy="4459395"/>
            </a:xfrm>
          </p:grpSpPr>
          <p:sp>
            <p:nvSpPr>
              <p:cNvPr id="242" name="Freeform 563">
                <a:extLst>
                  <a:ext uri="{FF2B5EF4-FFF2-40B4-BE49-F238E27FC236}">
                    <a16:creationId xmlns:a16="http://schemas.microsoft.com/office/drawing/2014/main" id="{19D31A69-D13A-4F4B-9B3D-A80BEB668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94067" y="10584452"/>
                <a:ext cx="1027930" cy="622055"/>
              </a:xfrm>
              <a:custGeom>
                <a:avLst/>
                <a:gdLst>
                  <a:gd name="T0" fmla="*/ 1 w 58"/>
                  <a:gd name="T1" fmla="*/ 0 h 35"/>
                  <a:gd name="T2" fmla="*/ 1 w 58"/>
                  <a:gd name="T3" fmla="*/ 22 h 35"/>
                  <a:gd name="T4" fmla="*/ 58 w 58"/>
                  <a:gd name="T5" fmla="*/ 30 h 35"/>
                  <a:gd name="T6" fmla="*/ 24 w 58"/>
                  <a:gd name="T7" fmla="*/ 2 h 35"/>
                  <a:gd name="T8" fmla="*/ 1 w 58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35">
                    <a:moveTo>
                      <a:pt x="1" y="0"/>
                    </a:moveTo>
                    <a:cubicBezTo>
                      <a:pt x="0" y="10"/>
                      <a:pt x="1" y="19"/>
                      <a:pt x="1" y="22"/>
                    </a:cubicBezTo>
                    <a:cubicBezTo>
                      <a:pt x="13" y="28"/>
                      <a:pt x="42" y="35"/>
                      <a:pt x="58" y="30"/>
                    </a:cubicBezTo>
                    <a:cubicBezTo>
                      <a:pt x="56" y="16"/>
                      <a:pt x="29" y="25"/>
                      <a:pt x="24" y="2"/>
                    </a:cubicBezTo>
                    <a:cubicBezTo>
                      <a:pt x="17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E2512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3" name="Freeform 564">
                <a:extLst>
                  <a:ext uri="{FF2B5EF4-FFF2-40B4-BE49-F238E27FC236}">
                    <a16:creationId xmlns:a16="http://schemas.microsoft.com/office/drawing/2014/main" id="{3005C27A-A04F-49F6-B8B3-600993A28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57223" y="10619887"/>
                <a:ext cx="901898" cy="637803"/>
              </a:xfrm>
              <a:custGeom>
                <a:avLst/>
                <a:gdLst>
                  <a:gd name="T0" fmla="*/ 51 w 51"/>
                  <a:gd name="T1" fmla="*/ 2 h 36"/>
                  <a:gd name="T2" fmla="*/ 45 w 51"/>
                  <a:gd name="T3" fmla="*/ 21 h 36"/>
                  <a:gd name="T4" fmla="*/ 4 w 51"/>
                  <a:gd name="T5" fmla="*/ 34 h 36"/>
                  <a:gd name="T6" fmla="*/ 29 w 51"/>
                  <a:gd name="T7" fmla="*/ 0 h 36"/>
                  <a:gd name="T8" fmla="*/ 51 w 51"/>
                  <a:gd name="T9" fmla="*/ 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6">
                    <a:moveTo>
                      <a:pt x="51" y="2"/>
                    </a:moveTo>
                    <a:cubicBezTo>
                      <a:pt x="48" y="13"/>
                      <a:pt x="45" y="21"/>
                      <a:pt x="45" y="21"/>
                    </a:cubicBezTo>
                    <a:cubicBezTo>
                      <a:pt x="34" y="30"/>
                      <a:pt x="11" y="36"/>
                      <a:pt x="4" y="34"/>
                    </a:cubicBezTo>
                    <a:cubicBezTo>
                      <a:pt x="0" y="15"/>
                      <a:pt x="26" y="19"/>
                      <a:pt x="29" y="0"/>
                    </a:cubicBezTo>
                    <a:cubicBezTo>
                      <a:pt x="32" y="1"/>
                      <a:pt x="51" y="2"/>
                      <a:pt x="51" y="2"/>
                    </a:cubicBezTo>
                    <a:close/>
                  </a:path>
                </a:pathLst>
              </a:custGeom>
              <a:solidFill>
                <a:srgbClr val="3E2512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4" name="Freeform 565">
                <a:extLst>
                  <a:ext uri="{FF2B5EF4-FFF2-40B4-BE49-F238E27FC236}">
                    <a16:creationId xmlns:a16="http://schemas.microsoft.com/office/drawing/2014/main" id="{D8CBEAEB-4328-4F51-B721-3A070834F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9525" y="6797005"/>
                <a:ext cx="2024350" cy="3956742"/>
              </a:xfrm>
              <a:custGeom>
                <a:avLst/>
                <a:gdLst>
                  <a:gd name="T0" fmla="*/ 114 w 114"/>
                  <a:gd name="T1" fmla="*/ 12 h 223"/>
                  <a:gd name="T2" fmla="*/ 94 w 114"/>
                  <a:gd name="T3" fmla="*/ 215 h 223"/>
                  <a:gd name="T4" fmla="*/ 71 w 114"/>
                  <a:gd name="T5" fmla="*/ 215 h 223"/>
                  <a:gd name="T6" fmla="*/ 79 w 114"/>
                  <a:gd name="T7" fmla="*/ 36 h 223"/>
                  <a:gd name="T8" fmla="*/ 60 w 114"/>
                  <a:gd name="T9" fmla="*/ 36 h 223"/>
                  <a:gd name="T10" fmla="*/ 23 w 114"/>
                  <a:gd name="T11" fmla="*/ 217 h 223"/>
                  <a:gd name="T12" fmla="*/ 0 w 114"/>
                  <a:gd name="T13" fmla="*/ 218 h 223"/>
                  <a:gd name="T14" fmla="*/ 26 w 114"/>
                  <a:gd name="T15" fmla="*/ 10 h 223"/>
                  <a:gd name="T16" fmla="*/ 114 w 114"/>
                  <a:gd name="T17" fmla="*/ 12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23">
                    <a:moveTo>
                      <a:pt x="114" y="12"/>
                    </a:moveTo>
                    <a:cubicBezTo>
                      <a:pt x="113" y="37"/>
                      <a:pt x="98" y="165"/>
                      <a:pt x="94" y="215"/>
                    </a:cubicBezTo>
                    <a:cubicBezTo>
                      <a:pt x="85" y="220"/>
                      <a:pt x="71" y="215"/>
                      <a:pt x="71" y="215"/>
                    </a:cubicBezTo>
                    <a:cubicBezTo>
                      <a:pt x="73" y="181"/>
                      <a:pt x="81" y="50"/>
                      <a:pt x="79" y="36"/>
                    </a:cubicBezTo>
                    <a:cubicBezTo>
                      <a:pt x="71" y="33"/>
                      <a:pt x="60" y="36"/>
                      <a:pt x="60" y="36"/>
                    </a:cubicBezTo>
                    <a:cubicBezTo>
                      <a:pt x="55" y="46"/>
                      <a:pt x="27" y="205"/>
                      <a:pt x="23" y="217"/>
                    </a:cubicBezTo>
                    <a:cubicBezTo>
                      <a:pt x="10" y="223"/>
                      <a:pt x="0" y="218"/>
                      <a:pt x="0" y="218"/>
                    </a:cubicBezTo>
                    <a:cubicBezTo>
                      <a:pt x="8" y="188"/>
                      <a:pt x="25" y="20"/>
                      <a:pt x="26" y="10"/>
                    </a:cubicBezTo>
                    <a:cubicBezTo>
                      <a:pt x="39" y="0"/>
                      <a:pt x="110" y="10"/>
                      <a:pt x="114" y="12"/>
                    </a:cubicBezTo>
                    <a:close/>
                  </a:path>
                </a:pathLst>
              </a:custGeom>
              <a:solidFill>
                <a:srgbClr val="FBB019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7923" name="กลุ่ม 244">
              <a:extLst>
                <a:ext uri="{FF2B5EF4-FFF2-40B4-BE49-F238E27FC236}">
                  <a16:creationId xmlns:a16="http://schemas.microsoft.com/office/drawing/2014/main" id="{7DA29B2D-4A87-419B-9889-74B1CD237DF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49130" y="701314"/>
              <a:ext cx="7212107" cy="7258025"/>
              <a:chOff x="19250026" y="12167292"/>
              <a:chExt cx="682625" cy="677863"/>
            </a:xfrm>
          </p:grpSpPr>
          <p:sp>
            <p:nvSpPr>
              <p:cNvPr id="246" name="Freeform 1007">
                <a:extLst>
                  <a:ext uri="{FF2B5EF4-FFF2-40B4-BE49-F238E27FC236}">
                    <a16:creationId xmlns:a16="http://schemas.microsoft.com/office/drawing/2014/main" id="{8740DB78-2C3F-4138-A169-E07A79A54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64319" y="12395617"/>
                <a:ext cx="73226" cy="125555"/>
              </a:xfrm>
              <a:custGeom>
                <a:avLst/>
                <a:gdLst>
                  <a:gd name="T0" fmla="*/ 0 w 46"/>
                  <a:gd name="T1" fmla="*/ 79 h 79"/>
                  <a:gd name="T2" fmla="*/ 46 w 46"/>
                  <a:gd name="T3" fmla="*/ 79 h 79"/>
                  <a:gd name="T4" fmla="*/ 39 w 46"/>
                  <a:gd name="T5" fmla="*/ 0 h 79"/>
                  <a:gd name="T6" fmla="*/ 6 w 46"/>
                  <a:gd name="T7" fmla="*/ 0 h 79"/>
                  <a:gd name="T8" fmla="*/ 0 w 46"/>
                  <a:gd name="T9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79">
                    <a:moveTo>
                      <a:pt x="0" y="79"/>
                    </a:moveTo>
                    <a:lnTo>
                      <a:pt x="46" y="79"/>
                    </a:lnTo>
                    <a:lnTo>
                      <a:pt x="39" y="0"/>
                    </a:lnTo>
                    <a:lnTo>
                      <a:pt x="6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F6CE9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7" name="Freeform 1008">
                <a:extLst>
                  <a:ext uri="{FF2B5EF4-FFF2-40B4-BE49-F238E27FC236}">
                    <a16:creationId xmlns:a16="http://schemas.microsoft.com/office/drawing/2014/main" id="{47CA07F4-A706-4004-9ADF-0374C88D4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64319" y="12395617"/>
                <a:ext cx="73226" cy="125555"/>
              </a:xfrm>
              <a:custGeom>
                <a:avLst/>
                <a:gdLst>
                  <a:gd name="T0" fmla="*/ 0 w 46"/>
                  <a:gd name="T1" fmla="*/ 79 h 79"/>
                  <a:gd name="T2" fmla="*/ 46 w 46"/>
                  <a:gd name="T3" fmla="*/ 79 h 79"/>
                  <a:gd name="T4" fmla="*/ 39 w 46"/>
                  <a:gd name="T5" fmla="*/ 0 h 79"/>
                  <a:gd name="T6" fmla="*/ 6 w 46"/>
                  <a:gd name="T7" fmla="*/ 0 h 79"/>
                  <a:gd name="T8" fmla="*/ 0 w 46"/>
                  <a:gd name="T9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79">
                    <a:moveTo>
                      <a:pt x="0" y="79"/>
                    </a:moveTo>
                    <a:lnTo>
                      <a:pt x="46" y="79"/>
                    </a:lnTo>
                    <a:lnTo>
                      <a:pt x="39" y="0"/>
                    </a:lnTo>
                    <a:lnTo>
                      <a:pt x="6" y="0"/>
                    </a:lnTo>
                    <a:lnTo>
                      <a:pt x="0" y="7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8" name="Freeform 1009">
                <a:extLst>
                  <a:ext uri="{FF2B5EF4-FFF2-40B4-BE49-F238E27FC236}">
                    <a16:creationId xmlns:a16="http://schemas.microsoft.com/office/drawing/2014/main" id="{37DC36E0-2A35-4C42-A47F-32388F1BF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70708" y="12405312"/>
                <a:ext cx="2949" cy="49446"/>
              </a:xfrm>
              <a:custGeom>
                <a:avLst/>
                <a:gdLst>
                  <a:gd name="T0" fmla="*/ 1 w 1"/>
                  <a:gd name="T1" fmla="*/ 0 h 15"/>
                  <a:gd name="T2" fmla="*/ 1 w 1"/>
                  <a:gd name="T3" fmla="*/ 0 h 15"/>
                  <a:gd name="T4" fmla="*/ 0 w 1"/>
                  <a:gd name="T5" fmla="*/ 14 h 15"/>
                  <a:gd name="T6" fmla="*/ 0 w 1"/>
                  <a:gd name="T7" fmla="*/ 15 h 15"/>
                  <a:gd name="T8" fmla="*/ 1 w 1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5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AD3B7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9" name="Freeform 1010">
                <a:extLst>
                  <a:ext uri="{FF2B5EF4-FFF2-40B4-BE49-F238E27FC236}">
                    <a16:creationId xmlns:a16="http://schemas.microsoft.com/office/drawing/2014/main" id="{5AF1267F-C5A8-43C6-9CFE-1CCAEEC95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70708" y="12405312"/>
                <a:ext cx="58974" cy="66898"/>
              </a:xfrm>
              <a:custGeom>
                <a:avLst/>
                <a:gdLst>
                  <a:gd name="T0" fmla="*/ 17 w 18"/>
                  <a:gd name="T1" fmla="*/ 0 h 20"/>
                  <a:gd name="T2" fmla="*/ 1 w 18"/>
                  <a:gd name="T3" fmla="*/ 0 h 20"/>
                  <a:gd name="T4" fmla="*/ 0 w 18"/>
                  <a:gd name="T5" fmla="*/ 15 h 20"/>
                  <a:gd name="T6" fmla="*/ 5 w 18"/>
                  <a:gd name="T7" fmla="*/ 20 h 20"/>
                  <a:gd name="T8" fmla="*/ 6 w 18"/>
                  <a:gd name="T9" fmla="*/ 20 h 20"/>
                  <a:gd name="T10" fmla="*/ 12 w 18"/>
                  <a:gd name="T11" fmla="*/ 18 h 20"/>
                  <a:gd name="T12" fmla="*/ 18 w 18"/>
                  <a:gd name="T13" fmla="*/ 14 h 20"/>
                  <a:gd name="T14" fmla="*/ 17 w 18"/>
                  <a:gd name="T1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20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3" y="20"/>
                      <a:pt x="5" y="20"/>
                    </a:cubicBezTo>
                    <a:cubicBezTo>
                      <a:pt x="5" y="20"/>
                      <a:pt x="6" y="20"/>
                      <a:pt x="6" y="20"/>
                    </a:cubicBezTo>
                    <a:cubicBezTo>
                      <a:pt x="8" y="20"/>
                      <a:pt x="10" y="19"/>
                      <a:pt x="12" y="18"/>
                    </a:cubicBezTo>
                    <a:cubicBezTo>
                      <a:pt x="15" y="17"/>
                      <a:pt x="17" y="15"/>
                      <a:pt x="18" y="14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2B079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0" name="Freeform 1013">
                <a:extLst>
                  <a:ext uri="{FF2B5EF4-FFF2-40B4-BE49-F238E27FC236}">
                    <a16:creationId xmlns:a16="http://schemas.microsoft.com/office/drawing/2014/main" id="{0314FDDE-44F5-4F0D-A9ED-75B403E2B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5195" y="12484814"/>
                <a:ext cx="234913" cy="353879"/>
              </a:xfrm>
              <a:custGeom>
                <a:avLst/>
                <a:gdLst>
                  <a:gd name="T0" fmla="*/ 59 w 71"/>
                  <a:gd name="T1" fmla="*/ 6 h 107"/>
                  <a:gd name="T2" fmla="*/ 58 w 71"/>
                  <a:gd name="T3" fmla="*/ 6 h 107"/>
                  <a:gd name="T4" fmla="*/ 52 w 71"/>
                  <a:gd name="T5" fmla="*/ 0 h 107"/>
                  <a:gd name="T6" fmla="*/ 35 w 71"/>
                  <a:gd name="T7" fmla="*/ 7 h 107"/>
                  <a:gd name="T8" fmla="*/ 19 w 71"/>
                  <a:gd name="T9" fmla="*/ 0 h 107"/>
                  <a:gd name="T10" fmla="*/ 11 w 71"/>
                  <a:gd name="T11" fmla="*/ 3 h 107"/>
                  <a:gd name="T12" fmla="*/ 11 w 71"/>
                  <a:gd name="T13" fmla="*/ 3 h 107"/>
                  <a:gd name="T14" fmla="*/ 4 w 71"/>
                  <a:gd name="T15" fmla="*/ 9 h 107"/>
                  <a:gd name="T16" fmla="*/ 5 w 71"/>
                  <a:gd name="T17" fmla="*/ 34 h 107"/>
                  <a:gd name="T18" fmla="*/ 8 w 71"/>
                  <a:gd name="T19" fmla="*/ 59 h 107"/>
                  <a:gd name="T20" fmla="*/ 7 w 71"/>
                  <a:gd name="T21" fmla="*/ 94 h 107"/>
                  <a:gd name="T22" fmla="*/ 9 w 71"/>
                  <a:gd name="T23" fmla="*/ 105 h 107"/>
                  <a:gd name="T24" fmla="*/ 22 w 71"/>
                  <a:gd name="T25" fmla="*/ 105 h 107"/>
                  <a:gd name="T26" fmla="*/ 37 w 71"/>
                  <a:gd name="T27" fmla="*/ 106 h 107"/>
                  <a:gd name="T28" fmla="*/ 65 w 71"/>
                  <a:gd name="T29" fmla="*/ 103 h 107"/>
                  <a:gd name="T30" fmla="*/ 67 w 71"/>
                  <a:gd name="T31" fmla="*/ 91 h 107"/>
                  <a:gd name="T32" fmla="*/ 67 w 71"/>
                  <a:gd name="T33" fmla="*/ 67 h 107"/>
                  <a:gd name="T34" fmla="*/ 68 w 71"/>
                  <a:gd name="T35" fmla="*/ 43 h 107"/>
                  <a:gd name="T36" fmla="*/ 65 w 71"/>
                  <a:gd name="T37" fmla="*/ 14 h 107"/>
                  <a:gd name="T38" fmla="*/ 59 w 71"/>
                  <a:gd name="T39" fmla="*/ 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1" h="107">
                    <a:moveTo>
                      <a:pt x="59" y="6"/>
                    </a:moveTo>
                    <a:cubicBezTo>
                      <a:pt x="58" y="6"/>
                      <a:pt x="58" y="6"/>
                      <a:pt x="58" y="6"/>
                    </a:cubicBezTo>
                    <a:cubicBezTo>
                      <a:pt x="58" y="5"/>
                      <a:pt x="52" y="0"/>
                      <a:pt x="52" y="0"/>
                    </a:cubicBezTo>
                    <a:cubicBezTo>
                      <a:pt x="52" y="0"/>
                      <a:pt x="38" y="7"/>
                      <a:pt x="35" y="7"/>
                    </a:cubicBezTo>
                    <a:cubicBezTo>
                      <a:pt x="31" y="8"/>
                      <a:pt x="19" y="0"/>
                      <a:pt x="19" y="0"/>
                    </a:cubicBezTo>
                    <a:cubicBezTo>
                      <a:pt x="16" y="1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8" y="5"/>
                      <a:pt x="6" y="6"/>
                      <a:pt x="4" y="9"/>
                    </a:cubicBezTo>
                    <a:cubicBezTo>
                      <a:pt x="0" y="15"/>
                      <a:pt x="3" y="30"/>
                      <a:pt x="5" y="34"/>
                    </a:cubicBezTo>
                    <a:cubicBezTo>
                      <a:pt x="7" y="39"/>
                      <a:pt x="8" y="54"/>
                      <a:pt x="8" y="59"/>
                    </a:cubicBezTo>
                    <a:cubicBezTo>
                      <a:pt x="8" y="60"/>
                      <a:pt x="7" y="81"/>
                      <a:pt x="7" y="94"/>
                    </a:cubicBezTo>
                    <a:cubicBezTo>
                      <a:pt x="7" y="96"/>
                      <a:pt x="7" y="103"/>
                      <a:pt x="9" y="105"/>
                    </a:cubicBezTo>
                    <a:cubicBezTo>
                      <a:pt x="11" y="107"/>
                      <a:pt x="19" y="105"/>
                      <a:pt x="22" y="105"/>
                    </a:cubicBezTo>
                    <a:cubicBezTo>
                      <a:pt x="27" y="106"/>
                      <a:pt x="32" y="106"/>
                      <a:pt x="37" y="106"/>
                    </a:cubicBezTo>
                    <a:cubicBezTo>
                      <a:pt x="46" y="106"/>
                      <a:pt x="56" y="106"/>
                      <a:pt x="65" y="103"/>
                    </a:cubicBezTo>
                    <a:cubicBezTo>
                      <a:pt x="68" y="102"/>
                      <a:pt x="67" y="93"/>
                      <a:pt x="67" y="91"/>
                    </a:cubicBezTo>
                    <a:cubicBezTo>
                      <a:pt x="68" y="83"/>
                      <a:pt x="67" y="75"/>
                      <a:pt x="67" y="67"/>
                    </a:cubicBezTo>
                    <a:cubicBezTo>
                      <a:pt x="68" y="59"/>
                      <a:pt x="68" y="51"/>
                      <a:pt x="68" y="43"/>
                    </a:cubicBezTo>
                    <a:cubicBezTo>
                      <a:pt x="68" y="34"/>
                      <a:pt x="71" y="22"/>
                      <a:pt x="65" y="14"/>
                    </a:cubicBezTo>
                    <a:cubicBezTo>
                      <a:pt x="63" y="10"/>
                      <a:pt x="60" y="8"/>
                      <a:pt x="59" y="6"/>
                    </a:cubicBezTo>
                    <a:close/>
                  </a:path>
                </a:pathLst>
              </a:custGeom>
              <a:solidFill>
                <a:srgbClr val="06A14B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1" name="Freeform 1014">
                <a:extLst>
                  <a:ext uri="{FF2B5EF4-FFF2-40B4-BE49-F238E27FC236}">
                    <a16:creationId xmlns:a16="http://schemas.microsoft.com/office/drawing/2014/main" id="{E0E7CC1F-2DA3-4EA8-9C7D-8AE7559B9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1755" y="12487722"/>
                <a:ext cx="238354" cy="357273"/>
              </a:xfrm>
              <a:custGeom>
                <a:avLst/>
                <a:gdLst>
                  <a:gd name="T0" fmla="*/ 70 w 72"/>
                  <a:gd name="T1" fmla="*/ 43 h 108"/>
                  <a:gd name="T2" fmla="*/ 67 w 72"/>
                  <a:gd name="T3" fmla="*/ 14 h 108"/>
                  <a:gd name="T4" fmla="*/ 60 w 72"/>
                  <a:gd name="T5" fmla="*/ 5 h 108"/>
                  <a:gd name="T6" fmla="*/ 60 w 72"/>
                  <a:gd name="T7" fmla="*/ 5 h 108"/>
                  <a:gd name="T8" fmla="*/ 54 w 72"/>
                  <a:gd name="T9" fmla="*/ 0 h 108"/>
                  <a:gd name="T10" fmla="*/ 52 w 72"/>
                  <a:gd name="T11" fmla="*/ 33 h 108"/>
                  <a:gd name="T12" fmla="*/ 48 w 72"/>
                  <a:gd name="T13" fmla="*/ 57 h 108"/>
                  <a:gd name="T14" fmla="*/ 37 w 72"/>
                  <a:gd name="T15" fmla="*/ 83 h 108"/>
                  <a:gd name="T16" fmla="*/ 29 w 72"/>
                  <a:gd name="T17" fmla="*/ 68 h 108"/>
                  <a:gd name="T18" fmla="*/ 21 w 72"/>
                  <a:gd name="T19" fmla="*/ 38 h 108"/>
                  <a:gd name="T20" fmla="*/ 17 w 72"/>
                  <a:gd name="T21" fmla="*/ 0 h 108"/>
                  <a:gd name="T22" fmla="*/ 12 w 72"/>
                  <a:gd name="T23" fmla="*/ 2 h 108"/>
                  <a:gd name="T24" fmla="*/ 12 w 72"/>
                  <a:gd name="T25" fmla="*/ 2 h 108"/>
                  <a:gd name="T26" fmla="*/ 5 w 72"/>
                  <a:gd name="T27" fmla="*/ 8 h 108"/>
                  <a:gd name="T28" fmla="*/ 5 w 72"/>
                  <a:gd name="T29" fmla="*/ 34 h 108"/>
                  <a:gd name="T30" fmla="*/ 8 w 72"/>
                  <a:gd name="T31" fmla="*/ 59 h 108"/>
                  <a:gd name="T32" fmla="*/ 7 w 72"/>
                  <a:gd name="T33" fmla="*/ 95 h 108"/>
                  <a:gd name="T34" fmla="*/ 9 w 72"/>
                  <a:gd name="T35" fmla="*/ 106 h 108"/>
                  <a:gd name="T36" fmla="*/ 23 w 72"/>
                  <a:gd name="T37" fmla="*/ 107 h 108"/>
                  <a:gd name="T38" fmla="*/ 38 w 72"/>
                  <a:gd name="T39" fmla="*/ 107 h 108"/>
                  <a:gd name="T40" fmla="*/ 67 w 72"/>
                  <a:gd name="T41" fmla="*/ 105 h 108"/>
                  <a:gd name="T42" fmla="*/ 69 w 72"/>
                  <a:gd name="T43" fmla="*/ 92 h 108"/>
                  <a:gd name="T44" fmla="*/ 69 w 72"/>
                  <a:gd name="T45" fmla="*/ 68 h 108"/>
                  <a:gd name="T46" fmla="*/ 70 w 72"/>
                  <a:gd name="T47" fmla="*/ 4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2" h="108">
                    <a:moveTo>
                      <a:pt x="70" y="43"/>
                    </a:moveTo>
                    <a:cubicBezTo>
                      <a:pt x="70" y="34"/>
                      <a:pt x="72" y="22"/>
                      <a:pt x="67" y="14"/>
                    </a:cubicBezTo>
                    <a:cubicBezTo>
                      <a:pt x="64" y="10"/>
                      <a:pt x="62" y="7"/>
                      <a:pt x="60" y="5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5"/>
                      <a:pt x="56" y="2"/>
                      <a:pt x="54" y="0"/>
                    </a:cubicBezTo>
                    <a:cubicBezTo>
                      <a:pt x="54" y="8"/>
                      <a:pt x="53" y="20"/>
                      <a:pt x="52" y="33"/>
                    </a:cubicBezTo>
                    <a:cubicBezTo>
                      <a:pt x="51" y="41"/>
                      <a:pt x="49" y="49"/>
                      <a:pt x="48" y="57"/>
                    </a:cubicBezTo>
                    <a:cubicBezTo>
                      <a:pt x="47" y="61"/>
                      <a:pt x="44" y="86"/>
                      <a:pt x="37" y="83"/>
                    </a:cubicBezTo>
                    <a:cubicBezTo>
                      <a:pt x="33" y="82"/>
                      <a:pt x="30" y="72"/>
                      <a:pt x="29" y="68"/>
                    </a:cubicBezTo>
                    <a:cubicBezTo>
                      <a:pt x="25" y="58"/>
                      <a:pt x="23" y="48"/>
                      <a:pt x="21" y="38"/>
                    </a:cubicBezTo>
                    <a:cubicBezTo>
                      <a:pt x="19" y="22"/>
                      <a:pt x="18" y="7"/>
                      <a:pt x="17" y="0"/>
                    </a:cubicBezTo>
                    <a:cubicBezTo>
                      <a:pt x="15" y="1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8" y="4"/>
                      <a:pt x="6" y="6"/>
                      <a:pt x="5" y="8"/>
                    </a:cubicBezTo>
                    <a:cubicBezTo>
                      <a:pt x="0" y="15"/>
                      <a:pt x="4" y="29"/>
                      <a:pt x="5" y="34"/>
                    </a:cubicBezTo>
                    <a:cubicBezTo>
                      <a:pt x="7" y="39"/>
                      <a:pt x="8" y="54"/>
                      <a:pt x="8" y="59"/>
                    </a:cubicBezTo>
                    <a:cubicBezTo>
                      <a:pt x="9" y="61"/>
                      <a:pt x="7" y="82"/>
                      <a:pt x="7" y="95"/>
                    </a:cubicBezTo>
                    <a:cubicBezTo>
                      <a:pt x="7" y="98"/>
                      <a:pt x="7" y="105"/>
                      <a:pt x="9" y="106"/>
                    </a:cubicBezTo>
                    <a:cubicBezTo>
                      <a:pt x="11" y="108"/>
                      <a:pt x="20" y="107"/>
                      <a:pt x="23" y="107"/>
                    </a:cubicBezTo>
                    <a:cubicBezTo>
                      <a:pt x="28" y="107"/>
                      <a:pt x="33" y="107"/>
                      <a:pt x="38" y="107"/>
                    </a:cubicBezTo>
                    <a:cubicBezTo>
                      <a:pt x="48" y="107"/>
                      <a:pt x="58" y="107"/>
                      <a:pt x="67" y="105"/>
                    </a:cubicBezTo>
                    <a:cubicBezTo>
                      <a:pt x="70" y="104"/>
                      <a:pt x="69" y="95"/>
                      <a:pt x="69" y="92"/>
                    </a:cubicBezTo>
                    <a:cubicBezTo>
                      <a:pt x="69" y="84"/>
                      <a:pt x="69" y="76"/>
                      <a:pt x="69" y="68"/>
                    </a:cubicBezTo>
                    <a:cubicBezTo>
                      <a:pt x="70" y="60"/>
                      <a:pt x="70" y="51"/>
                      <a:pt x="70" y="43"/>
                    </a:cubicBezTo>
                    <a:close/>
                  </a:path>
                </a:pathLst>
              </a:custGeom>
              <a:solidFill>
                <a:srgbClr val="06A14B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2" name="Freeform 1015">
                <a:extLst>
                  <a:ext uri="{FF2B5EF4-FFF2-40B4-BE49-F238E27FC236}">
                    <a16:creationId xmlns:a16="http://schemas.microsoft.com/office/drawing/2014/main" id="{AA263789-7596-45FE-B27C-2FA84420B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40729" y="12467362"/>
                <a:ext cx="118931" cy="83865"/>
              </a:xfrm>
              <a:custGeom>
                <a:avLst/>
                <a:gdLst>
                  <a:gd name="T0" fmla="*/ 8 w 36"/>
                  <a:gd name="T1" fmla="*/ 0 h 25"/>
                  <a:gd name="T2" fmla="*/ 0 w 36"/>
                  <a:gd name="T3" fmla="*/ 5 h 25"/>
                  <a:gd name="T4" fmla="*/ 10 w 36"/>
                  <a:gd name="T5" fmla="*/ 25 h 25"/>
                  <a:gd name="T6" fmla="*/ 18 w 36"/>
                  <a:gd name="T7" fmla="*/ 14 h 25"/>
                  <a:gd name="T8" fmla="*/ 27 w 36"/>
                  <a:gd name="T9" fmla="*/ 23 h 25"/>
                  <a:gd name="T10" fmla="*/ 36 w 36"/>
                  <a:gd name="T11" fmla="*/ 6 h 25"/>
                  <a:gd name="T12" fmla="*/ 29 w 36"/>
                  <a:gd name="T13" fmla="*/ 0 h 25"/>
                  <a:gd name="T14" fmla="*/ 18 w 36"/>
                  <a:gd name="T15" fmla="*/ 13 h 25"/>
                  <a:gd name="T16" fmla="*/ 8 w 36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5">
                    <a:moveTo>
                      <a:pt x="8" y="0"/>
                    </a:moveTo>
                    <a:cubicBezTo>
                      <a:pt x="6" y="2"/>
                      <a:pt x="0" y="4"/>
                      <a:pt x="0" y="5"/>
                    </a:cubicBezTo>
                    <a:cubicBezTo>
                      <a:pt x="0" y="6"/>
                      <a:pt x="6" y="22"/>
                      <a:pt x="10" y="25"/>
                    </a:cubicBezTo>
                    <a:cubicBezTo>
                      <a:pt x="15" y="19"/>
                      <a:pt x="18" y="14"/>
                      <a:pt x="18" y="14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35" y="15"/>
                      <a:pt x="36" y="6"/>
                      <a:pt x="36" y="6"/>
                    </a:cubicBezTo>
                    <a:cubicBezTo>
                      <a:pt x="36" y="5"/>
                      <a:pt x="30" y="2"/>
                      <a:pt x="29" y="0"/>
                    </a:cubicBezTo>
                    <a:cubicBezTo>
                      <a:pt x="25" y="7"/>
                      <a:pt x="18" y="13"/>
                      <a:pt x="18" y="13"/>
                    </a:cubicBezTo>
                    <a:cubicBezTo>
                      <a:pt x="18" y="13"/>
                      <a:pt x="9" y="4"/>
                      <a:pt x="8" y="0"/>
                    </a:cubicBezTo>
                    <a:close/>
                  </a:path>
                </a:pathLst>
              </a:custGeom>
              <a:solidFill>
                <a:srgbClr val="E8EEEE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3" name="Freeform 1016">
                <a:extLst>
                  <a:ext uri="{FF2B5EF4-FFF2-40B4-BE49-F238E27FC236}">
                    <a16:creationId xmlns:a16="http://schemas.microsoft.com/office/drawing/2014/main" id="{7ED813D8-E1DC-46C9-8012-A2F56E578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03871" y="12295755"/>
                <a:ext cx="33419" cy="79502"/>
              </a:xfrm>
              <a:custGeom>
                <a:avLst/>
                <a:gdLst>
                  <a:gd name="T0" fmla="*/ 8 w 10"/>
                  <a:gd name="T1" fmla="*/ 6 h 24"/>
                  <a:gd name="T2" fmla="*/ 0 w 10"/>
                  <a:gd name="T3" fmla="*/ 10 h 24"/>
                  <a:gd name="T4" fmla="*/ 10 w 10"/>
                  <a:gd name="T5" fmla="*/ 14 h 24"/>
                  <a:gd name="T6" fmla="*/ 8 w 10"/>
                  <a:gd name="T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4">
                    <a:moveTo>
                      <a:pt x="8" y="6"/>
                    </a:moveTo>
                    <a:cubicBezTo>
                      <a:pt x="5" y="0"/>
                      <a:pt x="0" y="2"/>
                      <a:pt x="0" y="10"/>
                    </a:cubicBezTo>
                    <a:cubicBezTo>
                      <a:pt x="1" y="18"/>
                      <a:pt x="5" y="24"/>
                      <a:pt x="10" y="14"/>
                    </a:cubicBezTo>
                    <a:cubicBezTo>
                      <a:pt x="9" y="8"/>
                      <a:pt x="8" y="6"/>
                      <a:pt x="8" y="6"/>
                    </a:cubicBezTo>
                    <a:close/>
                  </a:path>
                </a:pathLst>
              </a:custGeom>
              <a:solidFill>
                <a:srgbClr val="F6CE9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4" name="Freeform 1017">
                <a:extLst>
                  <a:ext uri="{FF2B5EF4-FFF2-40B4-BE49-F238E27FC236}">
                    <a16:creationId xmlns:a16="http://schemas.microsoft.com/office/drawing/2014/main" id="{E2B0D83F-83C4-4EEE-93EE-8096EFA3B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07311" y="12229342"/>
                <a:ext cx="20641" cy="109557"/>
              </a:xfrm>
              <a:custGeom>
                <a:avLst/>
                <a:gdLst>
                  <a:gd name="T0" fmla="*/ 2 w 6"/>
                  <a:gd name="T1" fmla="*/ 0 h 33"/>
                  <a:gd name="T2" fmla="*/ 6 w 6"/>
                  <a:gd name="T3" fmla="*/ 1 h 33"/>
                  <a:gd name="T4" fmla="*/ 6 w 6"/>
                  <a:gd name="T5" fmla="*/ 4 h 33"/>
                  <a:gd name="T6" fmla="*/ 5 w 6"/>
                  <a:gd name="T7" fmla="*/ 33 h 33"/>
                  <a:gd name="T8" fmla="*/ 3 w 6"/>
                  <a:gd name="T9" fmla="*/ 32 h 33"/>
                  <a:gd name="T10" fmla="*/ 3 w 6"/>
                  <a:gd name="T11" fmla="*/ 29 h 33"/>
                  <a:gd name="T12" fmla="*/ 2 w 6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3">
                    <a:moveTo>
                      <a:pt x="2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12"/>
                      <a:pt x="5" y="33"/>
                      <a:pt x="5" y="33"/>
                    </a:cubicBezTo>
                    <a:cubicBezTo>
                      <a:pt x="5" y="33"/>
                      <a:pt x="3" y="33"/>
                      <a:pt x="3" y="32"/>
                    </a:cubicBezTo>
                    <a:cubicBezTo>
                      <a:pt x="3" y="32"/>
                      <a:pt x="3" y="31"/>
                      <a:pt x="3" y="29"/>
                    </a:cubicBezTo>
                    <a:cubicBezTo>
                      <a:pt x="0" y="18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2B180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5" name="Freeform 1018">
                <a:extLst>
                  <a:ext uri="{FF2B5EF4-FFF2-40B4-BE49-F238E27FC236}">
                    <a16:creationId xmlns:a16="http://schemas.microsoft.com/office/drawing/2014/main" id="{52C2055E-7A7B-4033-87C8-B3056E6DF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6648" y="12195893"/>
                <a:ext cx="160213" cy="265167"/>
              </a:xfrm>
              <a:custGeom>
                <a:avLst/>
                <a:gdLst>
                  <a:gd name="T0" fmla="*/ 3 w 48"/>
                  <a:gd name="T1" fmla="*/ 13 h 80"/>
                  <a:gd name="T2" fmla="*/ 1 w 48"/>
                  <a:gd name="T3" fmla="*/ 66 h 80"/>
                  <a:gd name="T4" fmla="*/ 42 w 48"/>
                  <a:gd name="T5" fmla="*/ 68 h 80"/>
                  <a:gd name="T6" fmla="*/ 45 w 48"/>
                  <a:gd name="T7" fmla="*/ 14 h 80"/>
                  <a:gd name="T8" fmla="*/ 3 w 48"/>
                  <a:gd name="T9" fmla="*/ 1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80">
                    <a:moveTo>
                      <a:pt x="3" y="13"/>
                    </a:moveTo>
                    <a:cubicBezTo>
                      <a:pt x="0" y="23"/>
                      <a:pt x="3" y="36"/>
                      <a:pt x="1" y="66"/>
                    </a:cubicBezTo>
                    <a:cubicBezTo>
                      <a:pt x="0" y="71"/>
                      <a:pt x="24" y="80"/>
                      <a:pt x="42" y="68"/>
                    </a:cubicBezTo>
                    <a:cubicBezTo>
                      <a:pt x="44" y="66"/>
                      <a:pt x="48" y="20"/>
                      <a:pt x="45" y="14"/>
                    </a:cubicBezTo>
                    <a:cubicBezTo>
                      <a:pt x="41" y="9"/>
                      <a:pt x="15" y="0"/>
                      <a:pt x="3" y="13"/>
                    </a:cubicBezTo>
                    <a:close/>
                  </a:path>
                </a:pathLst>
              </a:custGeom>
              <a:solidFill>
                <a:srgbClr val="F6CE9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6" name="Freeform 1019">
                <a:extLst>
                  <a:ext uri="{FF2B5EF4-FFF2-40B4-BE49-F238E27FC236}">
                    <a16:creationId xmlns:a16="http://schemas.microsoft.com/office/drawing/2014/main" id="{365BC0E0-27C4-4F95-B17B-47B65A922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62609" y="12299148"/>
                <a:ext cx="36859" cy="82410"/>
              </a:xfrm>
              <a:custGeom>
                <a:avLst/>
                <a:gdLst>
                  <a:gd name="T0" fmla="*/ 2 w 11"/>
                  <a:gd name="T1" fmla="*/ 6 h 25"/>
                  <a:gd name="T2" fmla="*/ 10 w 11"/>
                  <a:gd name="T3" fmla="*/ 10 h 25"/>
                  <a:gd name="T4" fmla="*/ 0 w 11"/>
                  <a:gd name="T5" fmla="*/ 17 h 25"/>
                  <a:gd name="T6" fmla="*/ 2 w 11"/>
                  <a:gd name="T7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5">
                    <a:moveTo>
                      <a:pt x="2" y="6"/>
                    </a:moveTo>
                    <a:cubicBezTo>
                      <a:pt x="5" y="0"/>
                      <a:pt x="11" y="2"/>
                      <a:pt x="10" y="10"/>
                    </a:cubicBezTo>
                    <a:cubicBezTo>
                      <a:pt x="10" y="18"/>
                      <a:pt x="2" y="25"/>
                      <a:pt x="0" y="17"/>
                    </a:cubicBezTo>
                    <a:cubicBezTo>
                      <a:pt x="2" y="11"/>
                      <a:pt x="2" y="6"/>
                      <a:pt x="2" y="6"/>
                    </a:cubicBezTo>
                    <a:close/>
                  </a:path>
                </a:pathLst>
              </a:custGeom>
              <a:solidFill>
                <a:srgbClr val="F6CE9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7" name="Freeform 1020">
                <a:extLst>
                  <a:ext uri="{FF2B5EF4-FFF2-40B4-BE49-F238E27FC236}">
                    <a16:creationId xmlns:a16="http://schemas.microsoft.com/office/drawing/2014/main" id="{F4A7A63E-1D30-47A1-ABFD-6D42B128A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4127" y="12262306"/>
                <a:ext cx="46196" cy="39751"/>
              </a:xfrm>
              <a:custGeom>
                <a:avLst/>
                <a:gdLst>
                  <a:gd name="T0" fmla="*/ 12 w 14"/>
                  <a:gd name="T1" fmla="*/ 12 h 12"/>
                  <a:gd name="T2" fmla="*/ 2 w 14"/>
                  <a:gd name="T3" fmla="*/ 5 h 12"/>
                  <a:gd name="T4" fmla="*/ 2 w 14"/>
                  <a:gd name="T5" fmla="*/ 9 h 12"/>
                  <a:gd name="T6" fmla="*/ 12 w 14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2" y="12"/>
                    </a:moveTo>
                    <a:cubicBezTo>
                      <a:pt x="14" y="7"/>
                      <a:pt x="6" y="0"/>
                      <a:pt x="2" y="5"/>
                    </a:cubicBezTo>
                    <a:cubicBezTo>
                      <a:pt x="0" y="8"/>
                      <a:pt x="0" y="9"/>
                      <a:pt x="2" y="9"/>
                    </a:cubicBezTo>
                    <a:cubicBezTo>
                      <a:pt x="3" y="9"/>
                      <a:pt x="6" y="8"/>
                      <a:pt x="12" y="12"/>
                    </a:cubicBezTo>
                    <a:close/>
                  </a:path>
                </a:pathLst>
              </a:custGeom>
              <a:solidFill>
                <a:srgbClr val="2B180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8" name="Freeform 1021">
                <a:extLst>
                  <a:ext uri="{FF2B5EF4-FFF2-40B4-BE49-F238E27FC236}">
                    <a16:creationId xmlns:a16="http://schemas.microsoft.com/office/drawing/2014/main" id="{AD110BD1-770C-4A7E-A782-9FC4E071A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7952" y="12256004"/>
                <a:ext cx="42756" cy="43144"/>
              </a:xfrm>
              <a:custGeom>
                <a:avLst/>
                <a:gdLst>
                  <a:gd name="T0" fmla="*/ 1 w 13"/>
                  <a:gd name="T1" fmla="*/ 13 h 13"/>
                  <a:gd name="T2" fmla="*/ 12 w 13"/>
                  <a:gd name="T3" fmla="*/ 6 h 13"/>
                  <a:gd name="T4" fmla="*/ 12 w 13"/>
                  <a:gd name="T5" fmla="*/ 10 h 13"/>
                  <a:gd name="T6" fmla="*/ 1 w 13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1" y="13"/>
                    </a:moveTo>
                    <a:cubicBezTo>
                      <a:pt x="0" y="7"/>
                      <a:pt x="8" y="0"/>
                      <a:pt x="12" y="6"/>
                    </a:cubicBezTo>
                    <a:cubicBezTo>
                      <a:pt x="13" y="9"/>
                      <a:pt x="13" y="11"/>
                      <a:pt x="12" y="10"/>
                    </a:cubicBezTo>
                    <a:cubicBezTo>
                      <a:pt x="11" y="10"/>
                      <a:pt x="7" y="9"/>
                      <a:pt x="1" y="13"/>
                    </a:cubicBezTo>
                    <a:close/>
                  </a:path>
                </a:pathLst>
              </a:custGeom>
              <a:solidFill>
                <a:srgbClr val="2B180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9" name="Freeform 1022">
                <a:extLst>
                  <a:ext uri="{FF2B5EF4-FFF2-40B4-BE49-F238E27FC236}">
                    <a16:creationId xmlns:a16="http://schemas.microsoft.com/office/drawing/2014/main" id="{66FA1839-3DCF-4C70-A553-AA279E4D0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73913" y="12322902"/>
                <a:ext cx="15726" cy="28601"/>
              </a:xfrm>
              <a:custGeom>
                <a:avLst/>
                <a:gdLst>
                  <a:gd name="T0" fmla="*/ 0 w 5"/>
                  <a:gd name="T1" fmla="*/ 9 h 9"/>
                  <a:gd name="T2" fmla="*/ 1 w 5"/>
                  <a:gd name="T3" fmla="*/ 9 h 9"/>
                  <a:gd name="T4" fmla="*/ 2 w 5"/>
                  <a:gd name="T5" fmla="*/ 8 h 9"/>
                  <a:gd name="T6" fmla="*/ 3 w 5"/>
                  <a:gd name="T7" fmla="*/ 6 h 9"/>
                  <a:gd name="T8" fmla="*/ 2 w 5"/>
                  <a:gd name="T9" fmla="*/ 4 h 9"/>
                  <a:gd name="T10" fmla="*/ 2 w 5"/>
                  <a:gd name="T11" fmla="*/ 4 h 9"/>
                  <a:gd name="T12" fmla="*/ 2 w 5"/>
                  <a:gd name="T13" fmla="*/ 4 h 9"/>
                  <a:gd name="T14" fmla="*/ 2 w 5"/>
                  <a:gd name="T15" fmla="*/ 4 h 9"/>
                  <a:gd name="T16" fmla="*/ 2 w 5"/>
                  <a:gd name="T17" fmla="*/ 4 h 9"/>
                  <a:gd name="T18" fmla="*/ 3 w 5"/>
                  <a:gd name="T19" fmla="*/ 2 h 9"/>
                  <a:gd name="T20" fmla="*/ 3 w 5"/>
                  <a:gd name="T21" fmla="*/ 1 h 9"/>
                  <a:gd name="T22" fmla="*/ 4 w 5"/>
                  <a:gd name="T23" fmla="*/ 1 h 9"/>
                  <a:gd name="T24" fmla="*/ 4 w 5"/>
                  <a:gd name="T25" fmla="*/ 3 h 9"/>
                  <a:gd name="T26" fmla="*/ 4 w 5"/>
                  <a:gd name="T27" fmla="*/ 3 h 9"/>
                  <a:gd name="T28" fmla="*/ 5 w 5"/>
                  <a:gd name="T29" fmla="*/ 3 h 9"/>
                  <a:gd name="T30" fmla="*/ 5 w 5"/>
                  <a:gd name="T31" fmla="*/ 2 h 9"/>
                  <a:gd name="T32" fmla="*/ 5 w 5"/>
                  <a:gd name="T33" fmla="*/ 1 h 9"/>
                  <a:gd name="T34" fmla="*/ 4 w 5"/>
                  <a:gd name="T35" fmla="*/ 1 h 9"/>
                  <a:gd name="T36" fmla="*/ 4 w 5"/>
                  <a:gd name="T37" fmla="*/ 0 h 9"/>
                  <a:gd name="T38" fmla="*/ 2 w 5"/>
                  <a:gd name="T39" fmla="*/ 1 h 9"/>
                  <a:gd name="T40" fmla="*/ 1 w 5"/>
                  <a:gd name="T41" fmla="*/ 3 h 9"/>
                  <a:gd name="T42" fmla="*/ 1 w 5"/>
                  <a:gd name="T43" fmla="*/ 4 h 9"/>
                  <a:gd name="T44" fmla="*/ 1 w 5"/>
                  <a:gd name="T45" fmla="*/ 5 h 9"/>
                  <a:gd name="T46" fmla="*/ 1 w 5"/>
                  <a:gd name="T47" fmla="*/ 5 h 9"/>
                  <a:gd name="T48" fmla="*/ 1 w 5"/>
                  <a:gd name="T49" fmla="*/ 5 h 9"/>
                  <a:gd name="T50" fmla="*/ 1 w 5"/>
                  <a:gd name="T51" fmla="*/ 5 h 9"/>
                  <a:gd name="T52" fmla="*/ 1 w 5"/>
                  <a:gd name="T53" fmla="*/ 5 h 9"/>
                  <a:gd name="T54" fmla="*/ 1 w 5"/>
                  <a:gd name="T55" fmla="*/ 5 h 9"/>
                  <a:gd name="T56" fmla="*/ 1 w 5"/>
                  <a:gd name="T57" fmla="*/ 5 h 9"/>
                  <a:gd name="T58" fmla="*/ 2 w 5"/>
                  <a:gd name="T59" fmla="*/ 5 h 9"/>
                  <a:gd name="T60" fmla="*/ 2 w 5"/>
                  <a:gd name="T61" fmla="*/ 6 h 9"/>
                  <a:gd name="T62" fmla="*/ 2 w 5"/>
                  <a:gd name="T63" fmla="*/ 7 h 9"/>
                  <a:gd name="T64" fmla="*/ 0 w 5"/>
                  <a:gd name="T6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0" y="9"/>
                      <a:pt x="1" y="9"/>
                      <a:pt x="1" y="9"/>
                    </a:cubicBezTo>
                    <a:cubicBezTo>
                      <a:pt x="1" y="9"/>
                      <a:pt x="2" y="8"/>
                      <a:pt x="2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3" y="5"/>
                      <a:pt x="3" y="5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1" y="8"/>
                      <a:pt x="0" y="8"/>
                      <a:pt x="0" y="9"/>
                    </a:cubicBezTo>
                    <a:close/>
                  </a:path>
                </a:pathLst>
              </a:custGeom>
              <a:solidFill>
                <a:srgbClr val="A6836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0" name="Freeform 1023">
                <a:extLst>
                  <a:ext uri="{FF2B5EF4-FFF2-40B4-BE49-F238E27FC236}">
                    <a16:creationId xmlns:a16="http://schemas.microsoft.com/office/drawing/2014/main" id="{25BFCF7A-D6FC-4C92-838C-BC95E8F650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70708" y="12325810"/>
                <a:ext cx="23590" cy="43144"/>
              </a:xfrm>
              <a:custGeom>
                <a:avLst/>
                <a:gdLst>
                  <a:gd name="T0" fmla="*/ 7 w 7"/>
                  <a:gd name="T1" fmla="*/ 0 h 13"/>
                  <a:gd name="T2" fmla="*/ 4 w 7"/>
                  <a:gd name="T3" fmla="*/ 2 h 13"/>
                  <a:gd name="T4" fmla="*/ 2 w 7"/>
                  <a:gd name="T5" fmla="*/ 4 h 13"/>
                  <a:gd name="T6" fmla="*/ 0 w 7"/>
                  <a:gd name="T7" fmla="*/ 7 h 13"/>
                  <a:gd name="T8" fmla="*/ 0 w 7"/>
                  <a:gd name="T9" fmla="*/ 9 h 13"/>
                  <a:gd name="T10" fmla="*/ 1 w 7"/>
                  <a:gd name="T11" fmla="*/ 12 h 13"/>
                  <a:gd name="T12" fmla="*/ 3 w 7"/>
                  <a:gd name="T13" fmla="*/ 12 h 13"/>
                  <a:gd name="T14" fmla="*/ 3 w 7"/>
                  <a:gd name="T15" fmla="*/ 13 h 13"/>
                  <a:gd name="T16" fmla="*/ 4 w 7"/>
                  <a:gd name="T17" fmla="*/ 13 h 13"/>
                  <a:gd name="T18" fmla="*/ 5 w 7"/>
                  <a:gd name="T19" fmla="*/ 13 h 13"/>
                  <a:gd name="T20" fmla="*/ 5 w 7"/>
                  <a:gd name="T21" fmla="*/ 13 h 13"/>
                  <a:gd name="T22" fmla="*/ 6 w 7"/>
                  <a:gd name="T23" fmla="*/ 12 h 13"/>
                  <a:gd name="T24" fmla="*/ 7 w 7"/>
                  <a:gd name="T25" fmla="*/ 12 h 13"/>
                  <a:gd name="T26" fmla="*/ 6 w 7"/>
                  <a:gd name="T27" fmla="*/ 12 h 13"/>
                  <a:gd name="T28" fmla="*/ 5 w 7"/>
                  <a:gd name="T29" fmla="*/ 12 h 13"/>
                  <a:gd name="T30" fmla="*/ 4 w 7"/>
                  <a:gd name="T31" fmla="*/ 12 h 13"/>
                  <a:gd name="T32" fmla="*/ 4 w 7"/>
                  <a:gd name="T33" fmla="*/ 11 h 13"/>
                  <a:gd name="T34" fmla="*/ 3 w 7"/>
                  <a:gd name="T35" fmla="*/ 11 h 13"/>
                  <a:gd name="T36" fmla="*/ 2 w 7"/>
                  <a:gd name="T37" fmla="*/ 10 h 13"/>
                  <a:gd name="T38" fmla="*/ 2 w 7"/>
                  <a:gd name="T39" fmla="*/ 9 h 13"/>
                  <a:gd name="T40" fmla="*/ 2 w 7"/>
                  <a:gd name="T41" fmla="*/ 8 h 13"/>
                  <a:gd name="T42" fmla="*/ 3 w 7"/>
                  <a:gd name="T43" fmla="*/ 5 h 13"/>
                  <a:gd name="T44" fmla="*/ 5 w 7"/>
                  <a:gd name="T45" fmla="*/ 3 h 13"/>
                  <a:gd name="T46" fmla="*/ 7 w 7"/>
                  <a:gd name="T4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" h="13">
                    <a:moveTo>
                      <a:pt x="7" y="0"/>
                    </a:moveTo>
                    <a:cubicBezTo>
                      <a:pt x="7" y="0"/>
                      <a:pt x="6" y="1"/>
                      <a:pt x="4" y="2"/>
                    </a:cubicBezTo>
                    <a:cubicBezTo>
                      <a:pt x="4" y="3"/>
                      <a:pt x="3" y="3"/>
                      <a:pt x="2" y="4"/>
                    </a:cubicBezTo>
                    <a:cubicBezTo>
                      <a:pt x="1" y="5"/>
                      <a:pt x="1" y="6"/>
                      <a:pt x="0" y="7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1" y="12"/>
                      <a:pt x="2" y="12"/>
                      <a:pt x="3" y="12"/>
                    </a:cubicBezTo>
                    <a:cubicBezTo>
                      <a:pt x="3" y="12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2"/>
                      <a:pt x="6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6" y="12"/>
                    </a:cubicBezTo>
                    <a:cubicBezTo>
                      <a:pt x="6" y="12"/>
                      <a:pt x="6" y="12"/>
                      <a:pt x="5" y="12"/>
                    </a:cubicBezTo>
                    <a:cubicBezTo>
                      <a:pt x="5" y="12"/>
                      <a:pt x="5" y="12"/>
                      <a:pt x="4" y="12"/>
                    </a:cubicBezTo>
                    <a:cubicBezTo>
                      <a:pt x="4" y="12"/>
                      <a:pt x="4" y="12"/>
                      <a:pt x="4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cubicBezTo>
                      <a:pt x="2" y="7"/>
                      <a:pt x="3" y="6"/>
                      <a:pt x="3" y="5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6" y="1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A6836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1" name="Freeform 1024">
                <a:extLst>
                  <a:ext uri="{FF2B5EF4-FFF2-40B4-BE49-F238E27FC236}">
                    <a16:creationId xmlns:a16="http://schemas.microsoft.com/office/drawing/2014/main" id="{D05A2F4C-02D8-4221-A720-D772A87B3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4533" y="12167292"/>
                <a:ext cx="207884" cy="177909"/>
              </a:xfrm>
              <a:custGeom>
                <a:avLst/>
                <a:gdLst>
                  <a:gd name="T0" fmla="*/ 0 w 63"/>
                  <a:gd name="T1" fmla="*/ 16 h 54"/>
                  <a:gd name="T2" fmla="*/ 8 w 63"/>
                  <a:gd name="T3" fmla="*/ 8 h 54"/>
                  <a:gd name="T4" fmla="*/ 11 w 63"/>
                  <a:gd name="T5" fmla="*/ 9 h 54"/>
                  <a:gd name="T6" fmla="*/ 18 w 63"/>
                  <a:gd name="T7" fmla="*/ 3 h 54"/>
                  <a:gd name="T8" fmla="*/ 24 w 63"/>
                  <a:gd name="T9" fmla="*/ 6 h 54"/>
                  <a:gd name="T10" fmla="*/ 30 w 63"/>
                  <a:gd name="T11" fmla="*/ 3 h 54"/>
                  <a:gd name="T12" fmla="*/ 33 w 63"/>
                  <a:gd name="T13" fmla="*/ 4 h 54"/>
                  <a:gd name="T14" fmla="*/ 42 w 63"/>
                  <a:gd name="T15" fmla="*/ 0 h 54"/>
                  <a:gd name="T16" fmla="*/ 53 w 63"/>
                  <a:gd name="T17" fmla="*/ 9 h 54"/>
                  <a:gd name="T18" fmla="*/ 59 w 63"/>
                  <a:gd name="T19" fmla="*/ 17 h 54"/>
                  <a:gd name="T20" fmla="*/ 58 w 63"/>
                  <a:gd name="T21" fmla="*/ 20 h 54"/>
                  <a:gd name="T22" fmla="*/ 63 w 63"/>
                  <a:gd name="T23" fmla="*/ 27 h 54"/>
                  <a:gd name="T24" fmla="*/ 60 w 63"/>
                  <a:gd name="T25" fmla="*/ 33 h 54"/>
                  <a:gd name="T26" fmla="*/ 60 w 63"/>
                  <a:gd name="T27" fmla="*/ 36 h 54"/>
                  <a:gd name="T28" fmla="*/ 56 w 63"/>
                  <a:gd name="T29" fmla="*/ 40 h 54"/>
                  <a:gd name="T30" fmla="*/ 54 w 63"/>
                  <a:gd name="T31" fmla="*/ 45 h 54"/>
                  <a:gd name="T32" fmla="*/ 52 w 63"/>
                  <a:gd name="T33" fmla="*/ 54 h 54"/>
                  <a:gd name="T34" fmla="*/ 49 w 63"/>
                  <a:gd name="T35" fmla="*/ 53 h 54"/>
                  <a:gd name="T36" fmla="*/ 50 w 63"/>
                  <a:gd name="T37" fmla="*/ 44 h 54"/>
                  <a:gd name="T38" fmla="*/ 49 w 63"/>
                  <a:gd name="T39" fmla="*/ 40 h 54"/>
                  <a:gd name="T40" fmla="*/ 48 w 63"/>
                  <a:gd name="T41" fmla="*/ 35 h 54"/>
                  <a:gd name="T42" fmla="*/ 46 w 63"/>
                  <a:gd name="T43" fmla="*/ 30 h 54"/>
                  <a:gd name="T44" fmla="*/ 47 w 63"/>
                  <a:gd name="T45" fmla="*/ 26 h 54"/>
                  <a:gd name="T46" fmla="*/ 29 w 63"/>
                  <a:gd name="T47" fmla="*/ 27 h 54"/>
                  <a:gd name="T48" fmla="*/ 23 w 63"/>
                  <a:gd name="T49" fmla="*/ 30 h 54"/>
                  <a:gd name="T50" fmla="*/ 16 w 63"/>
                  <a:gd name="T51" fmla="*/ 25 h 54"/>
                  <a:gd name="T52" fmla="*/ 12 w 63"/>
                  <a:gd name="T53" fmla="*/ 22 h 54"/>
                  <a:gd name="T54" fmla="*/ 9 w 63"/>
                  <a:gd name="T55" fmla="*/ 23 h 54"/>
                  <a:gd name="T56" fmla="*/ 9 w 63"/>
                  <a:gd name="T57" fmla="*/ 23 h 54"/>
                  <a:gd name="T58" fmla="*/ 7 w 63"/>
                  <a:gd name="T59" fmla="*/ 26 h 54"/>
                  <a:gd name="T60" fmla="*/ 8 w 63"/>
                  <a:gd name="T61" fmla="*/ 28 h 54"/>
                  <a:gd name="T62" fmla="*/ 6 w 63"/>
                  <a:gd name="T63" fmla="*/ 32 h 54"/>
                  <a:gd name="T64" fmla="*/ 3 w 63"/>
                  <a:gd name="T65" fmla="*/ 29 h 54"/>
                  <a:gd name="T66" fmla="*/ 5 w 63"/>
                  <a:gd name="T67" fmla="*/ 26 h 54"/>
                  <a:gd name="T68" fmla="*/ 4 w 63"/>
                  <a:gd name="T69" fmla="*/ 23 h 54"/>
                  <a:gd name="T70" fmla="*/ 4 w 63"/>
                  <a:gd name="T71" fmla="*/ 22 h 54"/>
                  <a:gd name="T72" fmla="*/ 0 w 63"/>
                  <a:gd name="T73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3" h="54">
                    <a:moveTo>
                      <a:pt x="0" y="16"/>
                    </a:moveTo>
                    <a:cubicBezTo>
                      <a:pt x="0" y="12"/>
                      <a:pt x="3" y="8"/>
                      <a:pt x="8" y="8"/>
                    </a:cubicBezTo>
                    <a:cubicBezTo>
                      <a:pt x="9" y="8"/>
                      <a:pt x="10" y="8"/>
                      <a:pt x="11" y="9"/>
                    </a:cubicBezTo>
                    <a:cubicBezTo>
                      <a:pt x="12" y="5"/>
                      <a:pt x="15" y="3"/>
                      <a:pt x="18" y="3"/>
                    </a:cubicBezTo>
                    <a:cubicBezTo>
                      <a:pt x="21" y="3"/>
                      <a:pt x="23" y="4"/>
                      <a:pt x="24" y="6"/>
                    </a:cubicBezTo>
                    <a:cubicBezTo>
                      <a:pt x="26" y="4"/>
                      <a:pt x="28" y="3"/>
                      <a:pt x="30" y="3"/>
                    </a:cubicBezTo>
                    <a:cubicBezTo>
                      <a:pt x="31" y="3"/>
                      <a:pt x="32" y="4"/>
                      <a:pt x="33" y="4"/>
                    </a:cubicBezTo>
                    <a:cubicBezTo>
                      <a:pt x="35" y="2"/>
                      <a:pt x="38" y="0"/>
                      <a:pt x="42" y="0"/>
                    </a:cubicBezTo>
                    <a:cubicBezTo>
                      <a:pt x="47" y="0"/>
                      <a:pt x="52" y="4"/>
                      <a:pt x="53" y="9"/>
                    </a:cubicBezTo>
                    <a:cubicBezTo>
                      <a:pt x="56" y="10"/>
                      <a:pt x="59" y="13"/>
                      <a:pt x="59" y="17"/>
                    </a:cubicBezTo>
                    <a:cubicBezTo>
                      <a:pt x="59" y="18"/>
                      <a:pt x="59" y="19"/>
                      <a:pt x="58" y="20"/>
                    </a:cubicBezTo>
                    <a:cubicBezTo>
                      <a:pt x="61" y="21"/>
                      <a:pt x="63" y="24"/>
                      <a:pt x="63" y="27"/>
                    </a:cubicBezTo>
                    <a:cubicBezTo>
                      <a:pt x="63" y="29"/>
                      <a:pt x="62" y="32"/>
                      <a:pt x="60" y="33"/>
                    </a:cubicBezTo>
                    <a:cubicBezTo>
                      <a:pt x="60" y="34"/>
                      <a:pt x="60" y="35"/>
                      <a:pt x="60" y="36"/>
                    </a:cubicBezTo>
                    <a:cubicBezTo>
                      <a:pt x="60" y="38"/>
                      <a:pt x="59" y="40"/>
                      <a:pt x="56" y="40"/>
                    </a:cubicBezTo>
                    <a:cubicBezTo>
                      <a:pt x="55" y="42"/>
                      <a:pt x="55" y="44"/>
                      <a:pt x="54" y="45"/>
                    </a:cubicBezTo>
                    <a:cubicBezTo>
                      <a:pt x="53" y="47"/>
                      <a:pt x="52" y="54"/>
                      <a:pt x="52" y="54"/>
                    </a:cubicBezTo>
                    <a:cubicBezTo>
                      <a:pt x="52" y="54"/>
                      <a:pt x="50" y="54"/>
                      <a:pt x="49" y="53"/>
                    </a:cubicBezTo>
                    <a:cubicBezTo>
                      <a:pt x="49" y="53"/>
                      <a:pt x="50" y="47"/>
                      <a:pt x="50" y="44"/>
                    </a:cubicBezTo>
                    <a:cubicBezTo>
                      <a:pt x="51" y="43"/>
                      <a:pt x="50" y="41"/>
                      <a:pt x="49" y="40"/>
                    </a:cubicBezTo>
                    <a:cubicBezTo>
                      <a:pt x="49" y="39"/>
                      <a:pt x="49" y="37"/>
                      <a:pt x="48" y="35"/>
                    </a:cubicBezTo>
                    <a:cubicBezTo>
                      <a:pt x="47" y="34"/>
                      <a:pt x="46" y="32"/>
                      <a:pt x="46" y="30"/>
                    </a:cubicBezTo>
                    <a:cubicBezTo>
                      <a:pt x="46" y="29"/>
                      <a:pt x="46" y="27"/>
                      <a:pt x="47" y="26"/>
                    </a:cubicBezTo>
                    <a:cubicBezTo>
                      <a:pt x="42" y="28"/>
                      <a:pt x="33" y="30"/>
                      <a:pt x="29" y="27"/>
                    </a:cubicBezTo>
                    <a:cubicBezTo>
                      <a:pt x="27" y="29"/>
                      <a:pt x="25" y="30"/>
                      <a:pt x="23" y="30"/>
                    </a:cubicBezTo>
                    <a:cubicBezTo>
                      <a:pt x="20" y="30"/>
                      <a:pt x="17" y="28"/>
                      <a:pt x="16" y="25"/>
                    </a:cubicBezTo>
                    <a:cubicBezTo>
                      <a:pt x="15" y="24"/>
                      <a:pt x="13" y="24"/>
                      <a:pt x="12" y="22"/>
                    </a:cubicBezTo>
                    <a:cubicBezTo>
                      <a:pt x="11" y="23"/>
                      <a:pt x="10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5"/>
                      <a:pt x="8" y="26"/>
                      <a:pt x="7" y="26"/>
                    </a:cubicBezTo>
                    <a:cubicBezTo>
                      <a:pt x="7" y="27"/>
                      <a:pt x="8" y="27"/>
                      <a:pt x="8" y="28"/>
                    </a:cubicBezTo>
                    <a:cubicBezTo>
                      <a:pt x="8" y="30"/>
                      <a:pt x="7" y="32"/>
                      <a:pt x="6" y="32"/>
                    </a:cubicBezTo>
                    <a:cubicBezTo>
                      <a:pt x="4" y="32"/>
                      <a:pt x="3" y="31"/>
                      <a:pt x="3" y="29"/>
                    </a:cubicBezTo>
                    <a:cubicBezTo>
                      <a:pt x="3" y="27"/>
                      <a:pt x="3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4" y="23"/>
                      <a:pt x="4" y="23"/>
                      <a:pt x="4" y="22"/>
                    </a:cubicBezTo>
                    <a:cubicBezTo>
                      <a:pt x="2" y="21"/>
                      <a:pt x="0" y="19"/>
                      <a:pt x="0" y="16"/>
                    </a:cubicBezTo>
                    <a:close/>
                  </a:path>
                </a:pathLst>
              </a:custGeom>
              <a:solidFill>
                <a:srgbClr val="2B180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2" name="Freeform 1025">
                <a:extLst>
                  <a:ext uri="{FF2B5EF4-FFF2-40B4-BE49-F238E27FC236}">
                    <a16:creationId xmlns:a16="http://schemas.microsoft.com/office/drawing/2014/main" id="{23710E71-C58A-471B-A7C4-1CD0FB822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61370" y="12399010"/>
                <a:ext cx="25064" cy="15997"/>
              </a:xfrm>
              <a:custGeom>
                <a:avLst/>
                <a:gdLst>
                  <a:gd name="T0" fmla="*/ 3 w 8"/>
                  <a:gd name="T1" fmla="*/ 1 h 5"/>
                  <a:gd name="T2" fmla="*/ 7 w 8"/>
                  <a:gd name="T3" fmla="*/ 3 h 5"/>
                  <a:gd name="T4" fmla="*/ 0 w 8"/>
                  <a:gd name="T5" fmla="*/ 0 h 5"/>
                  <a:gd name="T6" fmla="*/ 3 w 8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5">
                    <a:moveTo>
                      <a:pt x="3" y="1"/>
                    </a:moveTo>
                    <a:cubicBezTo>
                      <a:pt x="5" y="2"/>
                      <a:pt x="8" y="2"/>
                      <a:pt x="7" y="3"/>
                    </a:cubicBezTo>
                    <a:cubicBezTo>
                      <a:pt x="3" y="5"/>
                      <a:pt x="0" y="1"/>
                      <a:pt x="0" y="0"/>
                    </a:cubicBezTo>
                    <a:cubicBezTo>
                      <a:pt x="0" y="0"/>
                      <a:pt x="1" y="0"/>
                      <a:pt x="3" y="1"/>
                    </a:cubicBezTo>
                    <a:close/>
                  </a:path>
                </a:pathLst>
              </a:custGeom>
              <a:solidFill>
                <a:srgbClr val="A58560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3" name="Freeform 1026">
                <a:extLst>
                  <a:ext uri="{FF2B5EF4-FFF2-40B4-BE49-F238E27FC236}">
                    <a16:creationId xmlns:a16="http://schemas.microsoft.com/office/drawing/2014/main" id="{27361BD5-B37E-42A0-9353-84D5EBC42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7930" y="12378165"/>
                <a:ext cx="58974" cy="30540"/>
              </a:xfrm>
              <a:custGeom>
                <a:avLst/>
                <a:gdLst>
                  <a:gd name="T0" fmla="*/ 17 w 18"/>
                  <a:gd name="T1" fmla="*/ 1 h 9"/>
                  <a:gd name="T2" fmla="*/ 1 w 18"/>
                  <a:gd name="T3" fmla="*/ 4 h 9"/>
                  <a:gd name="T4" fmla="*/ 2 w 18"/>
                  <a:gd name="T5" fmla="*/ 0 h 9"/>
                  <a:gd name="T6" fmla="*/ 17 w 18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9">
                    <a:moveTo>
                      <a:pt x="17" y="1"/>
                    </a:moveTo>
                    <a:cubicBezTo>
                      <a:pt x="18" y="7"/>
                      <a:pt x="11" y="9"/>
                      <a:pt x="1" y="4"/>
                    </a:cubicBezTo>
                    <a:cubicBezTo>
                      <a:pt x="0" y="4"/>
                      <a:pt x="2" y="1"/>
                      <a:pt x="2" y="0"/>
                    </a:cubicBezTo>
                    <a:cubicBezTo>
                      <a:pt x="6" y="1"/>
                      <a:pt x="13" y="2"/>
                      <a:pt x="17" y="1"/>
                    </a:cubicBezTo>
                    <a:close/>
                  </a:path>
                </a:pathLst>
              </a:custGeom>
              <a:solidFill>
                <a:srgbClr val="0C050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4" name="Freeform 1027">
                <a:extLst>
                  <a:ext uri="{FF2B5EF4-FFF2-40B4-BE49-F238E27FC236}">
                    <a16:creationId xmlns:a16="http://schemas.microsoft.com/office/drawing/2014/main" id="{343A36F4-67BB-425A-A278-8D39BBB40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7930" y="12378165"/>
                <a:ext cx="55534" cy="20845"/>
              </a:xfrm>
              <a:custGeom>
                <a:avLst/>
                <a:gdLst>
                  <a:gd name="T0" fmla="*/ 11 w 17"/>
                  <a:gd name="T1" fmla="*/ 2 h 6"/>
                  <a:gd name="T2" fmla="*/ 17 w 17"/>
                  <a:gd name="T3" fmla="*/ 1 h 6"/>
                  <a:gd name="T4" fmla="*/ 1 w 17"/>
                  <a:gd name="T5" fmla="*/ 1 h 6"/>
                  <a:gd name="T6" fmla="*/ 1 w 17"/>
                  <a:gd name="T7" fmla="*/ 0 h 6"/>
                  <a:gd name="T8" fmla="*/ 11 w 17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1" y="2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6" y="6"/>
                      <a:pt x="0" y="2"/>
                      <a:pt x="1" y="1"/>
                    </a:cubicBezTo>
                    <a:cubicBezTo>
                      <a:pt x="1" y="0"/>
                      <a:pt x="1" y="1"/>
                      <a:pt x="1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5" name="Freeform 1028">
                <a:extLst>
                  <a:ext uri="{FF2B5EF4-FFF2-40B4-BE49-F238E27FC236}">
                    <a16:creationId xmlns:a16="http://schemas.microsoft.com/office/drawing/2014/main" id="{4315C1F9-B745-439B-B23C-755D278EC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57930" y="12362653"/>
                <a:ext cx="65363" cy="22299"/>
              </a:xfrm>
              <a:custGeom>
                <a:avLst/>
                <a:gdLst>
                  <a:gd name="T0" fmla="*/ 0 w 20"/>
                  <a:gd name="T1" fmla="*/ 5 h 7"/>
                  <a:gd name="T2" fmla="*/ 8 w 20"/>
                  <a:gd name="T3" fmla="*/ 7 h 7"/>
                  <a:gd name="T4" fmla="*/ 13 w 20"/>
                  <a:gd name="T5" fmla="*/ 7 h 7"/>
                  <a:gd name="T6" fmla="*/ 15 w 20"/>
                  <a:gd name="T7" fmla="*/ 7 h 7"/>
                  <a:gd name="T8" fmla="*/ 16 w 20"/>
                  <a:gd name="T9" fmla="*/ 7 h 7"/>
                  <a:gd name="T10" fmla="*/ 18 w 20"/>
                  <a:gd name="T11" fmla="*/ 5 h 7"/>
                  <a:gd name="T12" fmla="*/ 19 w 20"/>
                  <a:gd name="T13" fmla="*/ 2 h 7"/>
                  <a:gd name="T14" fmla="*/ 20 w 20"/>
                  <a:gd name="T15" fmla="*/ 1 h 7"/>
                  <a:gd name="T16" fmla="*/ 19 w 20"/>
                  <a:gd name="T17" fmla="*/ 0 h 7"/>
                  <a:gd name="T18" fmla="*/ 18 w 20"/>
                  <a:gd name="T19" fmla="*/ 1 h 7"/>
                  <a:gd name="T20" fmla="*/ 18 w 20"/>
                  <a:gd name="T21" fmla="*/ 2 h 7"/>
                  <a:gd name="T22" fmla="*/ 18 w 20"/>
                  <a:gd name="T23" fmla="*/ 4 h 7"/>
                  <a:gd name="T24" fmla="*/ 16 w 20"/>
                  <a:gd name="T25" fmla="*/ 6 h 7"/>
                  <a:gd name="T26" fmla="*/ 15 w 20"/>
                  <a:gd name="T27" fmla="*/ 6 h 7"/>
                  <a:gd name="T28" fmla="*/ 8 w 20"/>
                  <a:gd name="T29" fmla="*/ 6 h 7"/>
                  <a:gd name="T30" fmla="*/ 1 w 20"/>
                  <a:gd name="T31" fmla="*/ 4 h 7"/>
                  <a:gd name="T32" fmla="*/ 0 w 20"/>
                  <a:gd name="T33" fmla="*/ 4 h 7"/>
                  <a:gd name="T34" fmla="*/ 0 w 20"/>
                  <a:gd name="T3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7">
                    <a:moveTo>
                      <a:pt x="0" y="5"/>
                    </a:moveTo>
                    <a:cubicBezTo>
                      <a:pt x="3" y="6"/>
                      <a:pt x="6" y="7"/>
                      <a:pt x="8" y="7"/>
                    </a:cubicBezTo>
                    <a:cubicBezTo>
                      <a:pt x="10" y="7"/>
                      <a:pt x="12" y="7"/>
                      <a:pt x="13" y="7"/>
                    </a:cubicBezTo>
                    <a:cubicBezTo>
                      <a:pt x="14" y="7"/>
                      <a:pt x="14" y="7"/>
                      <a:pt x="15" y="7"/>
                    </a:cubicBezTo>
                    <a:cubicBezTo>
                      <a:pt x="15" y="7"/>
                      <a:pt x="16" y="7"/>
                      <a:pt x="16" y="7"/>
                    </a:cubicBezTo>
                    <a:cubicBezTo>
                      <a:pt x="17" y="6"/>
                      <a:pt x="18" y="6"/>
                      <a:pt x="18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9" y="2"/>
                      <a:pt x="20" y="1"/>
                      <a:pt x="20" y="1"/>
                    </a:cubicBezTo>
                    <a:cubicBezTo>
                      <a:pt x="20" y="1"/>
                      <a:pt x="19" y="0"/>
                      <a:pt x="19" y="0"/>
                    </a:cubicBezTo>
                    <a:cubicBezTo>
                      <a:pt x="19" y="0"/>
                      <a:pt x="18" y="1"/>
                      <a:pt x="18" y="1"/>
                    </a:cubicBezTo>
                    <a:cubicBezTo>
                      <a:pt x="18" y="1"/>
                      <a:pt x="18" y="2"/>
                      <a:pt x="18" y="2"/>
                    </a:cubicBezTo>
                    <a:cubicBezTo>
                      <a:pt x="18" y="3"/>
                      <a:pt x="18" y="4"/>
                      <a:pt x="18" y="4"/>
                    </a:cubicBezTo>
                    <a:cubicBezTo>
                      <a:pt x="17" y="5"/>
                      <a:pt x="16" y="6"/>
                      <a:pt x="16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3" y="6"/>
                      <a:pt x="11" y="6"/>
                      <a:pt x="8" y="6"/>
                    </a:cubicBezTo>
                    <a:cubicBezTo>
                      <a:pt x="6" y="6"/>
                      <a:pt x="3" y="5"/>
                      <a:pt x="1" y="4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A58560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6" name="Freeform 1029">
                <a:extLst>
                  <a:ext uri="{FF2B5EF4-FFF2-40B4-BE49-F238E27FC236}">
                    <a16:creationId xmlns:a16="http://schemas.microsoft.com/office/drawing/2014/main" id="{AB09A69C-7402-476F-9E2F-3B2552177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7075" y="12308359"/>
                <a:ext cx="22607" cy="23754"/>
              </a:xfrm>
              <a:custGeom>
                <a:avLst/>
                <a:gdLst>
                  <a:gd name="T0" fmla="*/ 7 w 7"/>
                  <a:gd name="T1" fmla="*/ 6 h 7"/>
                  <a:gd name="T2" fmla="*/ 7 w 7"/>
                  <a:gd name="T3" fmla="*/ 4 h 7"/>
                  <a:gd name="T4" fmla="*/ 6 w 7"/>
                  <a:gd name="T5" fmla="*/ 3 h 7"/>
                  <a:gd name="T6" fmla="*/ 4 w 7"/>
                  <a:gd name="T7" fmla="*/ 1 h 7"/>
                  <a:gd name="T8" fmla="*/ 2 w 7"/>
                  <a:gd name="T9" fmla="*/ 1 h 7"/>
                  <a:gd name="T10" fmla="*/ 0 w 7"/>
                  <a:gd name="T11" fmla="*/ 2 h 7"/>
                  <a:gd name="T12" fmla="*/ 0 w 7"/>
                  <a:gd name="T13" fmla="*/ 4 h 7"/>
                  <a:gd name="T14" fmla="*/ 0 w 7"/>
                  <a:gd name="T15" fmla="*/ 6 h 7"/>
                  <a:gd name="T16" fmla="*/ 1 w 7"/>
                  <a:gd name="T17" fmla="*/ 4 h 7"/>
                  <a:gd name="T18" fmla="*/ 2 w 7"/>
                  <a:gd name="T19" fmla="*/ 3 h 7"/>
                  <a:gd name="T20" fmla="*/ 2 w 7"/>
                  <a:gd name="T21" fmla="*/ 2 h 7"/>
                  <a:gd name="T22" fmla="*/ 3 w 7"/>
                  <a:gd name="T23" fmla="*/ 3 h 7"/>
                  <a:gd name="T24" fmla="*/ 4 w 7"/>
                  <a:gd name="T25" fmla="*/ 4 h 7"/>
                  <a:gd name="T26" fmla="*/ 6 w 7"/>
                  <a:gd name="T27" fmla="*/ 5 h 7"/>
                  <a:gd name="T28" fmla="*/ 7 w 7"/>
                  <a:gd name="T2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7" y="6"/>
                    </a:moveTo>
                    <a:cubicBezTo>
                      <a:pt x="7" y="6"/>
                      <a:pt x="7" y="6"/>
                      <a:pt x="7" y="4"/>
                    </a:cubicBezTo>
                    <a:cubicBezTo>
                      <a:pt x="7" y="4"/>
                      <a:pt x="6" y="3"/>
                      <a:pt x="6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4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2"/>
                      <a:pt x="3" y="2"/>
                      <a:pt x="3" y="3"/>
                    </a:cubicBezTo>
                    <a:cubicBezTo>
                      <a:pt x="3" y="3"/>
                      <a:pt x="4" y="3"/>
                      <a:pt x="4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7" y="7"/>
                      <a:pt x="7" y="6"/>
                    </a:cubicBezTo>
                    <a:close/>
                  </a:path>
                </a:pathLst>
              </a:custGeom>
              <a:solidFill>
                <a:srgbClr val="2B180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7" name="Freeform 1030">
                <a:extLst>
                  <a:ext uri="{FF2B5EF4-FFF2-40B4-BE49-F238E27FC236}">
                    <a16:creationId xmlns:a16="http://schemas.microsoft.com/office/drawing/2014/main" id="{B7EAF681-DBC2-461C-AFE5-3EB7D71D2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43678" y="12305450"/>
                <a:ext cx="27030" cy="20360"/>
              </a:xfrm>
              <a:custGeom>
                <a:avLst/>
                <a:gdLst>
                  <a:gd name="T0" fmla="*/ 8 w 8"/>
                  <a:gd name="T1" fmla="*/ 6 h 6"/>
                  <a:gd name="T2" fmla="*/ 7 w 8"/>
                  <a:gd name="T3" fmla="*/ 4 h 6"/>
                  <a:gd name="T4" fmla="*/ 6 w 8"/>
                  <a:gd name="T5" fmla="*/ 2 h 6"/>
                  <a:gd name="T6" fmla="*/ 4 w 8"/>
                  <a:gd name="T7" fmla="*/ 1 h 6"/>
                  <a:gd name="T8" fmla="*/ 2 w 8"/>
                  <a:gd name="T9" fmla="*/ 1 h 6"/>
                  <a:gd name="T10" fmla="*/ 1 w 8"/>
                  <a:gd name="T11" fmla="*/ 2 h 6"/>
                  <a:gd name="T12" fmla="*/ 0 w 8"/>
                  <a:gd name="T13" fmla="*/ 4 h 6"/>
                  <a:gd name="T14" fmla="*/ 1 w 8"/>
                  <a:gd name="T15" fmla="*/ 6 h 6"/>
                  <a:gd name="T16" fmla="*/ 2 w 8"/>
                  <a:gd name="T17" fmla="*/ 4 h 6"/>
                  <a:gd name="T18" fmla="*/ 2 w 8"/>
                  <a:gd name="T19" fmla="*/ 3 h 6"/>
                  <a:gd name="T20" fmla="*/ 3 w 8"/>
                  <a:gd name="T21" fmla="*/ 3 h 6"/>
                  <a:gd name="T22" fmla="*/ 3 w 8"/>
                  <a:gd name="T23" fmla="*/ 3 h 6"/>
                  <a:gd name="T24" fmla="*/ 5 w 8"/>
                  <a:gd name="T25" fmla="*/ 4 h 6"/>
                  <a:gd name="T26" fmla="*/ 6 w 8"/>
                  <a:gd name="T27" fmla="*/ 5 h 6"/>
                  <a:gd name="T28" fmla="*/ 8 w 8"/>
                  <a:gd name="T2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6">
                    <a:moveTo>
                      <a:pt x="8" y="6"/>
                    </a:moveTo>
                    <a:cubicBezTo>
                      <a:pt x="8" y="6"/>
                      <a:pt x="8" y="5"/>
                      <a:pt x="7" y="4"/>
                    </a:cubicBezTo>
                    <a:cubicBezTo>
                      <a:pt x="7" y="4"/>
                      <a:pt x="7" y="3"/>
                      <a:pt x="6" y="2"/>
                    </a:cubicBezTo>
                    <a:cubicBezTo>
                      <a:pt x="6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5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4" y="3"/>
                      <a:pt x="5" y="4"/>
                    </a:cubicBezTo>
                    <a:cubicBezTo>
                      <a:pt x="5" y="4"/>
                      <a:pt x="6" y="5"/>
                      <a:pt x="6" y="5"/>
                    </a:cubicBezTo>
                    <a:cubicBezTo>
                      <a:pt x="7" y="6"/>
                      <a:pt x="7" y="6"/>
                      <a:pt x="8" y="6"/>
                    </a:cubicBezTo>
                    <a:close/>
                  </a:path>
                </a:pathLst>
              </a:custGeom>
              <a:solidFill>
                <a:srgbClr val="2B180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8" name="Freeform 1031">
                <a:extLst>
                  <a:ext uri="{FF2B5EF4-FFF2-40B4-BE49-F238E27FC236}">
                    <a16:creationId xmlns:a16="http://schemas.microsoft.com/office/drawing/2014/main" id="{C063C45C-7EDA-4FDC-AF18-F5BA3E539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3720" y="12699080"/>
                <a:ext cx="33419" cy="36358"/>
              </a:xfrm>
              <a:custGeom>
                <a:avLst/>
                <a:gdLst>
                  <a:gd name="T0" fmla="*/ 1 w 10"/>
                  <a:gd name="T1" fmla="*/ 0 h 11"/>
                  <a:gd name="T2" fmla="*/ 8 w 10"/>
                  <a:gd name="T3" fmla="*/ 11 h 11"/>
                  <a:gd name="T4" fmla="*/ 1 w 10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cubicBezTo>
                      <a:pt x="0" y="1"/>
                      <a:pt x="5" y="11"/>
                      <a:pt x="8" y="11"/>
                    </a:cubicBezTo>
                    <a:cubicBezTo>
                      <a:pt x="10" y="6"/>
                      <a:pt x="7" y="0"/>
                      <a:pt x="1" y="0"/>
                    </a:cubicBezTo>
                    <a:close/>
                  </a:path>
                </a:pathLst>
              </a:custGeom>
              <a:solidFill>
                <a:srgbClr val="9FAFB4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9" name="Freeform 1032">
                <a:extLst>
                  <a:ext uri="{FF2B5EF4-FFF2-40B4-BE49-F238E27FC236}">
                    <a16:creationId xmlns:a16="http://schemas.microsoft.com/office/drawing/2014/main" id="{7DB010CD-8303-45B2-934D-D3BED910A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02417" y="12699080"/>
                <a:ext cx="36367" cy="36358"/>
              </a:xfrm>
              <a:custGeom>
                <a:avLst/>
                <a:gdLst>
                  <a:gd name="T0" fmla="*/ 17 w 23"/>
                  <a:gd name="T1" fmla="*/ 0 h 23"/>
                  <a:gd name="T2" fmla="*/ 0 w 23"/>
                  <a:gd name="T3" fmla="*/ 7 h 23"/>
                  <a:gd name="T4" fmla="*/ 13 w 23"/>
                  <a:gd name="T5" fmla="*/ 23 h 23"/>
                  <a:gd name="T6" fmla="*/ 23 w 23"/>
                  <a:gd name="T7" fmla="*/ 17 h 23"/>
                  <a:gd name="T8" fmla="*/ 17 w 23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17" y="0"/>
                    </a:moveTo>
                    <a:lnTo>
                      <a:pt x="0" y="7"/>
                    </a:lnTo>
                    <a:lnTo>
                      <a:pt x="13" y="23"/>
                    </a:lnTo>
                    <a:lnTo>
                      <a:pt x="23" y="17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DD8C2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0" name="Freeform 1033">
                <a:extLst>
                  <a:ext uri="{FF2B5EF4-FFF2-40B4-BE49-F238E27FC236}">
                    <a16:creationId xmlns:a16="http://schemas.microsoft.com/office/drawing/2014/main" id="{629E2164-79E8-462D-B5A3-F8FDEE0A6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02417" y="12699080"/>
                <a:ext cx="36367" cy="36358"/>
              </a:xfrm>
              <a:custGeom>
                <a:avLst/>
                <a:gdLst>
                  <a:gd name="T0" fmla="*/ 17 w 23"/>
                  <a:gd name="T1" fmla="*/ 0 h 23"/>
                  <a:gd name="T2" fmla="*/ 0 w 23"/>
                  <a:gd name="T3" fmla="*/ 7 h 23"/>
                  <a:gd name="T4" fmla="*/ 13 w 23"/>
                  <a:gd name="T5" fmla="*/ 23 h 23"/>
                  <a:gd name="T6" fmla="*/ 23 w 23"/>
                  <a:gd name="T7" fmla="*/ 17 h 23"/>
                  <a:gd name="T8" fmla="*/ 17 w 23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17" y="0"/>
                    </a:moveTo>
                    <a:lnTo>
                      <a:pt x="0" y="7"/>
                    </a:lnTo>
                    <a:lnTo>
                      <a:pt x="13" y="23"/>
                    </a:lnTo>
                    <a:lnTo>
                      <a:pt x="23" y="17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6CE9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1" name="Freeform 1034">
                <a:extLst>
                  <a:ext uri="{FF2B5EF4-FFF2-40B4-BE49-F238E27FC236}">
                    <a16:creationId xmlns:a16="http://schemas.microsoft.com/office/drawing/2014/main" id="{0F1AB007-0AEB-4A4C-BA1A-68EE10B94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66049" y="12494024"/>
                <a:ext cx="166602" cy="241414"/>
              </a:xfrm>
              <a:custGeom>
                <a:avLst/>
                <a:gdLst>
                  <a:gd name="T0" fmla="*/ 2 w 50"/>
                  <a:gd name="T1" fmla="*/ 1 h 73"/>
                  <a:gd name="T2" fmla="*/ 0 w 50"/>
                  <a:gd name="T3" fmla="*/ 0 h 73"/>
                  <a:gd name="T4" fmla="*/ 3 w 50"/>
                  <a:gd name="T5" fmla="*/ 26 h 73"/>
                  <a:gd name="T6" fmla="*/ 28 w 50"/>
                  <a:gd name="T7" fmla="*/ 45 h 73"/>
                  <a:gd name="T8" fmla="*/ 15 w 50"/>
                  <a:gd name="T9" fmla="*/ 62 h 73"/>
                  <a:gd name="T10" fmla="*/ 22 w 50"/>
                  <a:gd name="T11" fmla="*/ 73 h 73"/>
                  <a:gd name="T12" fmla="*/ 48 w 50"/>
                  <a:gd name="T13" fmla="*/ 51 h 73"/>
                  <a:gd name="T14" fmla="*/ 2 w 50"/>
                  <a:gd name="T15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73">
                    <a:moveTo>
                      <a:pt x="2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0" y="7"/>
                      <a:pt x="2" y="18"/>
                      <a:pt x="3" y="26"/>
                    </a:cubicBezTo>
                    <a:cubicBezTo>
                      <a:pt x="5" y="27"/>
                      <a:pt x="23" y="37"/>
                      <a:pt x="28" y="45"/>
                    </a:cubicBezTo>
                    <a:cubicBezTo>
                      <a:pt x="30" y="47"/>
                      <a:pt x="22" y="59"/>
                      <a:pt x="15" y="62"/>
                    </a:cubicBezTo>
                    <a:cubicBezTo>
                      <a:pt x="15" y="62"/>
                      <a:pt x="20" y="64"/>
                      <a:pt x="22" y="73"/>
                    </a:cubicBezTo>
                    <a:cubicBezTo>
                      <a:pt x="26" y="73"/>
                      <a:pt x="47" y="61"/>
                      <a:pt x="48" y="51"/>
                    </a:cubicBezTo>
                    <a:cubicBezTo>
                      <a:pt x="50" y="36"/>
                      <a:pt x="5" y="3"/>
                      <a:pt x="2" y="1"/>
                    </a:cubicBezTo>
                    <a:close/>
                  </a:path>
                </a:pathLst>
              </a:custGeom>
              <a:solidFill>
                <a:srgbClr val="06A14B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2" name="Freeform 1035">
                <a:extLst>
                  <a:ext uri="{FF2B5EF4-FFF2-40B4-BE49-F238E27FC236}">
                    <a16:creationId xmlns:a16="http://schemas.microsoft.com/office/drawing/2014/main" id="{2F41B3E2-483C-41E9-9F7B-F7A8BE47D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3934" y="12680175"/>
                <a:ext cx="85512" cy="66413"/>
              </a:xfrm>
              <a:custGeom>
                <a:avLst/>
                <a:gdLst>
                  <a:gd name="T0" fmla="*/ 20 w 26"/>
                  <a:gd name="T1" fmla="*/ 8 h 20"/>
                  <a:gd name="T2" fmla="*/ 12 w 26"/>
                  <a:gd name="T3" fmla="*/ 1 h 20"/>
                  <a:gd name="T4" fmla="*/ 0 w 26"/>
                  <a:gd name="T5" fmla="*/ 11 h 20"/>
                  <a:gd name="T6" fmla="*/ 8 w 26"/>
                  <a:gd name="T7" fmla="*/ 19 h 20"/>
                  <a:gd name="T8" fmla="*/ 16 w 26"/>
                  <a:gd name="T9" fmla="*/ 15 h 20"/>
                  <a:gd name="T10" fmla="*/ 21 w 26"/>
                  <a:gd name="T11" fmla="*/ 19 h 20"/>
                  <a:gd name="T12" fmla="*/ 26 w 26"/>
                  <a:gd name="T13" fmla="*/ 16 h 20"/>
                  <a:gd name="T14" fmla="*/ 20 w 26"/>
                  <a:gd name="T1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20">
                    <a:moveTo>
                      <a:pt x="20" y="8"/>
                    </a:moveTo>
                    <a:cubicBezTo>
                      <a:pt x="16" y="3"/>
                      <a:pt x="14" y="0"/>
                      <a:pt x="12" y="1"/>
                    </a:cubicBezTo>
                    <a:cubicBezTo>
                      <a:pt x="10" y="1"/>
                      <a:pt x="0" y="9"/>
                      <a:pt x="0" y="11"/>
                    </a:cubicBezTo>
                    <a:cubicBezTo>
                      <a:pt x="0" y="13"/>
                      <a:pt x="6" y="19"/>
                      <a:pt x="8" y="19"/>
                    </a:cubicBezTo>
                    <a:cubicBezTo>
                      <a:pt x="9" y="20"/>
                      <a:pt x="16" y="14"/>
                      <a:pt x="16" y="15"/>
                    </a:cubicBezTo>
                    <a:cubicBezTo>
                      <a:pt x="17" y="16"/>
                      <a:pt x="19" y="19"/>
                      <a:pt x="21" y="19"/>
                    </a:cubicBezTo>
                    <a:cubicBezTo>
                      <a:pt x="24" y="20"/>
                      <a:pt x="26" y="17"/>
                      <a:pt x="26" y="16"/>
                    </a:cubicBezTo>
                    <a:cubicBezTo>
                      <a:pt x="25" y="15"/>
                      <a:pt x="20" y="8"/>
                      <a:pt x="20" y="8"/>
                    </a:cubicBezTo>
                    <a:close/>
                  </a:path>
                </a:pathLst>
              </a:custGeom>
              <a:solidFill>
                <a:srgbClr val="F6CE9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3" name="Freeform 1036">
                <a:extLst>
                  <a:ext uri="{FF2B5EF4-FFF2-40B4-BE49-F238E27FC236}">
                    <a16:creationId xmlns:a16="http://schemas.microsoft.com/office/drawing/2014/main" id="{AADC135A-7181-47DE-937F-D51DB3935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62609" y="12713139"/>
                <a:ext cx="36859" cy="27147"/>
              </a:xfrm>
              <a:custGeom>
                <a:avLst/>
                <a:gdLst>
                  <a:gd name="T0" fmla="*/ 11 w 11"/>
                  <a:gd name="T1" fmla="*/ 1 h 8"/>
                  <a:gd name="T2" fmla="*/ 6 w 11"/>
                  <a:gd name="T3" fmla="*/ 4 h 8"/>
                  <a:gd name="T4" fmla="*/ 0 w 11"/>
                  <a:gd name="T5" fmla="*/ 7 h 8"/>
                  <a:gd name="T6" fmla="*/ 5 w 11"/>
                  <a:gd name="T7" fmla="*/ 4 h 8"/>
                  <a:gd name="T8" fmla="*/ 11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11" y="1"/>
                    </a:moveTo>
                    <a:cubicBezTo>
                      <a:pt x="11" y="1"/>
                      <a:pt x="9" y="3"/>
                      <a:pt x="6" y="4"/>
                    </a:cubicBezTo>
                    <a:cubicBezTo>
                      <a:pt x="3" y="6"/>
                      <a:pt x="0" y="8"/>
                      <a:pt x="0" y="7"/>
                    </a:cubicBezTo>
                    <a:cubicBezTo>
                      <a:pt x="0" y="7"/>
                      <a:pt x="2" y="5"/>
                      <a:pt x="5" y="4"/>
                    </a:cubicBezTo>
                    <a:cubicBezTo>
                      <a:pt x="8" y="2"/>
                      <a:pt x="11" y="0"/>
                      <a:pt x="11" y="1"/>
                    </a:cubicBezTo>
                    <a:close/>
                  </a:path>
                </a:pathLst>
              </a:custGeom>
              <a:solidFill>
                <a:srgbClr val="A6836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4" name="Freeform 1037">
                <a:extLst>
                  <a:ext uri="{FF2B5EF4-FFF2-40B4-BE49-F238E27FC236}">
                    <a16:creationId xmlns:a16="http://schemas.microsoft.com/office/drawing/2014/main" id="{1684B4A7-5421-4261-A351-E3271732A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3272" y="12703928"/>
                <a:ext cx="36367" cy="21815"/>
              </a:xfrm>
              <a:custGeom>
                <a:avLst/>
                <a:gdLst>
                  <a:gd name="T0" fmla="*/ 11 w 11"/>
                  <a:gd name="T1" fmla="*/ 0 h 7"/>
                  <a:gd name="T2" fmla="*/ 6 w 11"/>
                  <a:gd name="T3" fmla="*/ 4 h 7"/>
                  <a:gd name="T4" fmla="*/ 0 w 11"/>
                  <a:gd name="T5" fmla="*/ 7 h 7"/>
                  <a:gd name="T6" fmla="*/ 5 w 11"/>
                  <a:gd name="T7" fmla="*/ 3 h 7"/>
                  <a:gd name="T8" fmla="*/ 11 w 11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11" y="0"/>
                    </a:moveTo>
                    <a:cubicBezTo>
                      <a:pt x="11" y="0"/>
                      <a:pt x="9" y="2"/>
                      <a:pt x="6" y="4"/>
                    </a:cubicBezTo>
                    <a:cubicBezTo>
                      <a:pt x="3" y="6"/>
                      <a:pt x="0" y="7"/>
                      <a:pt x="0" y="7"/>
                    </a:cubicBezTo>
                    <a:cubicBezTo>
                      <a:pt x="0" y="7"/>
                      <a:pt x="2" y="5"/>
                      <a:pt x="5" y="3"/>
                    </a:cubicBezTo>
                    <a:cubicBezTo>
                      <a:pt x="8" y="1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A6836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5" name="Freeform 1038">
                <a:extLst>
                  <a:ext uri="{FF2B5EF4-FFF2-40B4-BE49-F238E27FC236}">
                    <a16:creationId xmlns:a16="http://schemas.microsoft.com/office/drawing/2014/main" id="{26C24CF5-C37B-4B96-980B-C4FAD0BD7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43934" y="12692778"/>
                <a:ext cx="36367" cy="23753"/>
              </a:xfrm>
              <a:custGeom>
                <a:avLst/>
                <a:gdLst>
                  <a:gd name="T0" fmla="*/ 11 w 11"/>
                  <a:gd name="T1" fmla="*/ 0 h 7"/>
                  <a:gd name="T2" fmla="*/ 6 w 11"/>
                  <a:gd name="T3" fmla="*/ 4 h 7"/>
                  <a:gd name="T4" fmla="*/ 0 w 11"/>
                  <a:gd name="T5" fmla="*/ 7 h 7"/>
                  <a:gd name="T6" fmla="*/ 5 w 11"/>
                  <a:gd name="T7" fmla="*/ 3 h 7"/>
                  <a:gd name="T8" fmla="*/ 11 w 11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11" y="0"/>
                    </a:moveTo>
                    <a:cubicBezTo>
                      <a:pt x="11" y="1"/>
                      <a:pt x="9" y="2"/>
                      <a:pt x="6" y="4"/>
                    </a:cubicBezTo>
                    <a:cubicBezTo>
                      <a:pt x="3" y="6"/>
                      <a:pt x="0" y="7"/>
                      <a:pt x="0" y="7"/>
                    </a:cubicBezTo>
                    <a:cubicBezTo>
                      <a:pt x="0" y="7"/>
                      <a:pt x="2" y="5"/>
                      <a:pt x="5" y="3"/>
                    </a:cubicBezTo>
                    <a:cubicBezTo>
                      <a:pt x="8" y="1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A6836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6" name="Freeform 1039">
                <a:extLst>
                  <a:ext uri="{FF2B5EF4-FFF2-40B4-BE49-F238E27FC236}">
                    <a16:creationId xmlns:a16="http://schemas.microsoft.com/office/drawing/2014/main" id="{5CA35353-AA28-492A-BD91-7816B0524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0026" y="12289453"/>
                <a:ext cx="138098" cy="171607"/>
              </a:xfrm>
              <a:custGeom>
                <a:avLst/>
                <a:gdLst>
                  <a:gd name="T0" fmla="*/ 2 w 42"/>
                  <a:gd name="T1" fmla="*/ 51 h 52"/>
                  <a:gd name="T2" fmla="*/ 2 w 42"/>
                  <a:gd name="T3" fmla="*/ 51 h 52"/>
                  <a:gd name="T4" fmla="*/ 6 w 42"/>
                  <a:gd name="T5" fmla="*/ 51 h 52"/>
                  <a:gd name="T6" fmla="*/ 41 w 42"/>
                  <a:gd name="T7" fmla="*/ 6 h 52"/>
                  <a:gd name="T8" fmla="*/ 40 w 42"/>
                  <a:gd name="T9" fmla="*/ 1 h 52"/>
                  <a:gd name="T10" fmla="*/ 40 w 42"/>
                  <a:gd name="T11" fmla="*/ 1 h 52"/>
                  <a:gd name="T12" fmla="*/ 35 w 42"/>
                  <a:gd name="T13" fmla="*/ 2 h 52"/>
                  <a:gd name="T14" fmla="*/ 1 w 42"/>
                  <a:gd name="T15" fmla="*/ 46 h 52"/>
                  <a:gd name="T16" fmla="*/ 2 w 42"/>
                  <a:gd name="T17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52"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3" y="52"/>
                      <a:pt x="5" y="52"/>
                      <a:pt x="6" y="51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2" y="4"/>
                      <a:pt x="42" y="2"/>
                      <a:pt x="40" y="1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9" y="0"/>
                      <a:pt x="37" y="0"/>
                      <a:pt x="35" y="2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0" y="48"/>
                      <a:pt x="0" y="50"/>
                      <a:pt x="2" y="51"/>
                    </a:cubicBezTo>
                    <a:close/>
                  </a:path>
                </a:pathLst>
              </a:custGeom>
              <a:solidFill>
                <a:srgbClr val="333C3E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7" name="Freeform 1040">
                <a:extLst>
                  <a:ext uri="{FF2B5EF4-FFF2-40B4-BE49-F238E27FC236}">
                    <a16:creationId xmlns:a16="http://schemas.microsoft.com/office/drawing/2014/main" id="{B4E171EE-D3D5-4AD5-96F6-FA7DB09CA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0026" y="12424218"/>
                <a:ext cx="33419" cy="36842"/>
              </a:xfrm>
              <a:custGeom>
                <a:avLst/>
                <a:gdLst>
                  <a:gd name="T0" fmla="*/ 5 w 10"/>
                  <a:gd name="T1" fmla="*/ 5 h 11"/>
                  <a:gd name="T2" fmla="*/ 5 w 10"/>
                  <a:gd name="T3" fmla="*/ 5 h 11"/>
                  <a:gd name="T4" fmla="*/ 10 w 10"/>
                  <a:gd name="T5" fmla="*/ 5 h 11"/>
                  <a:gd name="T6" fmla="*/ 6 w 10"/>
                  <a:gd name="T7" fmla="*/ 10 h 11"/>
                  <a:gd name="T8" fmla="*/ 2 w 10"/>
                  <a:gd name="T9" fmla="*/ 10 h 11"/>
                  <a:gd name="T10" fmla="*/ 2 w 10"/>
                  <a:gd name="T11" fmla="*/ 10 h 11"/>
                  <a:gd name="T12" fmla="*/ 1 w 10"/>
                  <a:gd name="T13" fmla="*/ 5 h 11"/>
                  <a:gd name="T14" fmla="*/ 5 w 10"/>
                  <a:gd name="T15" fmla="*/ 0 h 11"/>
                  <a:gd name="T16" fmla="*/ 5 w 10"/>
                  <a:gd name="T17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1"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7" y="6"/>
                      <a:pt x="9" y="6"/>
                      <a:pt x="10" y="5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1"/>
                      <a:pt x="3" y="11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0" y="9"/>
                      <a:pt x="0" y="7"/>
                      <a:pt x="1" y="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4" y="4"/>
                      <a:pt x="5" y="5"/>
                    </a:cubicBezTo>
                    <a:close/>
                  </a:path>
                </a:pathLst>
              </a:custGeom>
              <a:solidFill>
                <a:srgbClr val="242D2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8" name="Freeform 1041">
                <a:extLst>
                  <a:ext uri="{FF2B5EF4-FFF2-40B4-BE49-F238E27FC236}">
                    <a16:creationId xmlns:a16="http://schemas.microsoft.com/office/drawing/2014/main" id="{7F9BB3E4-46C2-4D71-8FB7-7C349D4B4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51521" y="12461060"/>
                <a:ext cx="79615" cy="93560"/>
              </a:xfrm>
              <a:custGeom>
                <a:avLst/>
                <a:gdLst>
                  <a:gd name="T0" fmla="*/ 0 w 24"/>
                  <a:gd name="T1" fmla="*/ 22 h 28"/>
                  <a:gd name="T2" fmla="*/ 8 w 24"/>
                  <a:gd name="T3" fmla="*/ 27 h 28"/>
                  <a:gd name="T4" fmla="*/ 11 w 24"/>
                  <a:gd name="T5" fmla="*/ 26 h 28"/>
                  <a:gd name="T6" fmla="*/ 23 w 24"/>
                  <a:gd name="T7" fmla="*/ 10 h 28"/>
                  <a:gd name="T8" fmla="*/ 23 w 24"/>
                  <a:gd name="T9" fmla="*/ 7 h 28"/>
                  <a:gd name="T10" fmla="*/ 17 w 24"/>
                  <a:gd name="T11" fmla="*/ 0 h 28"/>
                  <a:gd name="T12" fmla="*/ 0 w 24"/>
                  <a:gd name="T13" fmla="*/ 2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28">
                    <a:moveTo>
                      <a:pt x="0" y="22"/>
                    </a:move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10" y="27"/>
                      <a:pt x="11" y="26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4" y="9"/>
                      <a:pt x="24" y="8"/>
                      <a:pt x="23" y="7"/>
                    </a:cubicBezTo>
                    <a:cubicBezTo>
                      <a:pt x="17" y="0"/>
                      <a:pt x="17" y="0"/>
                      <a:pt x="17" y="0"/>
                    </a:cubicBez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333C3E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9" name="Freeform 1042">
                <a:extLst>
                  <a:ext uri="{FF2B5EF4-FFF2-40B4-BE49-F238E27FC236}">
                    <a16:creationId xmlns:a16="http://schemas.microsoft.com/office/drawing/2014/main" id="{7C649931-A5A0-4BD2-B2DC-2F55323B6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51521" y="12461060"/>
                <a:ext cx="66837" cy="82410"/>
              </a:xfrm>
              <a:custGeom>
                <a:avLst/>
                <a:gdLst>
                  <a:gd name="T0" fmla="*/ 42 w 42"/>
                  <a:gd name="T1" fmla="*/ 7 h 52"/>
                  <a:gd name="T2" fmla="*/ 42 w 42"/>
                  <a:gd name="T3" fmla="*/ 7 h 52"/>
                  <a:gd name="T4" fmla="*/ 6 w 42"/>
                  <a:gd name="T5" fmla="*/ 50 h 52"/>
                  <a:gd name="T6" fmla="*/ 6 w 42"/>
                  <a:gd name="T7" fmla="*/ 52 h 52"/>
                  <a:gd name="T8" fmla="*/ 0 w 42"/>
                  <a:gd name="T9" fmla="*/ 46 h 52"/>
                  <a:gd name="T10" fmla="*/ 36 w 42"/>
                  <a:gd name="T11" fmla="*/ 0 h 52"/>
                  <a:gd name="T12" fmla="*/ 42 w 42"/>
                  <a:gd name="T13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2">
                    <a:moveTo>
                      <a:pt x="42" y="7"/>
                    </a:moveTo>
                    <a:lnTo>
                      <a:pt x="42" y="7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0" y="46"/>
                    </a:lnTo>
                    <a:lnTo>
                      <a:pt x="36" y="0"/>
                    </a:lnTo>
                    <a:lnTo>
                      <a:pt x="42" y="7"/>
                    </a:lnTo>
                    <a:close/>
                  </a:path>
                </a:pathLst>
              </a:custGeom>
              <a:solidFill>
                <a:srgbClr val="242D2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0" name="Freeform 1043">
                <a:extLst>
                  <a:ext uri="{FF2B5EF4-FFF2-40B4-BE49-F238E27FC236}">
                    <a16:creationId xmlns:a16="http://schemas.microsoft.com/office/drawing/2014/main" id="{189463B8-DA7C-4AF8-AD7D-BBFC2F4C1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2141" y="12308359"/>
                <a:ext cx="239828" cy="231718"/>
              </a:xfrm>
              <a:custGeom>
                <a:avLst/>
                <a:gdLst>
                  <a:gd name="T0" fmla="*/ 34 w 72"/>
                  <a:gd name="T1" fmla="*/ 0 h 70"/>
                  <a:gd name="T2" fmla="*/ 37 w 72"/>
                  <a:gd name="T3" fmla="*/ 9 h 70"/>
                  <a:gd name="T4" fmla="*/ 52 w 72"/>
                  <a:gd name="T5" fmla="*/ 29 h 70"/>
                  <a:gd name="T6" fmla="*/ 71 w 72"/>
                  <a:gd name="T7" fmla="*/ 44 h 70"/>
                  <a:gd name="T8" fmla="*/ 71 w 72"/>
                  <a:gd name="T9" fmla="*/ 47 h 70"/>
                  <a:gd name="T10" fmla="*/ 55 w 72"/>
                  <a:gd name="T11" fmla="*/ 68 h 70"/>
                  <a:gd name="T12" fmla="*/ 51 w 72"/>
                  <a:gd name="T13" fmla="*/ 69 h 70"/>
                  <a:gd name="T14" fmla="*/ 32 w 72"/>
                  <a:gd name="T15" fmla="*/ 54 h 70"/>
                  <a:gd name="T16" fmla="*/ 9 w 72"/>
                  <a:gd name="T17" fmla="*/ 45 h 70"/>
                  <a:gd name="T18" fmla="*/ 0 w 72"/>
                  <a:gd name="T19" fmla="*/ 44 h 70"/>
                  <a:gd name="T20" fmla="*/ 34 w 72"/>
                  <a:gd name="T2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70">
                    <a:moveTo>
                      <a:pt x="34" y="0"/>
                    </a:moveTo>
                    <a:cubicBezTo>
                      <a:pt x="37" y="9"/>
                      <a:pt x="37" y="9"/>
                      <a:pt x="37" y="9"/>
                    </a:cubicBezTo>
                    <a:cubicBezTo>
                      <a:pt x="40" y="17"/>
                      <a:pt x="45" y="24"/>
                      <a:pt x="52" y="29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2" y="45"/>
                      <a:pt x="72" y="46"/>
                      <a:pt x="71" y="47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4" y="70"/>
                      <a:pt x="52" y="70"/>
                      <a:pt x="51" y="69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26" y="49"/>
                      <a:pt x="18" y="46"/>
                      <a:pt x="9" y="45"/>
                    </a:cubicBezTo>
                    <a:cubicBezTo>
                      <a:pt x="0" y="44"/>
                      <a:pt x="0" y="44"/>
                      <a:pt x="0" y="44"/>
                    </a:cubicBez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26647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1" name="Freeform 1044">
                <a:extLst>
                  <a:ext uri="{FF2B5EF4-FFF2-40B4-BE49-F238E27FC236}">
                    <a16:creationId xmlns:a16="http://schemas.microsoft.com/office/drawing/2014/main" id="{13CAB9CB-C718-481D-841B-CC94DB06B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2141" y="12441670"/>
                <a:ext cx="197072" cy="98407"/>
              </a:xfrm>
              <a:custGeom>
                <a:avLst/>
                <a:gdLst>
                  <a:gd name="T0" fmla="*/ 36 w 59"/>
                  <a:gd name="T1" fmla="*/ 9 h 30"/>
                  <a:gd name="T2" fmla="*/ 55 w 59"/>
                  <a:gd name="T3" fmla="*/ 24 h 30"/>
                  <a:gd name="T4" fmla="*/ 59 w 59"/>
                  <a:gd name="T5" fmla="*/ 23 h 30"/>
                  <a:gd name="T6" fmla="*/ 55 w 59"/>
                  <a:gd name="T7" fmla="*/ 28 h 30"/>
                  <a:gd name="T8" fmla="*/ 51 w 59"/>
                  <a:gd name="T9" fmla="*/ 29 h 30"/>
                  <a:gd name="T10" fmla="*/ 32 w 59"/>
                  <a:gd name="T11" fmla="*/ 14 h 30"/>
                  <a:gd name="T12" fmla="*/ 9 w 59"/>
                  <a:gd name="T13" fmla="*/ 5 h 30"/>
                  <a:gd name="T14" fmla="*/ 0 w 59"/>
                  <a:gd name="T15" fmla="*/ 4 h 30"/>
                  <a:gd name="T16" fmla="*/ 3 w 59"/>
                  <a:gd name="T17" fmla="*/ 0 h 30"/>
                  <a:gd name="T18" fmla="*/ 13 w 59"/>
                  <a:gd name="T19" fmla="*/ 0 h 30"/>
                  <a:gd name="T20" fmla="*/ 36 w 59"/>
                  <a:gd name="T21" fmla="*/ 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" h="30">
                    <a:moveTo>
                      <a:pt x="36" y="9"/>
                    </a:moveTo>
                    <a:cubicBezTo>
                      <a:pt x="55" y="24"/>
                      <a:pt x="55" y="24"/>
                      <a:pt x="55" y="24"/>
                    </a:cubicBezTo>
                    <a:cubicBezTo>
                      <a:pt x="56" y="25"/>
                      <a:pt x="58" y="25"/>
                      <a:pt x="59" y="23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4" y="30"/>
                      <a:pt x="52" y="30"/>
                      <a:pt x="51" y="29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26" y="9"/>
                      <a:pt x="18" y="6"/>
                      <a:pt x="9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21" y="1"/>
                      <a:pt x="29" y="4"/>
                      <a:pt x="36" y="9"/>
                    </a:cubicBezTo>
                    <a:close/>
                  </a:path>
                </a:pathLst>
              </a:custGeom>
              <a:solidFill>
                <a:srgbClr val="CE432B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2" name="Freeform 1045">
                <a:extLst>
                  <a:ext uri="{FF2B5EF4-FFF2-40B4-BE49-F238E27FC236}">
                    <a16:creationId xmlns:a16="http://schemas.microsoft.com/office/drawing/2014/main" id="{BF55E00D-4A07-4EF4-9532-F94D5D41F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1072" y="12415007"/>
                <a:ext cx="120897" cy="125070"/>
              </a:xfrm>
              <a:custGeom>
                <a:avLst/>
                <a:gdLst>
                  <a:gd name="T0" fmla="*/ 19 w 36"/>
                  <a:gd name="T1" fmla="*/ 0 h 38"/>
                  <a:gd name="T2" fmla="*/ 35 w 36"/>
                  <a:gd name="T3" fmla="*/ 12 h 38"/>
                  <a:gd name="T4" fmla="*/ 35 w 36"/>
                  <a:gd name="T5" fmla="*/ 15 h 38"/>
                  <a:gd name="T6" fmla="*/ 19 w 36"/>
                  <a:gd name="T7" fmla="*/ 36 h 38"/>
                  <a:gd name="T8" fmla="*/ 15 w 36"/>
                  <a:gd name="T9" fmla="*/ 37 h 38"/>
                  <a:gd name="T10" fmla="*/ 0 w 36"/>
                  <a:gd name="T11" fmla="*/ 25 h 38"/>
                  <a:gd name="T12" fmla="*/ 19 w 36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8">
                    <a:moveTo>
                      <a:pt x="19" y="0"/>
                    </a:move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3"/>
                      <a:pt x="36" y="14"/>
                      <a:pt x="35" y="1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8" y="38"/>
                      <a:pt x="16" y="38"/>
                      <a:pt x="15" y="37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8BE38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3" name="Freeform 1046">
                <a:extLst>
                  <a:ext uri="{FF2B5EF4-FFF2-40B4-BE49-F238E27FC236}">
                    <a16:creationId xmlns:a16="http://schemas.microsoft.com/office/drawing/2014/main" id="{84FBFEBE-4763-48D9-B8F2-5BA771BDA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59619" y="12514869"/>
                <a:ext cx="82564" cy="64959"/>
              </a:xfrm>
              <a:custGeom>
                <a:avLst/>
                <a:gdLst>
                  <a:gd name="T0" fmla="*/ 0 w 25"/>
                  <a:gd name="T1" fmla="*/ 16 h 20"/>
                  <a:gd name="T2" fmla="*/ 4 w 25"/>
                  <a:gd name="T3" fmla="*/ 20 h 20"/>
                  <a:gd name="T4" fmla="*/ 8 w 25"/>
                  <a:gd name="T5" fmla="*/ 20 h 20"/>
                  <a:gd name="T6" fmla="*/ 25 w 25"/>
                  <a:gd name="T7" fmla="*/ 7 h 20"/>
                  <a:gd name="T8" fmla="*/ 17 w 25"/>
                  <a:gd name="T9" fmla="*/ 0 h 20"/>
                  <a:gd name="T10" fmla="*/ 0 w 25"/>
                  <a:gd name="T11" fmla="*/ 15 h 20"/>
                  <a:gd name="T12" fmla="*/ 0 w 25"/>
                  <a:gd name="T13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20">
                    <a:moveTo>
                      <a:pt x="0" y="16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5" y="20"/>
                      <a:pt x="7" y="20"/>
                      <a:pt x="8" y="20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6"/>
                      <a:pt x="0" y="16"/>
                    </a:cubicBezTo>
                    <a:close/>
                  </a:path>
                </a:pathLst>
              </a:custGeom>
              <a:solidFill>
                <a:srgbClr val="333C3E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4" name="Freeform 1047">
                <a:extLst>
                  <a:ext uri="{FF2B5EF4-FFF2-40B4-BE49-F238E27FC236}">
                    <a16:creationId xmlns:a16="http://schemas.microsoft.com/office/drawing/2014/main" id="{5351893C-FAF9-4A18-9C83-1DC2A3564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816" y="12514869"/>
                <a:ext cx="36367" cy="28601"/>
              </a:xfrm>
              <a:custGeom>
                <a:avLst/>
                <a:gdLst>
                  <a:gd name="T0" fmla="*/ 17 w 23"/>
                  <a:gd name="T1" fmla="*/ 18 h 18"/>
                  <a:gd name="T2" fmla="*/ 0 w 23"/>
                  <a:gd name="T3" fmla="*/ 6 h 18"/>
                  <a:gd name="T4" fmla="*/ 6 w 23"/>
                  <a:gd name="T5" fmla="*/ 0 h 18"/>
                  <a:gd name="T6" fmla="*/ 23 w 23"/>
                  <a:gd name="T7" fmla="*/ 14 h 18"/>
                  <a:gd name="T8" fmla="*/ 17 w 23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8">
                    <a:moveTo>
                      <a:pt x="17" y="18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23" y="14"/>
                    </a:lnTo>
                    <a:lnTo>
                      <a:pt x="17" y="18"/>
                    </a:lnTo>
                    <a:close/>
                  </a:path>
                </a:pathLst>
              </a:custGeom>
              <a:solidFill>
                <a:srgbClr val="242D2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5" name="Freeform 1048">
                <a:extLst>
                  <a:ext uri="{FF2B5EF4-FFF2-40B4-BE49-F238E27FC236}">
                    <a16:creationId xmlns:a16="http://schemas.microsoft.com/office/drawing/2014/main" id="{189451F4-FA7D-4EAB-B7FB-E3D4F6A19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1072" y="12481420"/>
                <a:ext cx="78141" cy="58657"/>
              </a:xfrm>
              <a:custGeom>
                <a:avLst/>
                <a:gdLst>
                  <a:gd name="T0" fmla="*/ 19 w 23"/>
                  <a:gd name="T1" fmla="*/ 12 h 18"/>
                  <a:gd name="T2" fmla="*/ 23 w 23"/>
                  <a:gd name="T3" fmla="*/ 11 h 18"/>
                  <a:gd name="T4" fmla="*/ 19 w 23"/>
                  <a:gd name="T5" fmla="*/ 16 h 18"/>
                  <a:gd name="T6" fmla="*/ 15 w 23"/>
                  <a:gd name="T7" fmla="*/ 17 h 18"/>
                  <a:gd name="T8" fmla="*/ 0 w 23"/>
                  <a:gd name="T9" fmla="*/ 5 h 18"/>
                  <a:gd name="T10" fmla="*/ 3 w 23"/>
                  <a:gd name="T11" fmla="*/ 0 h 18"/>
                  <a:gd name="T12" fmla="*/ 19 w 23"/>
                  <a:gd name="T1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8">
                    <a:moveTo>
                      <a:pt x="19" y="12"/>
                    </a:moveTo>
                    <a:cubicBezTo>
                      <a:pt x="20" y="13"/>
                      <a:pt x="22" y="13"/>
                      <a:pt x="23" y="11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8" y="18"/>
                      <a:pt x="16" y="18"/>
                      <a:pt x="15" y="1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E8AC32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6" name="Freeform 1049">
                <a:extLst>
                  <a:ext uri="{FF2B5EF4-FFF2-40B4-BE49-F238E27FC236}">
                    <a16:creationId xmlns:a16="http://schemas.microsoft.com/office/drawing/2014/main" id="{15C4B8AE-9061-4973-A9C7-6850BD033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54961" y="12441670"/>
                <a:ext cx="29979" cy="22299"/>
              </a:xfrm>
              <a:custGeom>
                <a:avLst/>
                <a:gdLst>
                  <a:gd name="T0" fmla="*/ 0 w 9"/>
                  <a:gd name="T1" fmla="*/ 1 h 7"/>
                  <a:gd name="T2" fmla="*/ 2 w 9"/>
                  <a:gd name="T3" fmla="*/ 0 h 7"/>
                  <a:gd name="T4" fmla="*/ 8 w 9"/>
                  <a:gd name="T5" fmla="*/ 4 h 7"/>
                  <a:gd name="T6" fmla="*/ 8 w 9"/>
                  <a:gd name="T7" fmla="*/ 6 h 7"/>
                  <a:gd name="T8" fmla="*/ 6 w 9"/>
                  <a:gd name="T9" fmla="*/ 7 h 7"/>
                  <a:gd name="T10" fmla="*/ 1 w 9"/>
                  <a:gd name="T11" fmla="*/ 3 h 7"/>
                  <a:gd name="T12" fmla="*/ 0 w 9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0" y="1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7"/>
                      <a:pt x="6" y="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E8AC32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7" name="Freeform 1050">
                <a:extLst>
                  <a:ext uri="{FF2B5EF4-FFF2-40B4-BE49-F238E27FC236}">
                    <a16:creationId xmlns:a16="http://schemas.microsoft.com/office/drawing/2014/main" id="{6142C16C-1E88-4ED6-A11F-74ACC1C80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45132" y="12454758"/>
                <a:ext cx="30470" cy="23754"/>
              </a:xfrm>
              <a:custGeom>
                <a:avLst/>
                <a:gdLst>
                  <a:gd name="T0" fmla="*/ 0 w 9"/>
                  <a:gd name="T1" fmla="*/ 0 h 7"/>
                  <a:gd name="T2" fmla="*/ 2 w 9"/>
                  <a:gd name="T3" fmla="*/ 0 h 7"/>
                  <a:gd name="T4" fmla="*/ 8 w 9"/>
                  <a:gd name="T5" fmla="*/ 4 h 7"/>
                  <a:gd name="T6" fmla="*/ 8 w 9"/>
                  <a:gd name="T7" fmla="*/ 6 h 7"/>
                  <a:gd name="T8" fmla="*/ 6 w 9"/>
                  <a:gd name="T9" fmla="*/ 6 h 7"/>
                  <a:gd name="T10" fmla="*/ 1 w 9"/>
                  <a:gd name="T11" fmla="*/ 3 h 7"/>
                  <a:gd name="T12" fmla="*/ 0 w 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4"/>
                      <a:pt x="9" y="5"/>
                      <a:pt x="8" y="6"/>
                    </a:cubicBezTo>
                    <a:cubicBezTo>
                      <a:pt x="8" y="7"/>
                      <a:pt x="7" y="7"/>
                      <a:pt x="6" y="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E8AC32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8" name="Freeform 1051">
                <a:extLst>
                  <a:ext uri="{FF2B5EF4-FFF2-40B4-BE49-F238E27FC236}">
                    <a16:creationId xmlns:a16="http://schemas.microsoft.com/office/drawing/2014/main" id="{7BDECAC1-8465-4103-B437-7C9C1E9E2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32354" y="12463969"/>
                <a:ext cx="28996" cy="27147"/>
              </a:xfrm>
              <a:custGeom>
                <a:avLst/>
                <a:gdLst>
                  <a:gd name="T0" fmla="*/ 1 w 9"/>
                  <a:gd name="T1" fmla="*/ 1 h 8"/>
                  <a:gd name="T2" fmla="*/ 3 w 9"/>
                  <a:gd name="T3" fmla="*/ 1 h 8"/>
                  <a:gd name="T4" fmla="*/ 9 w 9"/>
                  <a:gd name="T5" fmla="*/ 5 h 8"/>
                  <a:gd name="T6" fmla="*/ 9 w 9"/>
                  <a:gd name="T7" fmla="*/ 7 h 8"/>
                  <a:gd name="T8" fmla="*/ 7 w 9"/>
                  <a:gd name="T9" fmla="*/ 7 h 8"/>
                  <a:gd name="T10" fmla="*/ 1 w 9"/>
                  <a:gd name="T11" fmla="*/ 3 h 8"/>
                  <a:gd name="T12" fmla="*/ 1 w 9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1" y="1"/>
                    </a:moveTo>
                    <a:cubicBezTo>
                      <a:pt x="1" y="0"/>
                      <a:pt x="2" y="0"/>
                      <a:pt x="3" y="1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6"/>
                      <a:pt x="9" y="7"/>
                    </a:cubicBezTo>
                    <a:cubicBezTo>
                      <a:pt x="8" y="7"/>
                      <a:pt x="7" y="8"/>
                      <a:pt x="7" y="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E8AC32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9" name="Freeform 1052">
                <a:extLst>
                  <a:ext uri="{FF2B5EF4-FFF2-40B4-BE49-F238E27FC236}">
                    <a16:creationId xmlns:a16="http://schemas.microsoft.com/office/drawing/2014/main" id="{CDB38317-C610-43BB-9E99-25B1BFB80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41927" y="12508567"/>
                <a:ext cx="86004" cy="111011"/>
              </a:xfrm>
              <a:custGeom>
                <a:avLst/>
                <a:gdLst>
                  <a:gd name="T0" fmla="*/ 1 w 26"/>
                  <a:gd name="T1" fmla="*/ 10 h 34"/>
                  <a:gd name="T2" fmla="*/ 4 w 26"/>
                  <a:gd name="T3" fmla="*/ 10 h 34"/>
                  <a:gd name="T4" fmla="*/ 4 w 26"/>
                  <a:gd name="T5" fmla="*/ 10 h 34"/>
                  <a:gd name="T6" fmla="*/ 4 w 26"/>
                  <a:gd name="T7" fmla="*/ 7 h 34"/>
                  <a:gd name="T8" fmla="*/ 7 w 26"/>
                  <a:gd name="T9" fmla="*/ 7 h 34"/>
                  <a:gd name="T10" fmla="*/ 7 w 26"/>
                  <a:gd name="T11" fmla="*/ 7 h 34"/>
                  <a:gd name="T12" fmla="*/ 7 w 26"/>
                  <a:gd name="T13" fmla="*/ 4 h 34"/>
                  <a:gd name="T14" fmla="*/ 11 w 26"/>
                  <a:gd name="T15" fmla="*/ 4 h 34"/>
                  <a:gd name="T16" fmla="*/ 11 w 26"/>
                  <a:gd name="T17" fmla="*/ 1 h 34"/>
                  <a:gd name="T18" fmla="*/ 14 w 26"/>
                  <a:gd name="T19" fmla="*/ 2 h 34"/>
                  <a:gd name="T20" fmla="*/ 18 w 26"/>
                  <a:gd name="T21" fmla="*/ 6 h 34"/>
                  <a:gd name="T22" fmla="*/ 18 w 26"/>
                  <a:gd name="T23" fmla="*/ 6 h 34"/>
                  <a:gd name="T24" fmla="*/ 19 w 26"/>
                  <a:gd name="T25" fmla="*/ 6 h 34"/>
                  <a:gd name="T26" fmla="*/ 24 w 26"/>
                  <a:gd name="T27" fmla="*/ 14 h 34"/>
                  <a:gd name="T28" fmla="*/ 25 w 26"/>
                  <a:gd name="T29" fmla="*/ 22 h 34"/>
                  <a:gd name="T30" fmla="*/ 24 w 26"/>
                  <a:gd name="T31" fmla="*/ 24 h 34"/>
                  <a:gd name="T32" fmla="*/ 26 w 26"/>
                  <a:gd name="T33" fmla="*/ 28 h 34"/>
                  <a:gd name="T34" fmla="*/ 16 w 26"/>
                  <a:gd name="T35" fmla="*/ 34 h 34"/>
                  <a:gd name="T36" fmla="*/ 13 w 26"/>
                  <a:gd name="T37" fmla="*/ 29 h 34"/>
                  <a:gd name="T38" fmla="*/ 11 w 26"/>
                  <a:gd name="T39" fmla="*/ 27 h 34"/>
                  <a:gd name="T40" fmla="*/ 11 w 26"/>
                  <a:gd name="T41" fmla="*/ 27 h 34"/>
                  <a:gd name="T42" fmla="*/ 4 w 26"/>
                  <a:gd name="T43" fmla="*/ 18 h 34"/>
                  <a:gd name="T44" fmla="*/ 0 w 26"/>
                  <a:gd name="T45" fmla="*/ 13 h 34"/>
                  <a:gd name="T46" fmla="*/ 1 w 26"/>
                  <a:gd name="T47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" h="34">
                    <a:moveTo>
                      <a:pt x="1" y="10"/>
                    </a:moveTo>
                    <a:cubicBezTo>
                      <a:pt x="2" y="9"/>
                      <a:pt x="3" y="9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8"/>
                      <a:pt x="4" y="7"/>
                    </a:cubicBezTo>
                    <a:cubicBezTo>
                      <a:pt x="5" y="6"/>
                      <a:pt x="6" y="6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6"/>
                      <a:pt x="6" y="4"/>
                      <a:pt x="7" y="4"/>
                    </a:cubicBezTo>
                    <a:cubicBezTo>
                      <a:pt x="8" y="3"/>
                      <a:pt x="10" y="3"/>
                      <a:pt x="11" y="4"/>
                    </a:cubicBezTo>
                    <a:cubicBezTo>
                      <a:pt x="10" y="3"/>
                      <a:pt x="10" y="2"/>
                      <a:pt x="11" y="1"/>
                    </a:cubicBezTo>
                    <a:cubicBezTo>
                      <a:pt x="12" y="0"/>
                      <a:pt x="14" y="1"/>
                      <a:pt x="14" y="2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5"/>
                      <a:pt x="19" y="5"/>
                      <a:pt x="19" y="6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7"/>
                      <a:pt x="25" y="19"/>
                      <a:pt x="25" y="22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28"/>
                      <a:pt x="11" y="28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8" y="25"/>
                      <a:pt x="5" y="19"/>
                      <a:pt x="4" y="1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2"/>
                      <a:pt x="0" y="11"/>
                      <a:pt x="1" y="10"/>
                    </a:cubicBezTo>
                    <a:close/>
                  </a:path>
                </a:pathLst>
              </a:custGeom>
              <a:solidFill>
                <a:srgbClr val="F6CE9D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90" name="Freeform 1053">
                <a:extLst>
                  <a:ext uri="{FF2B5EF4-FFF2-40B4-BE49-F238E27FC236}">
                    <a16:creationId xmlns:a16="http://schemas.microsoft.com/office/drawing/2014/main" id="{CCE9CAD2-22ED-42C7-B3A8-7B7810B9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75346" y="12521171"/>
                <a:ext cx="20641" cy="27147"/>
              </a:xfrm>
              <a:custGeom>
                <a:avLst/>
                <a:gdLst>
                  <a:gd name="T0" fmla="*/ 0 w 6"/>
                  <a:gd name="T1" fmla="*/ 0 h 8"/>
                  <a:gd name="T2" fmla="*/ 0 w 6"/>
                  <a:gd name="T3" fmla="*/ 0 h 8"/>
                  <a:gd name="T4" fmla="*/ 1 w 6"/>
                  <a:gd name="T5" fmla="*/ 1 h 8"/>
                  <a:gd name="T6" fmla="*/ 3 w 6"/>
                  <a:gd name="T7" fmla="*/ 4 h 8"/>
                  <a:gd name="T8" fmla="*/ 6 w 6"/>
                  <a:gd name="T9" fmla="*/ 7 h 8"/>
                  <a:gd name="T10" fmla="*/ 3 w 6"/>
                  <a:gd name="T11" fmla="*/ 4 h 8"/>
                  <a:gd name="T12" fmla="*/ 1 w 6"/>
                  <a:gd name="T13" fmla="*/ 1 h 8"/>
                  <a:gd name="T14" fmla="*/ 0 w 6"/>
                  <a:gd name="T15" fmla="*/ 0 h 8"/>
                  <a:gd name="T16" fmla="*/ 0 w 6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4" y="6"/>
                      <a:pt x="6" y="8"/>
                      <a:pt x="6" y="7"/>
                    </a:cubicBezTo>
                    <a:cubicBezTo>
                      <a:pt x="6" y="7"/>
                      <a:pt x="5" y="6"/>
                      <a:pt x="3" y="4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6836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91" name="Freeform 1054">
                <a:extLst>
                  <a:ext uri="{FF2B5EF4-FFF2-40B4-BE49-F238E27FC236}">
                    <a16:creationId xmlns:a16="http://schemas.microsoft.com/office/drawing/2014/main" id="{71DA3920-917D-4E5E-AEFF-151150ED5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6008" y="12530867"/>
                <a:ext cx="19166" cy="23753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1 h 7"/>
                  <a:gd name="T4" fmla="*/ 3 w 6"/>
                  <a:gd name="T5" fmla="*/ 4 h 7"/>
                  <a:gd name="T6" fmla="*/ 5 w 6"/>
                  <a:gd name="T7" fmla="*/ 6 h 7"/>
                  <a:gd name="T8" fmla="*/ 6 w 6"/>
                  <a:gd name="T9" fmla="*/ 7 h 7"/>
                  <a:gd name="T10" fmla="*/ 5 w 6"/>
                  <a:gd name="T11" fmla="*/ 6 h 7"/>
                  <a:gd name="T12" fmla="*/ 3 w 6"/>
                  <a:gd name="T13" fmla="*/ 3 h 7"/>
                  <a:gd name="T14" fmla="*/ 1 w 6"/>
                  <a:gd name="T15" fmla="*/ 1 h 7"/>
                  <a:gd name="T16" fmla="*/ 0 w 6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3" y="5"/>
                      <a:pt x="4" y="6"/>
                      <a:pt x="5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6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2" y="2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6836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92" name="Freeform 1055">
                <a:extLst>
                  <a:ext uri="{FF2B5EF4-FFF2-40B4-BE49-F238E27FC236}">
                    <a16:creationId xmlns:a16="http://schemas.microsoft.com/office/drawing/2014/main" id="{0660DEA7-83E9-468C-8084-2428AF54D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51756" y="12537168"/>
                <a:ext cx="20641" cy="20360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1 h 6"/>
                  <a:gd name="T4" fmla="*/ 2 w 6"/>
                  <a:gd name="T5" fmla="*/ 4 h 6"/>
                  <a:gd name="T6" fmla="*/ 5 w 6"/>
                  <a:gd name="T7" fmla="*/ 6 h 6"/>
                  <a:gd name="T8" fmla="*/ 6 w 6"/>
                  <a:gd name="T9" fmla="*/ 6 h 6"/>
                  <a:gd name="T10" fmla="*/ 5 w 6"/>
                  <a:gd name="T11" fmla="*/ 5 h 6"/>
                  <a:gd name="T12" fmla="*/ 3 w 6"/>
                  <a:gd name="T13" fmla="*/ 3 h 6"/>
                  <a:gd name="T14" fmla="*/ 1 w 6"/>
                  <a:gd name="T15" fmla="*/ 1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3"/>
                      <a:pt x="2" y="4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5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5" y="5"/>
                    </a:cubicBezTo>
                    <a:cubicBezTo>
                      <a:pt x="4" y="5"/>
                      <a:pt x="4" y="4"/>
                      <a:pt x="3" y="3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6836F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93" name="Freeform 1056">
                <a:extLst>
                  <a:ext uri="{FF2B5EF4-FFF2-40B4-BE49-F238E27FC236}">
                    <a16:creationId xmlns:a16="http://schemas.microsoft.com/office/drawing/2014/main" id="{09C9A2BA-D9DE-45FC-98A1-C7695670B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81735" y="12511476"/>
                <a:ext cx="258994" cy="214267"/>
              </a:xfrm>
              <a:custGeom>
                <a:avLst/>
                <a:gdLst>
                  <a:gd name="T0" fmla="*/ 76 w 78"/>
                  <a:gd name="T1" fmla="*/ 28 h 65"/>
                  <a:gd name="T2" fmla="*/ 78 w 78"/>
                  <a:gd name="T3" fmla="*/ 25 h 65"/>
                  <a:gd name="T4" fmla="*/ 65 w 78"/>
                  <a:gd name="T5" fmla="*/ 0 h 65"/>
                  <a:gd name="T6" fmla="*/ 49 w 78"/>
                  <a:gd name="T7" fmla="*/ 25 h 65"/>
                  <a:gd name="T8" fmla="*/ 27 w 78"/>
                  <a:gd name="T9" fmla="*/ 42 h 65"/>
                  <a:gd name="T10" fmla="*/ 13 w 78"/>
                  <a:gd name="T11" fmla="*/ 25 h 65"/>
                  <a:gd name="T12" fmla="*/ 1 w 78"/>
                  <a:gd name="T13" fmla="*/ 29 h 65"/>
                  <a:gd name="T14" fmla="*/ 16 w 78"/>
                  <a:gd name="T15" fmla="*/ 59 h 65"/>
                  <a:gd name="T16" fmla="*/ 76 w 78"/>
                  <a:gd name="T17" fmla="*/ 2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" h="65">
                    <a:moveTo>
                      <a:pt x="76" y="28"/>
                    </a:moveTo>
                    <a:cubicBezTo>
                      <a:pt x="77" y="27"/>
                      <a:pt x="77" y="26"/>
                      <a:pt x="78" y="25"/>
                    </a:cubicBezTo>
                    <a:cubicBezTo>
                      <a:pt x="71" y="24"/>
                      <a:pt x="73" y="1"/>
                      <a:pt x="65" y="0"/>
                    </a:cubicBezTo>
                    <a:cubicBezTo>
                      <a:pt x="65" y="0"/>
                      <a:pt x="51" y="24"/>
                      <a:pt x="49" y="25"/>
                    </a:cubicBezTo>
                    <a:cubicBezTo>
                      <a:pt x="45" y="30"/>
                      <a:pt x="34" y="40"/>
                      <a:pt x="27" y="42"/>
                    </a:cubicBezTo>
                    <a:cubicBezTo>
                      <a:pt x="25" y="43"/>
                      <a:pt x="15" y="32"/>
                      <a:pt x="13" y="25"/>
                    </a:cubicBezTo>
                    <a:cubicBezTo>
                      <a:pt x="13" y="25"/>
                      <a:pt x="11" y="29"/>
                      <a:pt x="1" y="29"/>
                    </a:cubicBezTo>
                    <a:cubicBezTo>
                      <a:pt x="0" y="33"/>
                      <a:pt x="7" y="56"/>
                      <a:pt x="16" y="59"/>
                    </a:cubicBezTo>
                    <a:cubicBezTo>
                      <a:pt x="31" y="65"/>
                      <a:pt x="73" y="30"/>
                      <a:pt x="76" y="28"/>
                    </a:cubicBezTo>
                    <a:close/>
                  </a:path>
                </a:pathLst>
              </a:custGeom>
              <a:solidFill>
                <a:srgbClr val="06A14B"/>
              </a:solidFill>
              <a:ln>
                <a:noFill/>
              </a:ln>
            </p:spPr>
            <p:txBody>
              <a:bodyPr lIns="34290" tIns="17145" rIns="34290" bIns="17145"/>
              <a:lstStyle/>
              <a:p>
                <a:pPr defTabSz="814952">
                  <a:defRPr/>
                </a:pPr>
                <a:endParaRPr lang="th-TH" sz="2513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310" name="กลุ่ม 309">
            <a:extLst>
              <a:ext uri="{FF2B5EF4-FFF2-40B4-BE49-F238E27FC236}">
                <a16:creationId xmlns:a16="http://schemas.microsoft.com/office/drawing/2014/main" id="{9CBB252F-76C0-4CFA-98AE-C281A67B63E9}"/>
              </a:ext>
            </a:extLst>
          </p:cNvPr>
          <p:cNvGrpSpPr>
            <a:grpSpLocks/>
          </p:cNvGrpSpPr>
          <p:nvPr/>
        </p:nvGrpSpPr>
        <p:grpSpPr bwMode="auto">
          <a:xfrm>
            <a:off x="3384550" y="3468688"/>
            <a:ext cx="5168900" cy="463550"/>
            <a:chOff x="6511278" y="4296443"/>
            <a:chExt cx="10029392" cy="900650"/>
          </a:xfrm>
        </p:grpSpPr>
        <p:grpSp>
          <p:nvGrpSpPr>
            <p:cNvPr id="311" name="Group 1">
              <a:extLst>
                <a:ext uri="{FF2B5EF4-FFF2-40B4-BE49-F238E27FC236}">
                  <a16:creationId xmlns:a16="http://schemas.microsoft.com/office/drawing/2014/main" id="{BDF650EE-6807-492D-A2A8-5F055C97AC67}"/>
                </a:ext>
              </a:extLst>
            </p:cNvPr>
            <p:cNvGrpSpPr/>
            <p:nvPr/>
          </p:nvGrpSpPr>
          <p:grpSpPr>
            <a:xfrm>
              <a:off x="6511278" y="4589654"/>
              <a:ext cx="2471894" cy="580510"/>
              <a:chOff x="4579261" y="7238421"/>
              <a:chExt cx="2471894" cy="580510"/>
            </a:xfrm>
            <a:solidFill>
              <a:schemeClr val="accent3"/>
            </a:solidFill>
          </p:grpSpPr>
          <p:sp>
            <p:nvSpPr>
              <p:cNvPr id="321" name="Round Same Side Corner Rectangle 23">
                <a:extLst>
                  <a:ext uri="{FF2B5EF4-FFF2-40B4-BE49-F238E27FC236}">
                    <a16:creationId xmlns:a16="http://schemas.microsoft.com/office/drawing/2014/main" id="{655F4FCC-0EA0-45A3-8975-BB12746DD619}"/>
                  </a:ext>
                </a:extLst>
              </p:cNvPr>
              <p:cNvSpPr/>
              <p:nvPr/>
            </p:nvSpPr>
            <p:spPr>
              <a:xfrm rot="16200000" flipH="1">
                <a:off x="5654273" y="6163409"/>
                <a:ext cx="321869" cy="24718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2283" tIns="41141" rIns="82283" bIns="41141" anchor="ctr"/>
              <a:lstStyle/>
              <a:p>
                <a:pPr algn="ctr" defTabSz="814952">
                  <a:defRPr/>
                </a:pPr>
                <a:endParaRPr lang="bg-BG" sz="2513">
                  <a:solidFill>
                    <a:prstClr val="white"/>
                  </a:solidFill>
                </a:endParaRPr>
              </a:p>
            </p:txBody>
          </p:sp>
          <p:sp>
            <p:nvSpPr>
              <p:cNvPr id="322" name="Freeform 734">
                <a:extLst>
                  <a:ext uri="{FF2B5EF4-FFF2-40B4-BE49-F238E27FC236}">
                    <a16:creationId xmlns:a16="http://schemas.microsoft.com/office/drawing/2014/main" id="{624EBC18-0080-45C7-92A0-DCC15F316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746002" y="7418886"/>
                <a:ext cx="342077" cy="458013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814952">
                  <a:defRPr/>
                </a:pPr>
                <a:endParaRPr lang="en-US" sz="2513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12" name="Group 5">
              <a:extLst>
                <a:ext uri="{FF2B5EF4-FFF2-40B4-BE49-F238E27FC236}">
                  <a16:creationId xmlns:a16="http://schemas.microsoft.com/office/drawing/2014/main" id="{7E9F2D44-8653-4DC7-B00E-8ED5026CD068}"/>
                </a:ext>
              </a:extLst>
            </p:cNvPr>
            <p:cNvGrpSpPr/>
            <p:nvPr/>
          </p:nvGrpSpPr>
          <p:grpSpPr>
            <a:xfrm>
              <a:off x="11553002" y="4592932"/>
              <a:ext cx="2471894" cy="604161"/>
              <a:chOff x="14684641" y="7220769"/>
              <a:chExt cx="2471894" cy="604161"/>
            </a:xfrm>
            <a:solidFill>
              <a:schemeClr val="accent6"/>
            </a:solidFill>
          </p:grpSpPr>
          <p:sp>
            <p:nvSpPr>
              <p:cNvPr id="319" name="Rectangle 27">
                <a:extLst>
                  <a:ext uri="{FF2B5EF4-FFF2-40B4-BE49-F238E27FC236}">
                    <a16:creationId xmlns:a16="http://schemas.microsoft.com/office/drawing/2014/main" id="{4369D909-DD36-4069-8A4E-18EB0D8F3285}"/>
                  </a:ext>
                </a:extLst>
              </p:cNvPr>
              <p:cNvSpPr/>
              <p:nvPr/>
            </p:nvSpPr>
            <p:spPr>
              <a:xfrm>
                <a:off x="14684641" y="7220769"/>
                <a:ext cx="2471894" cy="32187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2283" tIns="41141" rIns="82283" bIns="41141" anchor="ctr"/>
              <a:lstStyle/>
              <a:p>
                <a:pPr algn="ctr" defTabSz="814952">
                  <a:defRPr/>
                </a:pPr>
                <a:endParaRPr lang="bg-BG" sz="2513">
                  <a:solidFill>
                    <a:prstClr val="white"/>
                  </a:solidFill>
                </a:endParaRPr>
              </a:p>
            </p:txBody>
          </p:sp>
          <p:sp>
            <p:nvSpPr>
              <p:cNvPr id="320" name="Freeform 734">
                <a:extLst>
                  <a:ext uri="{FF2B5EF4-FFF2-40B4-BE49-F238E27FC236}">
                    <a16:creationId xmlns:a16="http://schemas.microsoft.com/office/drawing/2014/main" id="{7A190CBD-576A-4354-84D3-872348C1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834927" y="7424885"/>
                <a:ext cx="342077" cy="458013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814952">
                  <a:defRPr/>
                </a:pPr>
                <a:endParaRPr lang="en-US" sz="2513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7916" name="Group 7">
              <a:extLst>
                <a:ext uri="{FF2B5EF4-FFF2-40B4-BE49-F238E27FC236}">
                  <a16:creationId xmlns:a16="http://schemas.microsoft.com/office/drawing/2014/main" id="{0E05E80C-6FA1-467B-A92A-26F28C9994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068776" y="4317674"/>
              <a:ext cx="2471894" cy="597120"/>
              <a:chOff x="17200415" y="6945511"/>
              <a:chExt cx="2471894" cy="597120"/>
            </a:xfrm>
          </p:grpSpPr>
          <p:sp>
            <p:nvSpPr>
              <p:cNvPr id="317" name="Round Same Side Corner Rectangle 6">
                <a:extLst>
                  <a:ext uri="{FF2B5EF4-FFF2-40B4-BE49-F238E27FC236}">
                    <a16:creationId xmlns:a16="http://schemas.microsoft.com/office/drawing/2014/main" id="{D3216E80-AC49-4103-BBA3-DABB303AD6BE}"/>
                  </a:ext>
                </a:extLst>
              </p:cNvPr>
              <p:cNvSpPr/>
              <p:nvPr/>
            </p:nvSpPr>
            <p:spPr>
              <a:xfrm rot="5400000">
                <a:off x="18276728" y="6145581"/>
                <a:ext cx="320779" cy="247038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2283" tIns="41141" rIns="82283" bIns="41141" anchor="ctr"/>
              <a:lstStyle/>
              <a:p>
                <a:pPr algn="ctr" defTabSz="814952">
                  <a:defRPr/>
                </a:pPr>
                <a:endParaRPr lang="bg-BG" sz="2513">
                  <a:solidFill>
                    <a:prstClr val="white"/>
                  </a:solidFill>
                </a:endParaRPr>
              </a:p>
            </p:txBody>
          </p:sp>
          <p:sp>
            <p:nvSpPr>
              <p:cNvPr id="318" name="Freeform 734">
                <a:extLst>
                  <a:ext uri="{FF2B5EF4-FFF2-40B4-BE49-F238E27FC236}">
                    <a16:creationId xmlns:a16="http://schemas.microsoft.com/office/drawing/2014/main" id="{B1865F7A-311F-43E0-84B1-1006E83FA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8272092" y="6889116"/>
                <a:ext cx="342371" cy="455881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814952">
                  <a:defRPr/>
                </a:pPr>
                <a:endParaRPr lang="en-US" sz="2513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7917" name="Group 4">
              <a:extLst>
                <a:ext uri="{FF2B5EF4-FFF2-40B4-BE49-F238E27FC236}">
                  <a16:creationId xmlns:a16="http://schemas.microsoft.com/office/drawing/2014/main" id="{9DF1D56C-3F1C-4658-B499-658E9456DE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37229" y="4296443"/>
              <a:ext cx="2471894" cy="618360"/>
              <a:chOff x="12168868" y="6924280"/>
              <a:chExt cx="2471894" cy="618360"/>
            </a:xfrm>
          </p:grpSpPr>
          <p:sp>
            <p:nvSpPr>
              <p:cNvPr id="315" name="Rectangle 26">
                <a:extLst>
                  <a:ext uri="{FF2B5EF4-FFF2-40B4-BE49-F238E27FC236}">
                    <a16:creationId xmlns:a16="http://schemas.microsoft.com/office/drawing/2014/main" id="{42C8CB30-59E5-4DF6-9F10-4F4CB143CA48}"/>
                  </a:ext>
                </a:extLst>
              </p:cNvPr>
              <p:cNvSpPr/>
              <p:nvPr/>
            </p:nvSpPr>
            <p:spPr>
              <a:xfrm>
                <a:off x="12168746" y="7220384"/>
                <a:ext cx="2473466" cy="32077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2283" tIns="41141" rIns="82283" bIns="41141" anchor="ctr"/>
              <a:lstStyle/>
              <a:p>
                <a:pPr algn="ctr" defTabSz="814952">
                  <a:defRPr/>
                </a:pPr>
                <a:endParaRPr lang="bg-BG" sz="2513">
                  <a:solidFill>
                    <a:prstClr val="white"/>
                  </a:solidFill>
                </a:endParaRPr>
              </a:p>
            </p:txBody>
          </p:sp>
          <p:sp>
            <p:nvSpPr>
              <p:cNvPr id="316" name="Freeform 734">
                <a:extLst>
                  <a:ext uri="{FF2B5EF4-FFF2-40B4-BE49-F238E27FC236}">
                    <a16:creationId xmlns:a16="http://schemas.microsoft.com/office/drawing/2014/main" id="{132FC296-5A85-4881-8619-0E18A4894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3262016" y="6865983"/>
                <a:ext cx="342369" cy="458963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814952">
                  <a:defRPr/>
                </a:pPr>
                <a:endParaRPr lang="en-US" sz="2513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343" name="กลุ่ม 342">
            <a:extLst>
              <a:ext uri="{FF2B5EF4-FFF2-40B4-BE49-F238E27FC236}">
                <a16:creationId xmlns:a16="http://schemas.microsoft.com/office/drawing/2014/main" id="{18B27E95-0FAB-4C1B-BDA3-EE84DC11AF9B}"/>
              </a:ext>
            </a:extLst>
          </p:cNvPr>
          <p:cNvGrpSpPr>
            <a:grpSpLocks/>
          </p:cNvGrpSpPr>
          <p:nvPr/>
        </p:nvGrpSpPr>
        <p:grpSpPr bwMode="auto">
          <a:xfrm>
            <a:off x="8667750" y="2609850"/>
            <a:ext cx="1728788" cy="1733550"/>
            <a:chOff x="16910051" y="11198226"/>
            <a:chExt cx="554038" cy="555625"/>
          </a:xfrm>
        </p:grpSpPr>
        <p:sp>
          <p:nvSpPr>
            <p:cNvPr id="344" name="Oval 855">
              <a:extLst>
                <a:ext uri="{FF2B5EF4-FFF2-40B4-BE49-F238E27FC236}">
                  <a16:creationId xmlns:a16="http://schemas.microsoft.com/office/drawing/2014/main" id="{4D15AE05-89D5-4C5B-9851-2C5B35B7A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0051" y="11274548"/>
              <a:ext cx="477724" cy="479303"/>
            </a:xfrm>
            <a:prstGeom prst="ellipse">
              <a:avLst/>
            </a:prstGeom>
            <a:solidFill>
              <a:srgbClr val="E8DECA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5" name="Oval 856">
              <a:extLst>
                <a:ext uri="{FF2B5EF4-FFF2-40B4-BE49-F238E27FC236}">
                  <a16:creationId xmlns:a16="http://schemas.microsoft.com/office/drawing/2014/main" id="{EDFD70B5-8A1A-4456-8E2D-8685C588D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55839" y="11323394"/>
              <a:ext cx="384621" cy="381102"/>
            </a:xfrm>
            <a:prstGeom prst="ellipse">
              <a:avLst/>
            </a:prstGeom>
            <a:solidFill>
              <a:srgbClr val="F26647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6" name="Oval 857">
              <a:extLst>
                <a:ext uri="{FF2B5EF4-FFF2-40B4-BE49-F238E27FC236}">
                  <a16:creationId xmlns:a16="http://schemas.microsoft.com/office/drawing/2014/main" id="{DB7B421A-D588-4A77-A072-983E9AEA5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02136" y="11369697"/>
              <a:ext cx="292027" cy="289006"/>
            </a:xfrm>
            <a:prstGeom prst="ellipse">
              <a:avLst/>
            </a:prstGeom>
            <a:solidFill>
              <a:srgbClr val="E8DECA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7" name="Oval 858">
              <a:extLst>
                <a:ext uri="{FF2B5EF4-FFF2-40B4-BE49-F238E27FC236}">
                  <a16:creationId xmlns:a16="http://schemas.microsoft.com/office/drawing/2014/main" id="{874CA256-0D54-48C2-A41E-FE266A861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3012" y="11415490"/>
              <a:ext cx="191802" cy="195385"/>
            </a:xfrm>
            <a:prstGeom prst="ellipse">
              <a:avLst/>
            </a:prstGeom>
            <a:solidFill>
              <a:srgbClr val="F26647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8" name="Oval 859">
              <a:extLst>
                <a:ext uri="{FF2B5EF4-FFF2-40B4-BE49-F238E27FC236}">
                  <a16:creationId xmlns:a16="http://schemas.microsoft.com/office/drawing/2014/main" id="{1BCBB88C-0200-494B-8A88-FF62F4A0E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8801" y="11466371"/>
              <a:ext cx="100225" cy="95148"/>
            </a:xfrm>
            <a:prstGeom prst="ellipse">
              <a:avLst/>
            </a:prstGeom>
            <a:solidFill>
              <a:srgbClr val="E8DECA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9" name="Freeform 860">
              <a:extLst>
                <a:ext uri="{FF2B5EF4-FFF2-40B4-BE49-F238E27FC236}">
                  <a16:creationId xmlns:a16="http://schemas.microsoft.com/office/drawing/2014/main" id="{758DE2DF-FDCB-4638-9B3D-17DB6530D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9009" y="11240966"/>
              <a:ext cx="252344" cy="250846"/>
            </a:xfrm>
            <a:custGeom>
              <a:avLst/>
              <a:gdLst>
                <a:gd name="T0" fmla="*/ 152 w 159"/>
                <a:gd name="T1" fmla="*/ 0 h 158"/>
                <a:gd name="T2" fmla="*/ 0 w 159"/>
                <a:gd name="T3" fmla="*/ 152 h 158"/>
                <a:gd name="T4" fmla="*/ 6 w 159"/>
                <a:gd name="T5" fmla="*/ 158 h 158"/>
                <a:gd name="T6" fmla="*/ 159 w 159"/>
                <a:gd name="T7" fmla="*/ 6 h 158"/>
                <a:gd name="T8" fmla="*/ 152 w 159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8">
                  <a:moveTo>
                    <a:pt x="152" y="0"/>
                  </a:moveTo>
                  <a:lnTo>
                    <a:pt x="0" y="152"/>
                  </a:lnTo>
                  <a:lnTo>
                    <a:pt x="6" y="158"/>
                  </a:lnTo>
                  <a:lnTo>
                    <a:pt x="159" y="6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333C3E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0" name="Freeform 861">
              <a:extLst>
                <a:ext uri="{FF2B5EF4-FFF2-40B4-BE49-F238E27FC236}">
                  <a16:creationId xmlns:a16="http://schemas.microsoft.com/office/drawing/2014/main" id="{A0E8E5BA-DAAC-45EA-9397-9A3C8627D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50" y="11455177"/>
              <a:ext cx="60542" cy="5749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36 h 36"/>
                <a:gd name="T4" fmla="*/ 38 w 38"/>
                <a:gd name="T5" fmla="*/ 19 h 36"/>
                <a:gd name="T6" fmla="*/ 23 w 38"/>
                <a:gd name="T7" fmla="*/ 15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36"/>
                  </a:lnTo>
                  <a:lnTo>
                    <a:pt x="38" y="19"/>
                  </a:lnTo>
                  <a:lnTo>
                    <a:pt x="23" y="1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33C3E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1" name="Freeform 862">
              <a:extLst>
                <a:ext uri="{FF2B5EF4-FFF2-40B4-BE49-F238E27FC236}">
                  <a16:creationId xmlns:a16="http://schemas.microsoft.com/office/drawing/2014/main" id="{E6008F21-6A5D-44A4-A24C-E4B422C61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50" y="11455177"/>
              <a:ext cx="60542" cy="5749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36 h 36"/>
                <a:gd name="T4" fmla="*/ 38 w 38"/>
                <a:gd name="T5" fmla="*/ 19 h 36"/>
                <a:gd name="T6" fmla="*/ 23 w 38"/>
                <a:gd name="T7" fmla="*/ 15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36"/>
                  </a:lnTo>
                  <a:lnTo>
                    <a:pt x="38" y="19"/>
                  </a:lnTo>
                  <a:lnTo>
                    <a:pt x="23" y="15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2" name="Freeform 863">
              <a:extLst>
                <a:ext uri="{FF2B5EF4-FFF2-40B4-BE49-F238E27FC236}">
                  <a16:creationId xmlns:a16="http://schemas.microsoft.com/office/drawing/2014/main" id="{B8A3CF63-344E-4C8A-B87D-0E77A3760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90828" y="11198226"/>
              <a:ext cx="73261" cy="73269"/>
            </a:xfrm>
            <a:custGeom>
              <a:avLst/>
              <a:gdLst>
                <a:gd name="T0" fmla="*/ 27 w 46"/>
                <a:gd name="T1" fmla="*/ 0 h 46"/>
                <a:gd name="T2" fmla="*/ 0 w 46"/>
                <a:gd name="T3" fmla="*/ 27 h 46"/>
                <a:gd name="T4" fmla="*/ 0 w 46"/>
                <a:gd name="T5" fmla="*/ 46 h 46"/>
                <a:gd name="T6" fmla="*/ 21 w 46"/>
                <a:gd name="T7" fmla="*/ 46 h 46"/>
                <a:gd name="T8" fmla="*/ 46 w 46"/>
                <a:gd name="T9" fmla="*/ 21 h 46"/>
                <a:gd name="T10" fmla="*/ 27 w 46"/>
                <a:gd name="T11" fmla="*/ 21 h 46"/>
                <a:gd name="T12" fmla="*/ 27 w 46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6">
                  <a:moveTo>
                    <a:pt x="27" y="0"/>
                  </a:moveTo>
                  <a:lnTo>
                    <a:pt x="0" y="27"/>
                  </a:lnTo>
                  <a:lnTo>
                    <a:pt x="0" y="46"/>
                  </a:lnTo>
                  <a:lnTo>
                    <a:pt x="21" y="46"/>
                  </a:lnTo>
                  <a:lnTo>
                    <a:pt x="46" y="21"/>
                  </a:lnTo>
                  <a:lnTo>
                    <a:pt x="27" y="2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333C3E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3" name="Freeform 864">
              <a:extLst>
                <a:ext uri="{FF2B5EF4-FFF2-40B4-BE49-F238E27FC236}">
                  <a16:creationId xmlns:a16="http://schemas.microsoft.com/office/drawing/2014/main" id="{BB854BAD-8D5F-4E19-AED8-5E297064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1445" y="11644456"/>
              <a:ext cx="39683" cy="42740"/>
            </a:xfrm>
            <a:custGeom>
              <a:avLst/>
              <a:gdLst>
                <a:gd name="T0" fmla="*/ 2 w 12"/>
                <a:gd name="T1" fmla="*/ 0 h 13"/>
                <a:gd name="T2" fmla="*/ 0 w 12"/>
                <a:gd name="T3" fmla="*/ 3 h 13"/>
                <a:gd name="T4" fmla="*/ 10 w 12"/>
                <a:gd name="T5" fmla="*/ 13 h 13"/>
                <a:gd name="T6" fmla="*/ 12 w 12"/>
                <a:gd name="T7" fmla="*/ 10 h 13"/>
                <a:gd name="T8" fmla="*/ 2 w 1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4AC9E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4" name="Freeform 865">
              <a:extLst>
                <a:ext uri="{FF2B5EF4-FFF2-40B4-BE49-F238E27FC236}">
                  <a16:creationId xmlns:a16="http://schemas.microsoft.com/office/drawing/2014/main" id="{43D7D398-AA11-4570-945F-4F34C0478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44814" y="11610874"/>
              <a:ext cx="43245" cy="44776"/>
            </a:xfrm>
            <a:custGeom>
              <a:avLst/>
              <a:gdLst>
                <a:gd name="T0" fmla="*/ 3 w 13"/>
                <a:gd name="T1" fmla="*/ 0 h 13"/>
                <a:gd name="T2" fmla="*/ 0 w 13"/>
                <a:gd name="T3" fmla="*/ 3 h 13"/>
                <a:gd name="T4" fmla="*/ 11 w 13"/>
                <a:gd name="T5" fmla="*/ 13 h 13"/>
                <a:gd name="T6" fmla="*/ 13 w 13"/>
                <a:gd name="T7" fmla="*/ 10 h 13"/>
                <a:gd name="T8" fmla="*/ 3 w 1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1"/>
                    <a:pt x="13" y="1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C15745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5" name="Freeform 866">
              <a:extLst>
                <a:ext uri="{FF2B5EF4-FFF2-40B4-BE49-F238E27FC236}">
                  <a16:creationId xmlns:a16="http://schemas.microsoft.com/office/drawing/2014/main" id="{0A0EA6C2-253A-4E51-9164-6F1ACAA26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11745" y="11579328"/>
              <a:ext cx="42736" cy="42740"/>
            </a:xfrm>
            <a:custGeom>
              <a:avLst/>
              <a:gdLst>
                <a:gd name="T0" fmla="*/ 3 w 13"/>
                <a:gd name="T1" fmla="*/ 0 h 13"/>
                <a:gd name="T2" fmla="*/ 0 w 13"/>
                <a:gd name="T3" fmla="*/ 2 h 13"/>
                <a:gd name="T4" fmla="*/ 10 w 13"/>
                <a:gd name="T5" fmla="*/ 13 h 13"/>
                <a:gd name="T6" fmla="*/ 13 w 13"/>
                <a:gd name="T7" fmla="*/ 10 h 13"/>
                <a:gd name="T8" fmla="*/ 3 w 1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1"/>
                    <a:pt x="13" y="1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4AC9E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6" name="Freeform 867">
              <a:extLst>
                <a:ext uri="{FF2B5EF4-FFF2-40B4-BE49-F238E27FC236}">
                  <a16:creationId xmlns:a16="http://schemas.microsoft.com/office/drawing/2014/main" id="{2EAF3B79-6E94-416F-9B86-7E018D6AB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9009" y="11536588"/>
              <a:ext cx="52402" cy="48846"/>
            </a:xfrm>
            <a:custGeom>
              <a:avLst/>
              <a:gdLst>
                <a:gd name="T0" fmla="*/ 8 w 16"/>
                <a:gd name="T1" fmla="*/ 0 h 15"/>
                <a:gd name="T2" fmla="*/ 0 w 16"/>
                <a:gd name="T3" fmla="*/ 7 h 15"/>
                <a:gd name="T4" fmla="*/ 2 w 16"/>
                <a:gd name="T5" fmla="*/ 11 h 15"/>
                <a:gd name="T6" fmla="*/ 4 w 16"/>
                <a:gd name="T7" fmla="*/ 6 h 15"/>
                <a:gd name="T8" fmla="*/ 13 w 16"/>
                <a:gd name="T9" fmla="*/ 15 h 15"/>
                <a:gd name="T10" fmla="*/ 16 w 16"/>
                <a:gd name="T11" fmla="*/ 13 h 15"/>
                <a:gd name="T12" fmla="*/ 7 w 16"/>
                <a:gd name="T13" fmla="*/ 3 h 15"/>
                <a:gd name="T14" fmla="*/ 12 w 16"/>
                <a:gd name="T15" fmla="*/ 2 h 15"/>
                <a:gd name="T16" fmla="*/ 8 w 16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cubicBezTo>
                    <a:pt x="6" y="3"/>
                    <a:pt x="3" y="5"/>
                    <a:pt x="0" y="7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5" y="14"/>
                    <a:pt x="16" y="1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C15745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7" name="Freeform 868">
              <a:extLst>
                <a:ext uri="{FF2B5EF4-FFF2-40B4-BE49-F238E27FC236}">
                  <a16:creationId xmlns:a16="http://schemas.microsoft.com/office/drawing/2014/main" id="{179FB01B-9336-4959-BAB1-19D61796F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8150" y="11512673"/>
              <a:ext cx="47823" cy="45793"/>
            </a:xfrm>
            <a:custGeom>
              <a:avLst/>
              <a:gdLst>
                <a:gd name="T0" fmla="*/ 0 w 14"/>
                <a:gd name="T1" fmla="*/ 0 h 14"/>
                <a:gd name="T2" fmla="*/ 0 w 14"/>
                <a:gd name="T3" fmla="*/ 0 h 14"/>
                <a:gd name="T4" fmla="*/ 6 w 14"/>
                <a:gd name="T5" fmla="*/ 14 h 14"/>
                <a:gd name="T6" fmla="*/ 14 w 14"/>
                <a:gd name="T7" fmla="*/ 7 h 14"/>
                <a:gd name="T8" fmla="*/ 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2"/>
                    <a:pt x="12" y="10"/>
                    <a:pt x="1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4AC9E"/>
            </a:solidFill>
            <a:ln>
              <a:noFill/>
            </a:ln>
          </p:spPr>
          <p:txBody>
            <a:bodyPr lIns="34290" tIns="17145" rIns="34290" bIns="17145"/>
            <a:lstStyle/>
            <a:p>
              <a:pPr defTabSz="814952">
                <a:defRPr/>
              </a:pPr>
              <a:endParaRPr lang="th-TH" sz="2513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12" name="Freeform 134">
            <a:extLst>
              <a:ext uri="{FF2B5EF4-FFF2-40B4-BE49-F238E27FC236}">
                <a16:creationId xmlns:a16="http://schemas.microsoft.com/office/drawing/2014/main" id="{1BDAD541-745C-4CF0-8141-6D9646E60630}"/>
              </a:ext>
            </a:extLst>
          </p:cNvPr>
          <p:cNvSpPr>
            <a:spLocks noEditPoints="1"/>
          </p:cNvSpPr>
          <p:nvPr/>
        </p:nvSpPr>
        <p:spPr bwMode="auto">
          <a:xfrm>
            <a:off x="3681414" y="3984626"/>
            <a:ext cx="815975" cy="854075"/>
          </a:xfrm>
          <a:custGeom>
            <a:avLst/>
            <a:gdLst>
              <a:gd name="T0" fmla="*/ 64 w 64"/>
              <a:gd name="T1" fmla="*/ 32 h 64"/>
              <a:gd name="T2" fmla="*/ 5 w 64"/>
              <a:gd name="T3" fmla="*/ 15 h 64"/>
              <a:gd name="T4" fmla="*/ 0 w 64"/>
              <a:gd name="T5" fmla="*/ 32 h 64"/>
              <a:gd name="T6" fmla="*/ 0 w 64"/>
              <a:gd name="T7" fmla="*/ 32 h 64"/>
              <a:gd name="T8" fmla="*/ 5 w 64"/>
              <a:gd name="T9" fmla="*/ 49 h 64"/>
              <a:gd name="T10" fmla="*/ 32 w 64"/>
              <a:gd name="T11" fmla="*/ 64 h 64"/>
              <a:gd name="T12" fmla="*/ 64 w 64"/>
              <a:gd name="T13" fmla="*/ 32 h 64"/>
              <a:gd name="T14" fmla="*/ 48 w 64"/>
              <a:gd name="T15" fmla="*/ 46 h 64"/>
              <a:gd name="T16" fmla="*/ 60 w 64"/>
              <a:gd name="T17" fmla="*/ 33 h 64"/>
              <a:gd name="T18" fmla="*/ 3 w 64"/>
              <a:gd name="T19" fmla="*/ 33 h 64"/>
              <a:gd name="T20" fmla="*/ 16 w 64"/>
              <a:gd name="T21" fmla="*/ 46 h 64"/>
              <a:gd name="T22" fmla="*/ 3 w 64"/>
              <a:gd name="T23" fmla="*/ 33 h 64"/>
              <a:gd name="T24" fmla="*/ 16 w 64"/>
              <a:gd name="T25" fmla="*/ 17 h 64"/>
              <a:gd name="T26" fmla="*/ 3 w 64"/>
              <a:gd name="T27" fmla="*/ 30 h 64"/>
              <a:gd name="T28" fmla="*/ 34 w 64"/>
              <a:gd name="T29" fmla="*/ 14 h 64"/>
              <a:gd name="T30" fmla="*/ 34 w 64"/>
              <a:gd name="T31" fmla="*/ 4 h 64"/>
              <a:gd name="T32" fmla="*/ 43 w 64"/>
              <a:gd name="T33" fmla="*/ 14 h 64"/>
              <a:gd name="T34" fmla="*/ 44 w 64"/>
              <a:gd name="T35" fmla="*/ 17 h 64"/>
              <a:gd name="T36" fmla="*/ 34 w 64"/>
              <a:gd name="T37" fmla="*/ 30 h 64"/>
              <a:gd name="T38" fmla="*/ 44 w 64"/>
              <a:gd name="T39" fmla="*/ 17 h 64"/>
              <a:gd name="T40" fmla="*/ 29 w 64"/>
              <a:gd name="T41" fmla="*/ 4 h 64"/>
              <a:gd name="T42" fmla="*/ 30 w 64"/>
              <a:gd name="T43" fmla="*/ 3 h 64"/>
              <a:gd name="T44" fmla="*/ 21 w 64"/>
              <a:gd name="T45" fmla="*/ 14 h 64"/>
              <a:gd name="T46" fmla="*/ 30 w 64"/>
              <a:gd name="T47" fmla="*/ 17 h 64"/>
              <a:gd name="T48" fmla="*/ 17 w 64"/>
              <a:gd name="T49" fmla="*/ 30 h 64"/>
              <a:gd name="T50" fmla="*/ 30 w 64"/>
              <a:gd name="T51" fmla="*/ 17 h 64"/>
              <a:gd name="T52" fmla="*/ 30 w 64"/>
              <a:gd name="T53" fmla="*/ 33 h 64"/>
              <a:gd name="T54" fmla="*/ 20 w 64"/>
              <a:gd name="T55" fmla="*/ 46 h 64"/>
              <a:gd name="T56" fmla="*/ 30 w 64"/>
              <a:gd name="T57" fmla="*/ 50 h 64"/>
              <a:gd name="T58" fmla="*/ 28 w 64"/>
              <a:gd name="T59" fmla="*/ 60 h 64"/>
              <a:gd name="T60" fmla="*/ 30 w 64"/>
              <a:gd name="T61" fmla="*/ 50 h 64"/>
              <a:gd name="T62" fmla="*/ 34 w 64"/>
              <a:gd name="T63" fmla="*/ 60 h 64"/>
              <a:gd name="T64" fmla="*/ 34 w 64"/>
              <a:gd name="T65" fmla="*/ 50 h 64"/>
              <a:gd name="T66" fmla="*/ 36 w 64"/>
              <a:gd name="T67" fmla="*/ 60 h 64"/>
              <a:gd name="T68" fmla="*/ 34 w 64"/>
              <a:gd name="T69" fmla="*/ 33 h 64"/>
              <a:gd name="T70" fmla="*/ 44 w 64"/>
              <a:gd name="T71" fmla="*/ 46 h 64"/>
              <a:gd name="T72" fmla="*/ 50 w 64"/>
              <a:gd name="T73" fmla="*/ 30 h 64"/>
              <a:gd name="T74" fmla="*/ 57 w 64"/>
              <a:gd name="T75" fmla="*/ 17 h 64"/>
              <a:gd name="T76" fmla="*/ 50 w 64"/>
              <a:gd name="T77" fmla="*/ 30 h 64"/>
              <a:gd name="T78" fmla="*/ 47 w 64"/>
              <a:gd name="T79" fmla="*/ 14 h 64"/>
              <a:gd name="T80" fmla="*/ 54 w 64"/>
              <a:gd name="T81" fmla="*/ 14 h 64"/>
              <a:gd name="T82" fmla="*/ 17 w 64"/>
              <a:gd name="T83" fmla="*/ 14 h 64"/>
              <a:gd name="T84" fmla="*/ 23 w 64"/>
              <a:gd name="T85" fmla="*/ 5 h 64"/>
              <a:gd name="T86" fmla="*/ 17 w 64"/>
              <a:gd name="T87" fmla="*/ 50 h 64"/>
              <a:gd name="T88" fmla="*/ 10 w 64"/>
              <a:gd name="T89" fmla="*/ 50 h 64"/>
              <a:gd name="T90" fmla="*/ 47 w 64"/>
              <a:gd name="T91" fmla="*/ 50 h 64"/>
              <a:gd name="T92" fmla="*/ 41 w 64"/>
              <a:gd name="T93" fmla="*/ 5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21" y="0"/>
                  <a:pt x="11" y="6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2" y="20"/>
                  <a:pt x="0" y="26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8"/>
                  <a:pt x="2" y="44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11" y="58"/>
                  <a:pt x="21" y="64"/>
                  <a:pt x="32" y="64"/>
                </a:cubicBezTo>
                <a:cubicBezTo>
                  <a:pt x="50" y="64"/>
                  <a:pt x="64" y="49"/>
                  <a:pt x="64" y="32"/>
                </a:cubicBezTo>
                <a:cubicBezTo>
                  <a:pt x="64" y="32"/>
                  <a:pt x="64" y="32"/>
                  <a:pt x="64" y="32"/>
                </a:cubicBezTo>
                <a:close/>
                <a:moveTo>
                  <a:pt x="57" y="46"/>
                </a:moveTo>
                <a:cubicBezTo>
                  <a:pt x="48" y="46"/>
                  <a:pt x="48" y="46"/>
                  <a:pt x="48" y="46"/>
                </a:cubicBezTo>
                <a:cubicBezTo>
                  <a:pt x="49" y="42"/>
                  <a:pt x="50" y="38"/>
                  <a:pt x="5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38"/>
                  <a:pt x="59" y="43"/>
                  <a:pt x="57" y="46"/>
                </a:cubicBezTo>
                <a:close/>
                <a:moveTo>
                  <a:pt x="3" y="33"/>
                </a:moveTo>
                <a:cubicBezTo>
                  <a:pt x="14" y="33"/>
                  <a:pt x="14" y="33"/>
                  <a:pt x="14" y="33"/>
                </a:cubicBezTo>
                <a:cubicBezTo>
                  <a:pt x="14" y="38"/>
                  <a:pt x="15" y="42"/>
                  <a:pt x="16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5" y="43"/>
                  <a:pt x="4" y="38"/>
                  <a:pt x="3" y="33"/>
                </a:cubicBezTo>
                <a:close/>
                <a:moveTo>
                  <a:pt x="7" y="17"/>
                </a:moveTo>
                <a:cubicBezTo>
                  <a:pt x="16" y="17"/>
                  <a:pt x="16" y="17"/>
                  <a:pt x="16" y="17"/>
                </a:cubicBezTo>
                <a:cubicBezTo>
                  <a:pt x="15" y="21"/>
                  <a:pt x="14" y="26"/>
                  <a:pt x="14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4" y="26"/>
                  <a:pt x="5" y="21"/>
                  <a:pt x="7" y="17"/>
                </a:cubicBezTo>
                <a:close/>
                <a:moveTo>
                  <a:pt x="34" y="14"/>
                </a:move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8" y="6"/>
                  <a:pt x="41" y="9"/>
                  <a:pt x="43" y="14"/>
                </a:cubicBezTo>
                <a:lnTo>
                  <a:pt x="34" y="14"/>
                </a:lnTo>
                <a:close/>
                <a:moveTo>
                  <a:pt x="44" y="17"/>
                </a:moveTo>
                <a:cubicBezTo>
                  <a:pt x="46" y="21"/>
                  <a:pt x="46" y="26"/>
                  <a:pt x="46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17"/>
                  <a:pt x="34" y="17"/>
                  <a:pt x="34" y="17"/>
                </a:cubicBezTo>
                <a:lnTo>
                  <a:pt x="44" y="17"/>
                </a:lnTo>
                <a:close/>
                <a:moveTo>
                  <a:pt x="29" y="4"/>
                </a:move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30" y="4"/>
                  <a:pt x="30" y="4"/>
                  <a:pt x="30" y="3"/>
                </a:cubicBezTo>
                <a:cubicBezTo>
                  <a:pt x="30" y="14"/>
                  <a:pt x="30" y="14"/>
                  <a:pt x="30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3" y="9"/>
                  <a:pt x="26" y="6"/>
                  <a:pt x="29" y="4"/>
                </a:cubicBezTo>
                <a:close/>
                <a:moveTo>
                  <a:pt x="30" y="17"/>
                </a:moveTo>
                <a:cubicBezTo>
                  <a:pt x="30" y="30"/>
                  <a:pt x="30" y="30"/>
                  <a:pt x="30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18" y="26"/>
                  <a:pt x="18" y="21"/>
                  <a:pt x="20" y="17"/>
                </a:cubicBezTo>
                <a:lnTo>
                  <a:pt x="30" y="17"/>
                </a:lnTo>
                <a:close/>
                <a:moveTo>
                  <a:pt x="17" y="33"/>
                </a:moveTo>
                <a:cubicBezTo>
                  <a:pt x="30" y="33"/>
                  <a:pt x="30" y="33"/>
                  <a:pt x="30" y="33"/>
                </a:cubicBezTo>
                <a:cubicBezTo>
                  <a:pt x="30" y="46"/>
                  <a:pt x="30" y="46"/>
                  <a:pt x="30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8" y="43"/>
                  <a:pt x="18" y="38"/>
                  <a:pt x="17" y="33"/>
                </a:cubicBezTo>
                <a:close/>
                <a:moveTo>
                  <a:pt x="30" y="5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60"/>
                  <a:pt x="29" y="60"/>
                  <a:pt x="28" y="60"/>
                </a:cubicBezTo>
                <a:cubicBezTo>
                  <a:pt x="25" y="58"/>
                  <a:pt x="23" y="54"/>
                  <a:pt x="21" y="50"/>
                </a:cubicBezTo>
                <a:lnTo>
                  <a:pt x="30" y="50"/>
                </a:lnTo>
                <a:close/>
                <a:moveTo>
                  <a:pt x="36" y="60"/>
                </a:moveTo>
                <a:cubicBezTo>
                  <a:pt x="35" y="60"/>
                  <a:pt x="34" y="60"/>
                  <a:pt x="34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50"/>
                  <a:pt x="34" y="50"/>
                  <a:pt x="34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4"/>
                  <a:pt x="39" y="58"/>
                  <a:pt x="36" y="60"/>
                </a:cubicBezTo>
                <a:close/>
                <a:moveTo>
                  <a:pt x="34" y="46"/>
                </a:moveTo>
                <a:cubicBezTo>
                  <a:pt x="34" y="33"/>
                  <a:pt x="34" y="33"/>
                  <a:pt x="34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38"/>
                  <a:pt x="46" y="43"/>
                  <a:pt x="44" y="46"/>
                </a:cubicBezTo>
                <a:lnTo>
                  <a:pt x="34" y="46"/>
                </a:lnTo>
                <a:close/>
                <a:moveTo>
                  <a:pt x="50" y="30"/>
                </a:moveTo>
                <a:cubicBezTo>
                  <a:pt x="50" y="26"/>
                  <a:pt x="49" y="21"/>
                  <a:pt x="48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9" y="21"/>
                  <a:pt x="60" y="26"/>
                  <a:pt x="60" y="30"/>
                </a:cubicBezTo>
                <a:lnTo>
                  <a:pt x="50" y="30"/>
                </a:lnTo>
                <a:close/>
                <a:moveTo>
                  <a:pt x="54" y="14"/>
                </a:moveTo>
                <a:cubicBezTo>
                  <a:pt x="47" y="14"/>
                  <a:pt x="47" y="14"/>
                  <a:pt x="47" y="14"/>
                </a:cubicBezTo>
                <a:cubicBezTo>
                  <a:pt x="45" y="10"/>
                  <a:pt x="43" y="7"/>
                  <a:pt x="41" y="5"/>
                </a:cubicBezTo>
                <a:cubicBezTo>
                  <a:pt x="46" y="6"/>
                  <a:pt x="51" y="10"/>
                  <a:pt x="54" y="14"/>
                </a:cubicBezTo>
                <a:close/>
                <a:moveTo>
                  <a:pt x="23" y="5"/>
                </a:moveTo>
                <a:cubicBezTo>
                  <a:pt x="21" y="7"/>
                  <a:pt x="19" y="10"/>
                  <a:pt x="17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10"/>
                  <a:pt x="18" y="6"/>
                  <a:pt x="23" y="5"/>
                </a:cubicBezTo>
                <a:close/>
                <a:moveTo>
                  <a:pt x="10" y="50"/>
                </a:moveTo>
                <a:cubicBezTo>
                  <a:pt x="17" y="50"/>
                  <a:pt x="17" y="50"/>
                  <a:pt x="17" y="50"/>
                </a:cubicBezTo>
                <a:cubicBezTo>
                  <a:pt x="19" y="53"/>
                  <a:pt x="21" y="56"/>
                  <a:pt x="23" y="59"/>
                </a:cubicBezTo>
                <a:cubicBezTo>
                  <a:pt x="18" y="57"/>
                  <a:pt x="13" y="54"/>
                  <a:pt x="10" y="50"/>
                </a:cubicBezTo>
                <a:close/>
                <a:moveTo>
                  <a:pt x="41" y="59"/>
                </a:moveTo>
                <a:cubicBezTo>
                  <a:pt x="43" y="56"/>
                  <a:pt x="45" y="53"/>
                  <a:pt x="47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1" y="54"/>
                  <a:pt x="46" y="57"/>
                  <a:pt x="41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th-TH" sz="135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7896" name="Imagen 9">
            <a:extLst>
              <a:ext uri="{FF2B5EF4-FFF2-40B4-BE49-F238E27FC236}">
                <a16:creationId xmlns:a16="http://schemas.microsoft.com/office/drawing/2014/main" id="{3A66022B-B5EF-4DD6-93E9-4D9ABE6CB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489" y="2522538"/>
            <a:ext cx="9874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7" name="Imagen 10">
            <a:extLst>
              <a:ext uri="{FF2B5EF4-FFF2-40B4-BE49-F238E27FC236}">
                <a16:creationId xmlns:a16="http://schemas.microsoft.com/office/drawing/2014/main" id="{5F5DC6E2-4B26-46B8-9A5C-2DADB8D4F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4067175"/>
            <a:ext cx="9715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8" name="Imagen 12">
            <a:extLst>
              <a:ext uri="{FF2B5EF4-FFF2-40B4-BE49-F238E27FC236}">
                <a16:creationId xmlns:a16="http://schemas.microsoft.com/office/drawing/2014/main" id="{B31DF87E-2D69-49A6-9756-A6E9B7156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139" y="2397126"/>
            <a:ext cx="9810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Imagen 14">
            <a:extLst>
              <a:ext uri="{FF2B5EF4-FFF2-40B4-BE49-F238E27FC236}">
                <a16:creationId xmlns:a16="http://schemas.microsoft.com/office/drawing/2014/main" id="{D27F9AA4-B4D4-4514-AF26-4F6946085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3025" y="2012950"/>
            <a:ext cx="844550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ángulo 9"/>
          <p:cNvSpPr/>
          <p:nvPr/>
        </p:nvSpPr>
        <p:spPr>
          <a:xfrm>
            <a:off x="567908" y="6097303"/>
            <a:ext cx="9828630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Tx/>
              <a:defRPr/>
            </a:pPr>
            <a:r>
              <a:rPr lang="es-ES" kern="1200" dirty="0">
                <a:solidFill>
                  <a:sysClr val="windowText" lastClr="000000"/>
                </a:solidFill>
                <a:latin typeface="Calibri" panose="020F0502020204030204"/>
              </a:rPr>
              <a:t>Diseño de plantillas para PPT.(2020). Recuperado de </a:t>
            </a:r>
            <a:r>
              <a:rPr lang="es-419" kern="1200" dirty="0">
                <a:solidFill>
                  <a:sysClr val="windowText" lastClr="000000"/>
                </a:solidFill>
                <a:latin typeface="Calibri" panose="020F0502020204030204"/>
                <a:hlinkClick r:id="rId6">
                  <a:extLst>
                    <a:ext uri="{A12FA001-AC4F-418D-AE19-62706E023703}">
                      <ahyp:hlinkClr xmlns:lc="http://schemas.openxmlformats.org/drawingml/2006/lockedCanvas" xmlns="" xmlns:ahyp="http://schemas.microsoft.com/office/drawing/2018/hyperlinkcolor" val="tx"/>
                    </a:ext>
                  </a:extLst>
                </a:hlinkClick>
              </a:rPr>
              <a:t>https://www.slidescarnival.com/</a:t>
            </a:r>
            <a:endParaRPr lang="es-419" kern="1200" dirty="0">
              <a:solidFill>
                <a:sysClr val="windowText" lastClr="000000"/>
              </a:solidFill>
              <a:latin typeface="Calibri" panose="020F0502020204030204"/>
              <a:hlinkClick r:id="rId7">
                <a:extLst>
                  <a:ext uri="{A12FA001-AC4F-418D-AE19-62706E023703}">
                    <ahyp:hlinkClr xmlns:lc="http://schemas.openxmlformats.org/drawingml/2006/lockedCanvas" xmlns=""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25926989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/>
        </p:nvSpPr>
        <p:spPr>
          <a:xfrm>
            <a:off x="1011325" y="959250"/>
            <a:ext cx="10695000" cy="42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endParaRPr sz="3600" b="0" i="0" u="none" strike="noStrike" cap="none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r>
              <a:rPr lang="en-US" sz="6000" b="1" i="0" u="none" strike="noStrike" cap="none" dirty="0">
                <a:solidFill>
                  <a:srgbClr val="FFD966"/>
                </a:solidFill>
                <a:latin typeface="Raleway"/>
                <a:ea typeface="Raleway"/>
                <a:cs typeface="Raleway"/>
                <a:sym typeface="Raleway"/>
              </a:rPr>
              <a:t>#</a:t>
            </a:r>
            <a:r>
              <a:rPr lang="en-US" sz="6000" b="1" i="0" u="none" strike="noStrike" cap="none" dirty="0" err="1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Seguimos</a:t>
            </a:r>
            <a:r>
              <a:rPr lang="en-US" sz="6000" b="1" i="0" u="none" strike="noStrike" cap="none" dirty="0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-US" sz="6000" b="1" i="0" u="none" strike="noStrike" cap="none" dirty="0" err="1">
                <a:solidFill>
                  <a:srgbClr val="0000FF"/>
                </a:solidFill>
                <a:latin typeface="Raleway"/>
                <a:ea typeface="Raleway"/>
                <a:cs typeface="Raleway"/>
                <a:sym typeface="Raleway"/>
              </a:rPr>
              <a:t>Aprendiendo</a:t>
            </a:r>
            <a:endParaRPr sz="6000" b="1" i="0" u="none" strike="noStrike" cap="none" dirty="0">
              <a:solidFill>
                <a:srgbClr val="0000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endParaRPr lang="en-US" sz="3000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Raleway"/>
              <a:buNone/>
            </a:pPr>
            <a:r>
              <a:rPr lang="en-US" sz="3000" b="1" i="0" u="none" strike="noStrike" cap="none" dirty="0" smtClean="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 MATEMÁTICA</a:t>
            </a:r>
            <a:endParaRPr sz="30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aleway"/>
              <a:buNone/>
            </a:pPr>
            <a:r>
              <a:rPr lang="en-US" sz="3600" b="0" i="0" u="none" strike="noStrike" cap="none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Del 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4 al  8   </a:t>
            </a:r>
            <a:r>
              <a:rPr lang="en-US" sz="3600" b="0" i="0" u="none" strike="noStrike" cap="none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de </a:t>
            </a:r>
            <a:r>
              <a:rPr lang="en-US" sz="3600" dirty="0" smtClean="0">
                <a:latin typeface="Raleway"/>
                <a:ea typeface="Raleway"/>
                <a:cs typeface="Raleway"/>
                <a:sym typeface="Raleway"/>
              </a:rPr>
              <a:t>mayo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2400" b="0" i="1" u="none" strike="noStrike" cap="none" dirty="0">
              <a:solidFill>
                <a:srgbClr val="0000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5B9279-347D-4F0C-A5A9-D9DCC96FD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2831" y="127663"/>
            <a:ext cx="74898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PE" sz="4400" b="1" dirty="0" smtClean="0">
                <a:latin typeface="Gabriola" panose="04040605051002020D02" pitchFamily="82" charset="0"/>
              </a:rPr>
              <a:t>RECTAS </a:t>
            </a:r>
            <a:endParaRPr lang="en-US" altLang="es-PE" sz="4400" b="1" dirty="0">
              <a:latin typeface="Gabriola" panose="04040605051002020D02" pitchFamily="82" charset="0"/>
            </a:endParaRPr>
          </a:p>
        </p:txBody>
      </p:sp>
      <p:grpSp>
        <p:nvGrpSpPr>
          <p:cNvPr id="28672" name="Group 28671">
            <a:extLst>
              <a:ext uri="{FF2B5EF4-FFF2-40B4-BE49-F238E27FC236}">
                <a16:creationId xmlns:a16="http://schemas.microsoft.com/office/drawing/2014/main" id="{E8A3FF82-198B-4452-B237-5392383E4387}"/>
              </a:ext>
            </a:extLst>
          </p:cNvPr>
          <p:cNvGrpSpPr>
            <a:grpSpLocks/>
          </p:cNvGrpSpPr>
          <p:nvPr/>
        </p:nvGrpSpPr>
        <p:grpSpPr bwMode="auto">
          <a:xfrm>
            <a:off x="9207818" y="749782"/>
            <a:ext cx="2767943" cy="2056298"/>
            <a:chOff x="9120188" y="1693863"/>
            <a:chExt cx="3071812" cy="1884362"/>
          </a:xfrm>
        </p:grpSpPr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E40BC696-1A8C-46D6-B70E-E28376396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5286" y="2293696"/>
              <a:ext cx="686482" cy="534255"/>
            </a:xfrm>
            <a:custGeom>
              <a:avLst/>
              <a:gdLst>
                <a:gd name="T0" fmla="*/ 598 w 1134"/>
                <a:gd name="T1" fmla="*/ 233 h 880"/>
                <a:gd name="T2" fmla="*/ 237 w 1134"/>
                <a:gd name="T3" fmla="*/ 561 h 880"/>
                <a:gd name="T4" fmla="*/ 344 w 1134"/>
                <a:gd name="T5" fmla="*/ 791 h 880"/>
                <a:gd name="T6" fmla="*/ 951 w 1134"/>
                <a:gd name="T7" fmla="*/ 294 h 880"/>
                <a:gd name="T8" fmla="*/ 598 w 1134"/>
                <a:gd name="T9" fmla="*/ 233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880">
                  <a:moveTo>
                    <a:pt x="598" y="233"/>
                  </a:moveTo>
                  <a:cubicBezTo>
                    <a:pt x="598" y="233"/>
                    <a:pt x="474" y="500"/>
                    <a:pt x="237" y="561"/>
                  </a:cubicBezTo>
                  <a:cubicBezTo>
                    <a:pt x="0" y="621"/>
                    <a:pt x="128" y="880"/>
                    <a:pt x="344" y="791"/>
                  </a:cubicBezTo>
                  <a:cubicBezTo>
                    <a:pt x="479" y="736"/>
                    <a:pt x="767" y="587"/>
                    <a:pt x="951" y="294"/>
                  </a:cubicBezTo>
                  <a:cubicBezTo>
                    <a:pt x="1134" y="0"/>
                    <a:pt x="598" y="233"/>
                    <a:pt x="598" y="233"/>
                  </a:cubicBezTo>
                </a:path>
              </a:pathLst>
            </a:custGeom>
            <a:solidFill>
              <a:srgbClr val="FFD7B7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3C7C5C85-182B-44BC-AC4A-EB77B8145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0188" y="2318769"/>
              <a:ext cx="1131923" cy="1259456"/>
            </a:xfrm>
            <a:custGeom>
              <a:avLst/>
              <a:gdLst>
                <a:gd name="T0" fmla="*/ 529 w 1869"/>
                <a:gd name="T1" fmla="*/ 1863 h 2079"/>
                <a:gd name="T2" fmla="*/ 981 w 1869"/>
                <a:gd name="T3" fmla="*/ 1699 h 2079"/>
                <a:gd name="T4" fmla="*/ 1040 w 1869"/>
                <a:gd name="T5" fmla="*/ 1821 h 2079"/>
                <a:gd name="T6" fmla="*/ 1037 w 1869"/>
                <a:gd name="T7" fmla="*/ 1851 h 2079"/>
                <a:gd name="T8" fmla="*/ 1037 w 1869"/>
                <a:gd name="T9" fmla="*/ 1851 h 2079"/>
                <a:gd name="T10" fmla="*/ 1048 w 1869"/>
                <a:gd name="T11" fmla="*/ 1919 h 2079"/>
                <a:gd name="T12" fmla="*/ 1334 w 1869"/>
                <a:gd name="T13" fmla="*/ 2036 h 2079"/>
                <a:gd name="T14" fmla="*/ 1479 w 1869"/>
                <a:gd name="T15" fmla="*/ 1763 h 2079"/>
                <a:gd name="T16" fmla="*/ 1444 w 1869"/>
                <a:gd name="T17" fmla="*/ 1703 h 2079"/>
                <a:gd name="T18" fmla="*/ 1444 w 1869"/>
                <a:gd name="T19" fmla="*/ 1703 h 2079"/>
                <a:gd name="T20" fmla="*/ 1422 w 1869"/>
                <a:gd name="T21" fmla="*/ 1682 h 2079"/>
                <a:gd name="T22" fmla="*/ 1388 w 1869"/>
                <a:gd name="T23" fmla="*/ 1551 h 2079"/>
                <a:gd name="T24" fmla="*/ 1841 w 1869"/>
                <a:gd name="T25" fmla="*/ 1387 h 2079"/>
                <a:gd name="T26" fmla="*/ 1862 w 1869"/>
                <a:gd name="T27" fmla="*/ 1339 h 2079"/>
                <a:gd name="T28" fmla="*/ 1700 w 1869"/>
                <a:gd name="T29" fmla="*/ 890 h 2079"/>
                <a:gd name="T30" fmla="*/ 1550 w 1869"/>
                <a:gd name="T31" fmla="*/ 478 h 2079"/>
                <a:gd name="T32" fmla="*/ 1387 w 1869"/>
                <a:gd name="T33" fmla="*/ 29 h 2079"/>
                <a:gd name="T34" fmla="*/ 1340 w 1869"/>
                <a:gd name="T35" fmla="*/ 6 h 2079"/>
                <a:gd name="T36" fmla="*/ 888 w 1869"/>
                <a:gd name="T37" fmla="*/ 170 h 2079"/>
                <a:gd name="T38" fmla="*/ 922 w 1869"/>
                <a:gd name="T39" fmla="*/ 302 h 2079"/>
                <a:gd name="T40" fmla="*/ 943 w 1869"/>
                <a:gd name="T41" fmla="*/ 323 h 2079"/>
                <a:gd name="T42" fmla="*/ 943 w 1869"/>
                <a:gd name="T43" fmla="*/ 323 h 2079"/>
                <a:gd name="T44" fmla="*/ 978 w 1869"/>
                <a:gd name="T45" fmla="*/ 383 h 2079"/>
                <a:gd name="T46" fmla="*/ 833 w 1869"/>
                <a:gd name="T47" fmla="*/ 655 h 2079"/>
                <a:gd name="T48" fmla="*/ 547 w 1869"/>
                <a:gd name="T49" fmla="*/ 539 h 2079"/>
                <a:gd name="T50" fmla="*/ 536 w 1869"/>
                <a:gd name="T51" fmla="*/ 471 h 2079"/>
                <a:gd name="T52" fmla="*/ 536 w 1869"/>
                <a:gd name="T53" fmla="*/ 471 h 2079"/>
                <a:gd name="T54" fmla="*/ 539 w 1869"/>
                <a:gd name="T55" fmla="*/ 441 h 2079"/>
                <a:gd name="T56" fmla="*/ 480 w 1869"/>
                <a:gd name="T57" fmla="*/ 318 h 2079"/>
                <a:gd name="T58" fmla="*/ 28 w 1869"/>
                <a:gd name="T59" fmla="*/ 482 h 2079"/>
                <a:gd name="T60" fmla="*/ 6 w 1869"/>
                <a:gd name="T61" fmla="*/ 530 h 2079"/>
                <a:gd name="T62" fmla="*/ 169 w 1869"/>
                <a:gd name="T63" fmla="*/ 979 h 2079"/>
                <a:gd name="T64" fmla="*/ 299 w 1869"/>
                <a:gd name="T65" fmla="*/ 946 h 2079"/>
                <a:gd name="T66" fmla="*/ 320 w 1869"/>
                <a:gd name="T67" fmla="*/ 924 h 2079"/>
                <a:gd name="T68" fmla="*/ 320 w 1869"/>
                <a:gd name="T69" fmla="*/ 924 h 2079"/>
                <a:gd name="T70" fmla="*/ 378 w 1869"/>
                <a:gd name="T71" fmla="*/ 889 h 2079"/>
                <a:gd name="T72" fmla="*/ 650 w 1869"/>
                <a:gd name="T73" fmla="*/ 1038 h 2079"/>
                <a:gd name="T74" fmla="*/ 537 w 1869"/>
                <a:gd name="T75" fmla="*/ 1326 h 2079"/>
                <a:gd name="T76" fmla="*/ 470 w 1869"/>
                <a:gd name="T77" fmla="*/ 1337 h 2079"/>
                <a:gd name="T78" fmla="*/ 470 w 1869"/>
                <a:gd name="T79" fmla="*/ 1337 h 2079"/>
                <a:gd name="T80" fmla="*/ 440 w 1869"/>
                <a:gd name="T81" fmla="*/ 1334 h 2079"/>
                <a:gd name="T82" fmla="*/ 319 w 1869"/>
                <a:gd name="T83" fmla="*/ 1391 h 2079"/>
                <a:gd name="T84" fmla="*/ 482 w 1869"/>
                <a:gd name="T85" fmla="*/ 1840 h 2079"/>
                <a:gd name="T86" fmla="*/ 529 w 1869"/>
                <a:gd name="T87" fmla="*/ 1863 h 2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69" h="2079">
                  <a:moveTo>
                    <a:pt x="529" y="1863"/>
                  </a:moveTo>
                  <a:cubicBezTo>
                    <a:pt x="981" y="1699"/>
                    <a:pt x="981" y="1699"/>
                    <a:pt x="981" y="1699"/>
                  </a:cubicBezTo>
                  <a:cubicBezTo>
                    <a:pt x="1041" y="1677"/>
                    <a:pt x="1043" y="1771"/>
                    <a:pt x="1040" y="1821"/>
                  </a:cubicBezTo>
                  <a:cubicBezTo>
                    <a:pt x="1038" y="1831"/>
                    <a:pt x="1037" y="1841"/>
                    <a:pt x="1037" y="1851"/>
                  </a:cubicBezTo>
                  <a:cubicBezTo>
                    <a:pt x="1037" y="1851"/>
                    <a:pt x="1037" y="1851"/>
                    <a:pt x="1037" y="1851"/>
                  </a:cubicBezTo>
                  <a:cubicBezTo>
                    <a:pt x="1036" y="1874"/>
                    <a:pt x="1040" y="1897"/>
                    <a:pt x="1048" y="1919"/>
                  </a:cubicBezTo>
                  <a:cubicBezTo>
                    <a:pt x="1087" y="2027"/>
                    <a:pt x="1215" y="2079"/>
                    <a:pt x="1334" y="2036"/>
                  </a:cubicBezTo>
                  <a:cubicBezTo>
                    <a:pt x="1453" y="1992"/>
                    <a:pt x="1518" y="1870"/>
                    <a:pt x="1479" y="1763"/>
                  </a:cubicBezTo>
                  <a:cubicBezTo>
                    <a:pt x="1471" y="1741"/>
                    <a:pt x="1459" y="1721"/>
                    <a:pt x="1444" y="1703"/>
                  </a:cubicBezTo>
                  <a:cubicBezTo>
                    <a:pt x="1444" y="1703"/>
                    <a:pt x="1444" y="1703"/>
                    <a:pt x="1444" y="1703"/>
                  </a:cubicBezTo>
                  <a:cubicBezTo>
                    <a:pt x="1437" y="1696"/>
                    <a:pt x="1430" y="1689"/>
                    <a:pt x="1422" y="1682"/>
                  </a:cubicBezTo>
                  <a:cubicBezTo>
                    <a:pt x="1388" y="1646"/>
                    <a:pt x="1328" y="1573"/>
                    <a:pt x="1388" y="1551"/>
                  </a:cubicBezTo>
                  <a:cubicBezTo>
                    <a:pt x="1841" y="1387"/>
                    <a:pt x="1841" y="1387"/>
                    <a:pt x="1841" y="1387"/>
                  </a:cubicBezTo>
                  <a:cubicBezTo>
                    <a:pt x="1860" y="1380"/>
                    <a:pt x="1869" y="1359"/>
                    <a:pt x="1862" y="1339"/>
                  </a:cubicBezTo>
                  <a:cubicBezTo>
                    <a:pt x="1700" y="890"/>
                    <a:pt x="1700" y="890"/>
                    <a:pt x="1700" y="890"/>
                  </a:cubicBezTo>
                  <a:cubicBezTo>
                    <a:pt x="1550" y="478"/>
                    <a:pt x="1550" y="478"/>
                    <a:pt x="1550" y="478"/>
                  </a:cubicBezTo>
                  <a:cubicBezTo>
                    <a:pt x="1387" y="29"/>
                    <a:pt x="1387" y="29"/>
                    <a:pt x="1387" y="29"/>
                  </a:cubicBezTo>
                  <a:cubicBezTo>
                    <a:pt x="1380" y="10"/>
                    <a:pt x="1359" y="0"/>
                    <a:pt x="1340" y="6"/>
                  </a:cubicBezTo>
                  <a:cubicBezTo>
                    <a:pt x="888" y="170"/>
                    <a:pt x="888" y="170"/>
                    <a:pt x="888" y="170"/>
                  </a:cubicBezTo>
                  <a:cubicBezTo>
                    <a:pt x="828" y="192"/>
                    <a:pt x="887" y="265"/>
                    <a:pt x="922" y="302"/>
                  </a:cubicBezTo>
                  <a:cubicBezTo>
                    <a:pt x="929" y="308"/>
                    <a:pt x="936" y="315"/>
                    <a:pt x="943" y="323"/>
                  </a:cubicBezTo>
                  <a:cubicBezTo>
                    <a:pt x="943" y="323"/>
                    <a:pt x="943" y="323"/>
                    <a:pt x="943" y="323"/>
                  </a:cubicBezTo>
                  <a:cubicBezTo>
                    <a:pt x="958" y="340"/>
                    <a:pt x="970" y="360"/>
                    <a:pt x="978" y="383"/>
                  </a:cubicBezTo>
                  <a:cubicBezTo>
                    <a:pt x="1017" y="490"/>
                    <a:pt x="952" y="612"/>
                    <a:pt x="833" y="655"/>
                  </a:cubicBezTo>
                  <a:cubicBezTo>
                    <a:pt x="714" y="699"/>
                    <a:pt x="586" y="647"/>
                    <a:pt x="547" y="539"/>
                  </a:cubicBezTo>
                  <a:cubicBezTo>
                    <a:pt x="539" y="517"/>
                    <a:pt x="535" y="494"/>
                    <a:pt x="536" y="471"/>
                  </a:cubicBezTo>
                  <a:cubicBezTo>
                    <a:pt x="536" y="471"/>
                    <a:pt x="536" y="471"/>
                    <a:pt x="536" y="471"/>
                  </a:cubicBezTo>
                  <a:cubicBezTo>
                    <a:pt x="536" y="461"/>
                    <a:pt x="537" y="451"/>
                    <a:pt x="539" y="441"/>
                  </a:cubicBezTo>
                  <a:cubicBezTo>
                    <a:pt x="542" y="390"/>
                    <a:pt x="540" y="296"/>
                    <a:pt x="480" y="318"/>
                  </a:cubicBezTo>
                  <a:cubicBezTo>
                    <a:pt x="28" y="482"/>
                    <a:pt x="28" y="482"/>
                    <a:pt x="28" y="482"/>
                  </a:cubicBezTo>
                  <a:cubicBezTo>
                    <a:pt x="9" y="489"/>
                    <a:pt x="0" y="511"/>
                    <a:pt x="6" y="530"/>
                  </a:cubicBezTo>
                  <a:cubicBezTo>
                    <a:pt x="169" y="979"/>
                    <a:pt x="169" y="979"/>
                    <a:pt x="169" y="979"/>
                  </a:cubicBezTo>
                  <a:cubicBezTo>
                    <a:pt x="192" y="1039"/>
                    <a:pt x="263" y="980"/>
                    <a:pt x="299" y="946"/>
                  </a:cubicBezTo>
                  <a:cubicBezTo>
                    <a:pt x="306" y="938"/>
                    <a:pt x="313" y="931"/>
                    <a:pt x="320" y="924"/>
                  </a:cubicBezTo>
                  <a:cubicBezTo>
                    <a:pt x="320" y="924"/>
                    <a:pt x="320" y="924"/>
                    <a:pt x="320" y="924"/>
                  </a:cubicBezTo>
                  <a:cubicBezTo>
                    <a:pt x="337" y="909"/>
                    <a:pt x="356" y="897"/>
                    <a:pt x="378" y="889"/>
                  </a:cubicBezTo>
                  <a:cubicBezTo>
                    <a:pt x="485" y="850"/>
                    <a:pt x="606" y="917"/>
                    <a:pt x="650" y="1038"/>
                  </a:cubicBezTo>
                  <a:cubicBezTo>
                    <a:pt x="694" y="1159"/>
                    <a:pt x="643" y="1288"/>
                    <a:pt x="537" y="1326"/>
                  </a:cubicBezTo>
                  <a:cubicBezTo>
                    <a:pt x="515" y="1334"/>
                    <a:pt x="492" y="1337"/>
                    <a:pt x="470" y="1337"/>
                  </a:cubicBezTo>
                  <a:cubicBezTo>
                    <a:pt x="470" y="1337"/>
                    <a:pt x="470" y="1337"/>
                    <a:pt x="470" y="1337"/>
                  </a:cubicBezTo>
                  <a:cubicBezTo>
                    <a:pt x="460" y="1336"/>
                    <a:pt x="450" y="1335"/>
                    <a:pt x="440" y="1334"/>
                  </a:cubicBezTo>
                  <a:cubicBezTo>
                    <a:pt x="390" y="1330"/>
                    <a:pt x="297" y="1331"/>
                    <a:pt x="319" y="1391"/>
                  </a:cubicBezTo>
                  <a:cubicBezTo>
                    <a:pt x="482" y="1840"/>
                    <a:pt x="482" y="1840"/>
                    <a:pt x="482" y="1840"/>
                  </a:cubicBezTo>
                  <a:cubicBezTo>
                    <a:pt x="489" y="1859"/>
                    <a:pt x="510" y="1870"/>
                    <a:pt x="529" y="186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pic>
          <p:nvPicPr>
            <p:cNvPr id="38940" name="Picture 14">
              <a:extLst>
                <a:ext uri="{FF2B5EF4-FFF2-40B4-BE49-F238E27FC236}">
                  <a16:creationId xmlns:a16="http://schemas.microsoft.com/office/drawing/2014/main" id="{649BBB6D-FEFD-4D73-AF89-F10C904AF1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6075" y="2484438"/>
              <a:ext cx="168275" cy="93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6480681E-4F69-4942-8189-CF5807707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682" y="1693863"/>
              <a:ext cx="2115367" cy="1016437"/>
            </a:xfrm>
            <a:custGeom>
              <a:avLst/>
              <a:gdLst>
                <a:gd name="T0" fmla="*/ 2404 w 3490"/>
                <a:gd name="T1" fmla="*/ 596 h 1677"/>
                <a:gd name="T2" fmla="*/ 1818 w 3490"/>
                <a:gd name="T3" fmla="*/ 272 h 1677"/>
                <a:gd name="T4" fmla="*/ 1378 w 3490"/>
                <a:gd name="T5" fmla="*/ 199 h 1677"/>
                <a:gd name="T6" fmla="*/ 1378 w 3490"/>
                <a:gd name="T7" fmla="*/ 199 h 1677"/>
                <a:gd name="T8" fmla="*/ 347 w 3490"/>
                <a:gd name="T9" fmla="*/ 167 h 1677"/>
                <a:gd name="T10" fmla="*/ 371 w 3490"/>
                <a:gd name="T11" fmla="*/ 369 h 1677"/>
                <a:gd name="T12" fmla="*/ 1079 w 3490"/>
                <a:gd name="T13" fmla="*/ 365 h 1677"/>
                <a:gd name="T14" fmla="*/ 1054 w 3490"/>
                <a:gd name="T15" fmla="*/ 427 h 1677"/>
                <a:gd name="T16" fmla="*/ 278 w 3490"/>
                <a:gd name="T17" fmla="*/ 489 h 1677"/>
                <a:gd name="T18" fmla="*/ 312 w 3490"/>
                <a:gd name="T19" fmla="*/ 690 h 1677"/>
                <a:gd name="T20" fmla="*/ 989 w 3490"/>
                <a:gd name="T21" fmla="*/ 647 h 1677"/>
                <a:gd name="T22" fmla="*/ 987 w 3490"/>
                <a:gd name="T23" fmla="*/ 652 h 1677"/>
                <a:gd name="T24" fmla="*/ 978 w 3490"/>
                <a:gd name="T25" fmla="*/ 729 h 1677"/>
                <a:gd name="T26" fmla="*/ 147 w 3490"/>
                <a:gd name="T27" fmla="*/ 844 h 1677"/>
                <a:gd name="T28" fmla="*/ 196 w 3490"/>
                <a:gd name="T29" fmla="*/ 1043 h 1677"/>
                <a:gd name="T30" fmla="*/ 986 w 3490"/>
                <a:gd name="T31" fmla="*/ 980 h 1677"/>
                <a:gd name="T32" fmla="*/ 1024 w 3490"/>
                <a:gd name="T33" fmla="*/ 1114 h 1677"/>
                <a:gd name="T34" fmla="*/ 353 w 3490"/>
                <a:gd name="T35" fmla="*/ 1229 h 1677"/>
                <a:gd name="T36" fmla="*/ 283 w 3490"/>
                <a:gd name="T37" fmla="*/ 1521 h 1677"/>
                <a:gd name="T38" fmla="*/ 1353 w 3490"/>
                <a:gd name="T39" fmla="*/ 1374 h 1677"/>
                <a:gd name="T40" fmla="*/ 2275 w 3490"/>
                <a:gd name="T41" fmla="*/ 1355 h 1677"/>
                <a:gd name="T42" fmla="*/ 3490 w 3490"/>
                <a:gd name="T43" fmla="*/ 1677 h 1677"/>
                <a:gd name="T44" fmla="*/ 3490 w 3490"/>
                <a:gd name="T45" fmla="*/ 894 h 1677"/>
                <a:gd name="T46" fmla="*/ 2404 w 3490"/>
                <a:gd name="T47" fmla="*/ 596 h 1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90" h="1677">
                  <a:moveTo>
                    <a:pt x="2404" y="596"/>
                  </a:moveTo>
                  <a:cubicBezTo>
                    <a:pt x="2404" y="596"/>
                    <a:pt x="2424" y="419"/>
                    <a:pt x="1818" y="272"/>
                  </a:cubicBezTo>
                  <a:cubicBezTo>
                    <a:pt x="1625" y="225"/>
                    <a:pt x="1484" y="201"/>
                    <a:pt x="1378" y="199"/>
                  </a:cubicBezTo>
                  <a:cubicBezTo>
                    <a:pt x="1378" y="199"/>
                    <a:pt x="1378" y="199"/>
                    <a:pt x="1378" y="199"/>
                  </a:cubicBezTo>
                  <a:cubicBezTo>
                    <a:pt x="1378" y="199"/>
                    <a:pt x="702" y="0"/>
                    <a:pt x="347" y="167"/>
                  </a:cubicBezTo>
                  <a:cubicBezTo>
                    <a:pt x="200" y="209"/>
                    <a:pt x="212" y="383"/>
                    <a:pt x="371" y="369"/>
                  </a:cubicBezTo>
                  <a:cubicBezTo>
                    <a:pt x="506" y="358"/>
                    <a:pt x="794" y="301"/>
                    <a:pt x="1079" y="365"/>
                  </a:cubicBezTo>
                  <a:cubicBezTo>
                    <a:pt x="1070" y="384"/>
                    <a:pt x="1061" y="405"/>
                    <a:pt x="1054" y="427"/>
                  </a:cubicBezTo>
                  <a:cubicBezTo>
                    <a:pt x="823" y="396"/>
                    <a:pt x="489" y="378"/>
                    <a:pt x="278" y="489"/>
                  </a:cubicBezTo>
                  <a:cubicBezTo>
                    <a:pt x="134" y="538"/>
                    <a:pt x="154" y="711"/>
                    <a:pt x="312" y="690"/>
                  </a:cubicBezTo>
                  <a:cubicBezTo>
                    <a:pt x="442" y="673"/>
                    <a:pt x="712" y="606"/>
                    <a:pt x="989" y="647"/>
                  </a:cubicBezTo>
                  <a:cubicBezTo>
                    <a:pt x="988" y="649"/>
                    <a:pt x="988" y="650"/>
                    <a:pt x="987" y="652"/>
                  </a:cubicBezTo>
                  <a:cubicBezTo>
                    <a:pt x="987" y="652"/>
                    <a:pt x="982" y="681"/>
                    <a:pt x="978" y="729"/>
                  </a:cubicBezTo>
                  <a:cubicBezTo>
                    <a:pt x="727" y="714"/>
                    <a:pt x="367" y="719"/>
                    <a:pt x="147" y="844"/>
                  </a:cubicBezTo>
                  <a:cubicBezTo>
                    <a:pt x="0" y="925"/>
                    <a:pt x="26" y="1074"/>
                    <a:pt x="196" y="1043"/>
                  </a:cubicBezTo>
                  <a:cubicBezTo>
                    <a:pt x="347" y="1015"/>
                    <a:pt x="604" y="969"/>
                    <a:pt x="986" y="980"/>
                  </a:cubicBezTo>
                  <a:cubicBezTo>
                    <a:pt x="994" y="1025"/>
                    <a:pt x="1006" y="1070"/>
                    <a:pt x="1024" y="1114"/>
                  </a:cubicBezTo>
                  <a:cubicBezTo>
                    <a:pt x="894" y="1123"/>
                    <a:pt x="532" y="1154"/>
                    <a:pt x="353" y="1229"/>
                  </a:cubicBezTo>
                  <a:cubicBezTo>
                    <a:pt x="133" y="1322"/>
                    <a:pt x="118" y="1502"/>
                    <a:pt x="283" y="1521"/>
                  </a:cubicBezTo>
                  <a:cubicBezTo>
                    <a:pt x="447" y="1539"/>
                    <a:pt x="518" y="1306"/>
                    <a:pt x="1353" y="1374"/>
                  </a:cubicBezTo>
                  <a:cubicBezTo>
                    <a:pt x="1843" y="1455"/>
                    <a:pt x="2252" y="1492"/>
                    <a:pt x="2275" y="1355"/>
                  </a:cubicBezTo>
                  <a:cubicBezTo>
                    <a:pt x="3490" y="1677"/>
                    <a:pt x="3490" y="1677"/>
                    <a:pt x="3490" y="1677"/>
                  </a:cubicBezTo>
                  <a:cubicBezTo>
                    <a:pt x="3490" y="894"/>
                    <a:pt x="3490" y="894"/>
                    <a:pt x="3490" y="894"/>
                  </a:cubicBezTo>
                  <a:lnTo>
                    <a:pt x="2404" y="596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7F71C6F3-69BF-4AE6-9F3B-8578F9AC6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0061" y="2056463"/>
              <a:ext cx="856174" cy="763774"/>
            </a:xfrm>
            <a:custGeom>
              <a:avLst/>
              <a:gdLst>
                <a:gd name="T0" fmla="*/ 540 w 540"/>
                <a:gd name="T1" fmla="*/ 133 h 480"/>
                <a:gd name="T2" fmla="*/ 58 w 540"/>
                <a:gd name="T3" fmla="*/ 0 h 480"/>
                <a:gd name="T4" fmla="*/ 0 w 540"/>
                <a:gd name="T5" fmla="*/ 337 h 480"/>
                <a:gd name="T6" fmla="*/ 540 w 540"/>
                <a:gd name="T7" fmla="*/ 480 h 480"/>
                <a:gd name="T8" fmla="*/ 540 w 540"/>
                <a:gd name="T9" fmla="*/ 13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480">
                  <a:moveTo>
                    <a:pt x="540" y="133"/>
                  </a:moveTo>
                  <a:lnTo>
                    <a:pt x="58" y="0"/>
                  </a:lnTo>
                  <a:lnTo>
                    <a:pt x="0" y="337"/>
                  </a:lnTo>
                  <a:lnTo>
                    <a:pt x="540" y="480"/>
                  </a:lnTo>
                  <a:lnTo>
                    <a:pt x="540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1EF042D9-A6A9-4C8F-928D-AA64D5E11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2621" y="2048748"/>
              <a:ext cx="1469379" cy="987506"/>
            </a:xfrm>
            <a:custGeom>
              <a:avLst/>
              <a:gdLst>
                <a:gd name="T0" fmla="*/ 926 w 926"/>
                <a:gd name="T1" fmla="*/ 225 h 622"/>
                <a:gd name="T2" fmla="*/ 66 w 926"/>
                <a:gd name="T3" fmla="*/ 0 h 622"/>
                <a:gd name="T4" fmla="*/ 0 w 926"/>
                <a:gd name="T5" fmla="*/ 385 h 622"/>
                <a:gd name="T6" fmla="*/ 926 w 926"/>
                <a:gd name="T7" fmla="*/ 622 h 622"/>
                <a:gd name="T8" fmla="*/ 926 w 926"/>
                <a:gd name="T9" fmla="*/ 225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6" h="622">
                  <a:moveTo>
                    <a:pt x="926" y="225"/>
                  </a:moveTo>
                  <a:lnTo>
                    <a:pt x="66" y="0"/>
                  </a:lnTo>
                  <a:lnTo>
                    <a:pt x="0" y="385"/>
                  </a:lnTo>
                  <a:lnTo>
                    <a:pt x="926" y="622"/>
                  </a:lnTo>
                  <a:lnTo>
                    <a:pt x="926" y="22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17" name="Oval 19">
              <a:extLst>
                <a:ext uri="{FF2B5EF4-FFF2-40B4-BE49-F238E27FC236}">
                  <a16:creationId xmlns:a16="http://schemas.microsoft.com/office/drawing/2014/main" id="{F9DB0974-41C9-4139-8961-ACE30AEE4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1955" y="2177973"/>
              <a:ext cx="42423" cy="443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CF0C2B06-12E1-4712-8F60-C3B82BAA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231" y="1807658"/>
              <a:ext cx="79062" cy="113794"/>
            </a:xfrm>
            <a:custGeom>
              <a:avLst/>
              <a:gdLst>
                <a:gd name="T0" fmla="*/ 106 w 133"/>
                <a:gd name="T1" fmla="*/ 12 h 186"/>
                <a:gd name="T2" fmla="*/ 133 w 133"/>
                <a:gd name="T3" fmla="*/ 147 h 186"/>
                <a:gd name="T4" fmla="*/ 0 w 133"/>
                <a:gd name="T5" fmla="*/ 80 h 186"/>
                <a:gd name="T6" fmla="*/ 106 w 133"/>
                <a:gd name="T7" fmla="*/ 1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86">
                  <a:moveTo>
                    <a:pt x="106" y="12"/>
                  </a:moveTo>
                  <a:cubicBezTo>
                    <a:pt x="106" y="12"/>
                    <a:pt x="110" y="120"/>
                    <a:pt x="133" y="147"/>
                  </a:cubicBezTo>
                  <a:cubicBezTo>
                    <a:pt x="133" y="147"/>
                    <a:pt x="18" y="186"/>
                    <a:pt x="0" y="80"/>
                  </a:cubicBezTo>
                  <a:cubicBezTo>
                    <a:pt x="17" y="0"/>
                    <a:pt x="106" y="12"/>
                    <a:pt x="106" y="12"/>
                  </a:cubicBezTo>
                  <a:close/>
                </a:path>
              </a:pathLst>
            </a:custGeom>
            <a:solidFill>
              <a:srgbClr val="FFEBDB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FE8A90ED-5653-4266-BA9A-B86DABA27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2525" y="2004388"/>
              <a:ext cx="104129" cy="108008"/>
            </a:xfrm>
            <a:custGeom>
              <a:avLst/>
              <a:gdLst>
                <a:gd name="T0" fmla="*/ 133 w 172"/>
                <a:gd name="T1" fmla="*/ 0 h 182"/>
                <a:gd name="T2" fmla="*/ 172 w 172"/>
                <a:gd name="T3" fmla="*/ 133 h 182"/>
                <a:gd name="T4" fmla="*/ 37 w 172"/>
                <a:gd name="T5" fmla="*/ 115 h 182"/>
                <a:gd name="T6" fmla="*/ 133 w 172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82">
                  <a:moveTo>
                    <a:pt x="133" y="0"/>
                  </a:moveTo>
                  <a:cubicBezTo>
                    <a:pt x="133" y="0"/>
                    <a:pt x="156" y="108"/>
                    <a:pt x="172" y="133"/>
                  </a:cubicBezTo>
                  <a:cubicBezTo>
                    <a:pt x="172" y="133"/>
                    <a:pt x="65" y="182"/>
                    <a:pt x="37" y="115"/>
                  </a:cubicBezTo>
                  <a:cubicBezTo>
                    <a:pt x="0" y="30"/>
                    <a:pt x="133" y="0"/>
                    <a:pt x="133" y="0"/>
                  </a:cubicBezTo>
                  <a:close/>
                </a:path>
              </a:pathLst>
            </a:custGeom>
            <a:solidFill>
              <a:srgbClr val="FFEBDB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E747926E-6DC8-4AA6-824A-5F4FA574A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5392" y="2230048"/>
              <a:ext cx="88703" cy="98365"/>
            </a:xfrm>
            <a:custGeom>
              <a:avLst/>
              <a:gdLst>
                <a:gd name="T0" fmla="*/ 146 w 146"/>
                <a:gd name="T1" fmla="*/ 120 h 162"/>
                <a:gd name="T2" fmla="*/ 87 w 146"/>
                <a:gd name="T3" fmla="*/ 0 h 162"/>
                <a:gd name="T4" fmla="*/ 26 w 146"/>
                <a:gd name="T5" fmla="*/ 100 h 162"/>
                <a:gd name="T6" fmla="*/ 146 w 146"/>
                <a:gd name="T7" fmla="*/ 12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162">
                  <a:moveTo>
                    <a:pt x="146" y="120"/>
                  </a:moveTo>
                  <a:cubicBezTo>
                    <a:pt x="146" y="120"/>
                    <a:pt x="98" y="45"/>
                    <a:pt x="87" y="0"/>
                  </a:cubicBezTo>
                  <a:cubicBezTo>
                    <a:pt x="87" y="0"/>
                    <a:pt x="0" y="37"/>
                    <a:pt x="26" y="100"/>
                  </a:cubicBezTo>
                  <a:cubicBezTo>
                    <a:pt x="52" y="162"/>
                    <a:pt x="146" y="120"/>
                    <a:pt x="146" y="120"/>
                  </a:cubicBezTo>
                  <a:close/>
                </a:path>
              </a:pathLst>
            </a:custGeom>
            <a:solidFill>
              <a:srgbClr val="FFEBDB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8198666A-DDBB-43F6-9F88-37165D1B3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2884" y="2490426"/>
              <a:ext cx="133053" cy="129224"/>
            </a:xfrm>
            <a:custGeom>
              <a:avLst/>
              <a:gdLst>
                <a:gd name="T0" fmla="*/ 220 w 220"/>
                <a:gd name="T1" fmla="*/ 145 h 212"/>
                <a:gd name="T2" fmla="*/ 126 w 220"/>
                <a:gd name="T3" fmla="*/ 0 h 212"/>
                <a:gd name="T4" fmla="*/ 44 w 220"/>
                <a:gd name="T5" fmla="*/ 145 h 212"/>
                <a:gd name="T6" fmla="*/ 220 w 220"/>
                <a:gd name="T7" fmla="*/ 14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12">
                  <a:moveTo>
                    <a:pt x="220" y="145"/>
                  </a:moveTo>
                  <a:cubicBezTo>
                    <a:pt x="220" y="145"/>
                    <a:pt x="158" y="73"/>
                    <a:pt x="126" y="0"/>
                  </a:cubicBezTo>
                  <a:cubicBezTo>
                    <a:pt x="126" y="0"/>
                    <a:pt x="0" y="62"/>
                    <a:pt x="44" y="145"/>
                  </a:cubicBezTo>
                  <a:cubicBezTo>
                    <a:pt x="79" y="212"/>
                    <a:pt x="190" y="171"/>
                    <a:pt x="220" y="145"/>
                  </a:cubicBezTo>
                  <a:close/>
                </a:path>
              </a:pathLst>
            </a:custGeom>
            <a:solidFill>
              <a:srgbClr val="FFEBDB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ABE5F7-C1F5-40C5-BDDE-F25DC2193C91}"/>
              </a:ext>
            </a:extLst>
          </p:cNvPr>
          <p:cNvGrpSpPr>
            <a:grpSpLocks/>
          </p:cNvGrpSpPr>
          <p:nvPr/>
        </p:nvGrpSpPr>
        <p:grpSpPr bwMode="auto">
          <a:xfrm>
            <a:off x="7055498" y="1210713"/>
            <a:ext cx="1704509" cy="4503738"/>
            <a:chOff x="7743825" y="2246313"/>
            <a:chExt cx="1390650" cy="4143374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EFE401C-D4AD-4575-8EB8-FA5BCF3F0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3735" y="2246313"/>
              <a:ext cx="900740" cy="694420"/>
            </a:xfrm>
            <a:custGeom>
              <a:avLst/>
              <a:gdLst>
                <a:gd name="T0" fmla="*/ 1461 w 1490"/>
                <a:gd name="T1" fmla="*/ 0 h 1148"/>
                <a:gd name="T2" fmla="*/ 371 w 1490"/>
                <a:gd name="T3" fmla="*/ 0 h 1148"/>
                <a:gd name="T4" fmla="*/ 342 w 1490"/>
                <a:gd name="T5" fmla="*/ 29 h 1148"/>
                <a:gd name="T6" fmla="*/ 342 w 1490"/>
                <a:gd name="T7" fmla="*/ 405 h 1148"/>
                <a:gd name="T8" fmla="*/ 237 w 1490"/>
                <a:gd name="T9" fmla="*/ 415 h 1148"/>
                <a:gd name="T10" fmla="*/ 215 w 1490"/>
                <a:gd name="T11" fmla="*/ 405 h 1148"/>
                <a:gd name="T12" fmla="*/ 215 w 1490"/>
                <a:gd name="T13" fmla="*/ 405 h 1148"/>
                <a:gd name="T14" fmla="*/ 162 w 1490"/>
                <a:gd name="T15" fmla="*/ 395 h 1148"/>
                <a:gd name="T16" fmla="*/ 0 w 1490"/>
                <a:gd name="T17" fmla="*/ 574 h 1148"/>
                <a:gd name="T18" fmla="*/ 162 w 1490"/>
                <a:gd name="T19" fmla="*/ 753 h 1148"/>
                <a:gd name="T20" fmla="*/ 215 w 1490"/>
                <a:gd name="T21" fmla="*/ 743 h 1148"/>
                <a:gd name="T22" fmla="*/ 215 w 1490"/>
                <a:gd name="T23" fmla="*/ 743 h 1148"/>
                <a:gd name="T24" fmla="*/ 237 w 1490"/>
                <a:gd name="T25" fmla="*/ 733 h 1148"/>
                <a:gd name="T26" fmla="*/ 342 w 1490"/>
                <a:gd name="T27" fmla="*/ 743 h 1148"/>
                <a:gd name="T28" fmla="*/ 342 w 1490"/>
                <a:gd name="T29" fmla="*/ 1119 h 1148"/>
                <a:gd name="T30" fmla="*/ 371 w 1490"/>
                <a:gd name="T31" fmla="*/ 1148 h 1148"/>
                <a:gd name="T32" fmla="*/ 744 w 1490"/>
                <a:gd name="T33" fmla="*/ 1148 h 1148"/>
                <a:gd name="T34" fmla="*/ 755 w 1490"/>
                <a:gd name="T35" fmla="*/ 1043 h 1148"/>
                <a:gd name="T36" fmla="*/ 744 w 1490"/>
                <a:gd name="T37" fmla="*/ 1022 h 1148"/>
                <a:gd name="T38" fmla="*/ 744 w 1490"/>
                <a:gd name="T39" fmla="*/ 1022 h 1148"/>
                <a:gd name="T40" fmla="*/ 734 w 1490"/>
                <a:gd name="T41" fmla="*/ 970 h 1148"/>
                <a:gd name="T42" fmla="*/ 916 w 1490"/>
                <a:gd name="T43" fmla="*/ 811 h 1148"/>
                <a:gd name="T44" fmla="*/ 1098 w 1490"/>
                <a:gd name="T45" fmla="*/ 970 h 1148"/>
                <a:gd name="T46" fmla="*/ 1087 w 1490"/>
                <a:gd name="T47" fmla="*/ 1022 h 1148"/>
                <a:gd name="T48" fmla="*/ 1087 w 1490"/>
                <a:gd name="T49" fmla="*/ 1022 h 1148"/>
                <a:gd name="T50" fmla="*/ 1077 w 1490"/>
                <a:gd name="T51" fmla="*/ 1043 h 1148"/>
                <a:gd name="T52" fmla="*/ 1087 w 1490"/>
                <a:gd name="T53" fmla="*/ 1148 h 1148"/>
                <a:gd name="T54" fmla="*/ 1461 w 1490"/>
                <a:gd name="T55" fmla="*/ 1148 h 1148"/>
                <a:gd name="T56" fmla="*/ 1490 w 1490"/>
                <a:gd name="T57" fmla="*/ 1119 h 1148"/>
                <a:gd name="T58" fmla="*/ 1490 w 1490"/>
                <a:gd name="T59" fmla="*/ 29 h 1148"/>
                <a:gd name="T60" fmla="*/ 1461 w 1490"/>
                <a:gd name="T61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90" h="1148">
                  <a:moveTo>
                    <a:pt x="1461" y="0"/>
                  </a:moveTo>
                  <a:cubicBezTo>
                    <a:pt x="371" y="0"/>
                    <a:pt x="371" y="0"/>
                    <a:pt x="371" y="0"/>
                  </a:cubicBezTo>
                  <a:cubicBezTo>
                    <a:pt x="355" y="0"/>
                    <a:pt x="342" y="13"/>
                    <a:pt x="342" y="29"/>
                  </a:cubicBezTo>
                  <a:cubicBezTo>
                    <a:pt x="342" y="405"/>
                    <a:pt x="342" y="405"/>
                    <a:pt x="342" y="405"/>
                  </a:cubicBezTo>
                  <a:cubicBezTo>
                    <a:pt x="342" y="454"/>
                    <a:pt x="273" y="431"/>
                    <a:pt x="237" y="415"/>
                  </a:cubicBezTo>
                  <a:cubicBezTo>
                    <a:pt x="230" y="411"/>
                    <a:pt x="223" y="407"/>
                    <a:pt x="215" y="405"/>
                  </a:cubicBezTo>
                  <a:cubicBezTo>
                    <a:pt x="215" y="405"/>
                    <a:pt x="215" y="405"/>
                    <a:pt x="215" y="405"/>
                  </a:cubicBezTo>
                  <a:cubicBezTo>
                    <a:pt x="199" y="398"/>
                    <a:pt x="181" y="395"/>
                    <a:pt x="162" y="395"/>
                  </a:cubicBezTo>
                  <a:cubicBezTo>
                    <a:pt x="73" y="395"/>
                    <a:pt x="0" y="475"/>
                    <a:pt x="0" y="574"/>
                  </a:cubicBezTo>
                  <a:cubicBezTo>
                    <a:pt x="0" y="673"/>
                    <a:pt x="73" y="753"/>
                    <a:pt x="162" y="753"/>
                  </a:cubicBezTo>
                  <a:cubicBezTo>
                    <a:pt x="181" y="753"/>
                    <a:pt x="199" y="749"/>
                    <a:pt x="215" y="743"/>
                  </a:cubicBezTo>
                  <a:cubicBezTo>
                    <a:pt x="215" y="743"/>
                    <a:pt x="215" y="743"/>
                    <a:pt x="215" y="743"/>
                  </a:cubicBezTo>
                  <a:cubicBezTo>
                    <a:pt x="223" y="740"/>
                    <a:pt x="230" y="737"/>
                    <a:pt x="237" y="733"/>
                  </a:cubicBezTo>
                  <a:cubicBezTo>
                    <a:pt x="273" y="717"/>
                    <a:pt x="342" y="693"/>
                    <a:pt x="342" y="743"/>
                  </a:cubicBezTo>
                  <a:cubicBezTo>
                    <a:pt x="342" y="1119"/>
                    <a:pt x="342" y="1119"/>
                    <a:pt x="342" y="1119"/>
                  </a:cubicBezTo>
                  <a:cubicBezTo>
                    <a:pt x="342" y="1135"/>
                    <a:pt x="355" y="1148"/>
                    <a:pt x="371" y="1148"/>
                  </a:cubicBezTo>
                  <a:cubicBezTo>
                    <a:pt x="744" y="1148"/>
                    <a:pt x="744" y="1148"/>
                    <a:pt x="744" y="1148"/>
                  </a:cubicBezTo>
                  <a:cubicBezTo>
                    <a:pt x="795" y="1148"/>
                    <a:pt x="771" y="1079"/>
                    <a:pt x="755" y="1043"/>
                  </a:cubicBezTo>
                  <a:cubicBezTo>
                    <a:pt x="751" y="1037"/>
                    <a:pt x="747" y="1030"/>
                    <a:pt x="744" y="1022"/>
                  </a:cubicBezTo>
                  <a:cubicBezTo>
                    <a:pt x="744" y="1022"/>
                    <a:pt x="744" y="1022"/>
                    <a:pt x="744" y="1022"/>
                  </a:cubicBezTo>
                  <a:cubicBezTo>
                    <a:pt x="738" y="1006"/>
                    <a:pt x="734" y="988"/>
                    <a:pt x="734" y="970"/>
                  </a:cubicBezTo>
                  <a:cubicBezTo>
                    <a:pt x="734" y="882"/>
                    <a:pt x="815" y="811"/>
                    <a:pt x="916" y="811"/>
                  </a:cubicBezTo>
                  <a:cubicBezTo>
                    <a:pt x="1016" y="811"/>
                    <a:pt x="1098" y="882"/>
                    <a:pt x="1098" y="970"/>
                  </a:cubicBezTo>
                  <a:cubicBezTo>
                    <a:pt x="1098" y="988"/>
                    <a:pt x="1094" y="1006"/>
                    <a:pt x="1087" y="1022"/>
                  </a:cubicBezTo>
                  <a:cubicBezTo>
                    <a:pt x="1087" y="1022"/>
                    <a:pt x="1087" y="1022"/>
                    <a:pt x="1087" y="1022"/>
                  </a:cubicBezTo>
                  <a:cubicBezTo>
                    <a:pt x="1084" y="1030"/>
                    <a:pt x="1081" y="1037"/>
                    <a:pt x="1077" y="1043"/>
                  </a:cubicBezTo>
                  <a:cubicBezTo>
                    <a:pt x="1061" y="1079"/>
                    <a:pt x="1037" y="1148"/>
                    <a:pt x="1087" y="1148"/>
                  </a:cubicBezTo>
                  <a:cubicBezTo>
                    <a:pt x="1461" y="1148"/>
                    <a:pt x="1461" y="1148"/>
                    <a:pt x="1461" y="1148"/>
                  </a:cubicBezTo>
                  <a:cubicBezTo>
                    <a:pt x="1477" y="1148"/>
                    <a:pt x="1490" y="1135"/>
                    <a:pt x="1490" y="1119"/>
                  </a:cubicBezTo>
                  <a:cubicBezTo>
                    <a:pt x="1490" y="29"/>
                    <a:pt x="1490" y="29"/>
                    <a:pt x="1490" y="29"/>
                  </a:cubicBezTo>
                  <a:cubicBezTo>
                    <a:pt x="1490" y="13"/>
                    <a:pt x="1477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CE0ED0A-CBCE-4D46-9CA7-8B568121D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2246313"/>
              <a:ext cx="696289" cy="900817"/>
            </a:xfrm>
            <a:custGeom>
              <a:avLst/>
              <a:gdLst>
                <a:gd name="T0" fmla="*/ 967 w 1147"/>
                <a:gd name="T1" fmla="*/ 395 h 1485"/>
                <a:gd name="T2" fmla="*/ 1020 w 1147"/>
                <a:gd name="T3" fmla="*/ 405 h 1485"/>
                <a:gd name="T4" fmla="*/ 1020 w 1147"/>
                <a:gd name="T5" fmla="*/ 405 h 1485"/>
                <a:gd name="T6" fmla="*/ 1042 w 1147"/>
                <a:gd name="T7" fmla="*/ 415 h 1485"/>
                <a:gd name="T8" fmla="*/ 1147 w 1147"/>
                <a:gd name="T9" fmla="*/ 405 h 1485"/>
                <a:gd name="T10" fmla="*/ 1147 w 1147"/>
                <a:gd name="T11" fmla="*/ 29 h 1485"/>
                <a:gd name="T12" fmla="*/ 1118 w 1147"/>
                <a:gd name="T13" fmla="*/ 0 h 1485"/>
                <a:gd name="T14" fmla="*/ 29 w 1147"/>
                <a:gd name="T15" fmla="*/ 0 h 1485"/>
                <a:gd name="T16" fmla="*/ 0 w 1147"/>
                <a:gd name="T17" fmla="*/ 29 h 1485"/>
                <a:gd name="T18" fmla="*/ 0 w 1147"/>
                <a:gd name="T19" fmla="*/ 173 h 1485"/>
                <a:gd name="T20" fmla="*/ 0 w 1147"/>
                <a:gd name="T21" fmla="*/ 405 h 1485"/>
                <a:gd name="T22" fmla="*/ 0 w 1147"/>
                <a:gd name="T23" fmla="*/ 743 h 1485"/>
                <a:gd name="T24" fmla="*/ 0 w 1147"/>
                <a:gd name="T25" fmla="*/ 1070 h 1485"/>
                <a:gd name="T26" fmla="*/ 0 w 1147"/>
                <a:gd name="T27" fmla="*/ 1119 h 1485"/>
                <a:gd name="T28" fmla="*/ 29 w 1147"/>
                <a:gd name="T29" fmla="*/ 1148 h 1485"/>
                <a:gd name="T30" fmla="*/ 402 w 1147"/>
                <a:gd name="T31" fmla="*/ 1148 h 1485"/>
                <a:gd name="T32" fmla="*/ 412 w 1147"/>
                <a:gd name="T33" fmla="*/ 1252 h 1485"/>
                <a:gd name="T34" fmla="*/ 402 w 1147"/>
                <a:gd name="T35" fmla="*/ 1273 h 1485"/>
                <a:gd name="T36" fmla="*/ 402 w 1147"/>
                <a:gd name="T37" fmla="*/ 1273 h 1485"/>
                <a:gd name="T38" fmla="*/ 392 w 1147"/>
                <a:gd name="T39" fmla="*/ 1325 h 1485"/>
                <a:gd name="T40" fmla="*/ 573 w 1147"/>
                <a:gd name="T41" fmla="*/ 1485 h 1485"/>
                <a:gd name="T42" fmla="*/ 755 w 1147"/>
                <a:gd name="T43" fmla="*/ 1325 h 1485"/>
                <a:gd name="T44" fmla="*/ 745 w 1147"/>
                <a:gd name="T45" fmla="*/ 1273 h 1485"/>
                <a:gd name="T46" fmla="*/ 745 w 1147"/>
                <a:gd name="T47" fmla="*/ 1273 h 1485"/>
                <a:gd name="T48" fmla="*/ 735 w 1147"/>
                <a:gd name="T49" fmla="*/ 1252 h 1485"/>
                <a:gd name="T50" fmla="*/ 745 w 1147"/>
                <a:gd name="T51" fmla="*/ 1148 h 1485"/>
                <a:gd name="T52" fmla="*/ 1118 w 1147"/>
                <a:gd name="T53" fmla="*/ 1148 h 1485"/>
                <a:gd name="T54" fmla="*/ 1147 w 1147"/>
                <a:gd name="T55" fmla="*/ 1119 h 1485"/>
                <a:gd name="T56" fmla="*/ 1147 w 1147"/>
                <a:gd name="T57" fmla="*/ 743 h 1485"/>
                <a:gd name="T58" fmla="*/ 1042 w 1147"/>
                <a:gd name="T59" fmla="*/ 733 h 1485"/>
                <a:gd name="T60" fmla="*/ 1020 w 1147"/>
                <a:gd name="T61" fmla="*/ 743 h 1485"/>
                <a:gd name="T62" fmla="*/ 1020 w 1147"/>
                <a:gd name="T63" fmla="*/ 743 h 1485"/>
                <a:gd name="T64" fmla="*/ 967 w 1147"/>
                <a:gd name="T65" fmla="*/ 753 h 1485"/>
                <a:gd name="T66" fmla="*/ 805 w 1147"/>
                <a:gd name="T67" fmla="*/ 574 h 1485"/>
                <a:gd name="T68" fmla="*/ 967 w 1147"/>
                <a:gd name="T69" fmla="*/ 39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7" h="1485">
                  <a:moveTo>
                    <a:pt x="967" y="395"/>
                  </a:moveTo>
                  <a:cubicBezTo>
                    <a:pt x="986" y="395"/>
                    <a:pt x="1004" y="398"/>
                    <a:pt x="1020" y="405"/>
                  </a:cubicBezTo>
                  <a:cubicBezTo>
                    <a:pt x="1020" y="405"/>
                    <a:pt x="1020" y="405"/>
                    <a:pt x="1020" y="405"/>
                  </a:cubicBezTo>
                  <a:cubicBezTo>
                    <a:pt x="1028" y="407"/>
                    <a:pt x="1035" y="411"/>
                    <a:pt x="1042" y="415"/>
                  </a:cubicBezTo>
                  <a:cubicBezTo>
                    <a:pt x="1078" y="431"/>
                    <a:pt x="1147" y="454"/>
                    <a:pt x="1147" y="405"/>
                  </a:cubicBezTo>
                  <a:cubicBezTo>
                    <a:pt x="1147" y="29"/>
                    <a:pt x="1147" y="29"/>
                    <a:pt x="1147" y="29"/>
                  </a:cubicBezTo>
                  <a:cubicBezTo>
                    <a:pt x="1147" y="13"/>
                    <a:pt x="1134" y="0"/>
                    <a:pt x="111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1070"/>
                    <a:pt x="0" y="1070"/>
                    <a:pt x="0" y="1070"/>
                  </a:cubicBezTo>
                  <a:cubicBezTo>
                    <a:pt x="0" y="1119"/>
                    <a:pt x="0" y="1119"/>
                    <a:pt x="0" y="1119"/>
                  </a:cubicBezTo>
                  <a:cubicBezTo>
                    <a:pt x="0" y="1135"/>
                    <a:pt x="13" y="1148"/>
                    <a:pt x="29" y="1148"/>
                  </a:cubicBezTo>
                  <a:cubicBezTo>
                    <a:pt x="402" y="1148"/>
                    <a:pt x="402" y="1148"/>
                    <a:pt x="402" y="1148"/>
                  </a:cubicBezTo>
                  <a:cubicBezTo>
                    <a:pt x="452" y="1148"/>
                    <a:pt x="428" y="1216"/>
                    <a:pt x="412" y="1252"/>
                  </a:cubicBezTo>
                  <a:cubicBezTo>
                    <a:pt x="408" y="1258"/>
                    <a:pt x="405" y="1265"/>
                    <a:pt x="402" y="1273"/>
                  </a:cubicBezTo>
                  <a:cubicBezTo>
                    <a:pt x="402" y="1273"/>
                    <a:pt x="402" y="1273"/>
                    <a:pt x="402" y="1273"/>
                  </a:cubicBezTo>
                  <a:cubicBezTo>
                    <a:pt x="395" y="1289"/>
                    <a:pt x="392" y="1307"/>
                    <a:pt x="392" y="1325"/>
                  </a:cubicBezTo>
                  <a:cubicBezTo>
                    <a:pt x="392" y="1413"/>
                    <a:pt x="473" y="1485"/>
                    <a:pt x="573" y="1485"/>
                  </a:cubicBezTo>
                  <a:cubicBezTo>
                    <a:pt x="674" y="1485"/>
                    <a:pt x="755" y="1413"/>
                    <a:pt x="755" y="1325"/>
                  </a:cubicBezTo>
                  <a:cubicBezTo>
                    <a:pt x="755" y="1307"/>
                    <a:pt x="751" y="1289"/>
                    <a:pt x="745" y="1273"/>
                  </a:cubicBezTo>
                  <a:cubicBezTo>
                    <a:pt x="745" y="1273"/>
                    <a:pt x="745" y="1273"/>
                    <a:pt x="745" y="1273"/>
                  </a:cubicBezTo>
                  <a:cubicBezTo>
                    <a:pt x="742" y="1265"/>
                    <a:pt x="739" y="1258"/>
                    <a:pt x="735" y="1252"/>
                  </a:cubicBezTo>
                  <a:cubicBezTo>
                    <a:pt x="719" y="1216"/>
                    <a:pt x="694" y="1148"/>
                    <a:pt x="745" y="1148"/>
                  </a:cubicBezTo>
                  <a:cubicBezTo>
                    <a:pt x="1118" y="1148"/>
                    <a:pt x="1118" y="1148"/>
                    <a:pt x="1118" y="1148"/>
                  </a:cubicBezTo>
                  <a:cubicBezTo>
                    <a:pt x="1134" y="1148"/>
                    <a:pt x="1147" y="1135"/>
                    <a:pt x="1147" y="1119"/>
                  </a:cubicBezTo>
                  <a:cubicBezTo>
                    <a:pt x="1147" y="743"/>
                    <a:pt x="1147" y="743"/>
                    <a:pt x="1147" y="743"/>
                  </a:cubicBezTo>
                  <a:cubicBezTo>
                    <a:pt x="1147" y="693"/>
                    <a:pt x="1078" y="717"/>
                    <a:pt x="1042" y="733"/>
                  </a:cubicBezTo>
                  <a:cubicBezTo>
                    <a:pt x="1035" y="737"/>
                    <a:pt x="1028" y="740"/>
                    <a:pt x="1020" y="743"/>
                  </a:cubicBezTo>
                  <a:cubicBezTo>
                    <a:pt x="1020" y="743"/>
                    <a:pt x="1020" y="743"/>
                    <a:pt x="1020" y="743"/>
                  </a:cubicBezTo>
                  <a:cubicBezTo>
                    <a:pt x="1004" y="749"/>
                    <a:pt x="986" y="753"/>
                    <a:pt x="967" y="753"/>
                  </a:cubicBezTo>
                  <a:cubicBezTo>
                    <a:pt x="878" y="753"/>
                    <a:pt x="805" y="673"/>
                    <a:pt x="805" y="574"/>
                  </a:cubicBezTo>
                  <a:cubicBezTo>
                    <a:pt x="805" y="475"/>
                    <a:pt x="878" y="395"/>
                    <a:pt x="967" y="3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7574514D-00E5-42F4-A707-D0D4FB889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2940733"/>
              <a:ext cx="696289" cy="696349"/>
            </a:xfrm>
            <a:custGeom>
              <a:avLst/>
              <a:gdLst>
                <a:gd name="T0" fmla="*/ 967 w 1147"/>
                <a:gd name="T1" fmla="*/ 394 h 1147"/>
                <a:gd name="T2" fmla="*/ 1020 w 1147"/>
                <a:gd name="T3" fmla="*/ 404 h 1147"/>
                <a:gd name="T4" fmla="*/ 1020 w 1147"/>
                <a:gd name="T5" fmla="*/ 404 h 1147"/>
                <a:gd name="T6" fmla="*/ 1042 w 1147"/>
                <a:gd name="T7" fmla="*/ 414 h 1147"/>
                <a:gd name="T8" fmla="*/ 1147 w 1147"/>
                <a:gd name="T9" fmla="*/ 404 h 1147"/>
                <a:gd name="T10" fmla="*/ 1147 w 1147"/>
                <a:gd name="T11" fmla="*/ 28 h 1147"/>
                <a:gd name="T12" fmla="*/ 1118 w 1147"/>
                <a:gd name="T13" fmla="*/ 0 h 1147"/>
                <a:gd name="T14" fmla="*/ 745 w 1147"/>
                <a:gd name="T15" fmla="*/ 0 h 1147"/>
                <a:gd name="T16" fmla="*/ 735 w 1147"/>
                <a:gd name="T17" fmla="*/ 104 h 1147"/>
                <a:gd name="T18" fmla="*/ 745 w 1147"/>
                <a:gd name="T19" fmla="*/ 125 h 1147"/>
                <a:gd name="T20" fmla="*/ 745 w 1147"/>
                <a:gd name="T21" fmla="*/ 125 h 1147"/>
                <a:gd name="T22" fmla="*/ 755 w 1147"/>
                <a:gd name="T23" fmla="*/ 177 h 1147"/>
                <a:gd name="T24" fmla="*/ 573 w 1147"/>
                <a:gd name="T25" fmla="*/ 337 h 1147"/>
                <a:gd name="T26" fmla="*/ 392 w 1147"/>
                <a:gd name="T27" fmla="*/ 177 h 1147"/>
                <a:gd name="T28" fmla="*/ 402 w 1147"/>
                <a:gd name="T29" fmla="*/ 125 h 1147"/>
                <a:gd name="T30" fmla="*/ 402 w 1147"/>
                <a:gd name="T31" fmla="*/ 125 h 1147"/>
                <a:gd name="T32" fmla="*/ 412 w 1147"/>
                <a:gd name="T33" fmla="*/ 104 h 1147"/>
                <a:gd name="T34" fmla="*/ 402 w 1147"/>
                <a:gd name="T35" fmla="*/ 0 h 1147"/>
                <a:gd name="T36" fmla="*/ 29 w 1147"/>
                <a:gd name="T37" fmla="*/ 0 h 1147"/>
                <a:gd name="T38" fmla="*/ 0 w 1147"/>
                <a:gd name="T39" fmla="*/ 28 h 1147"/>
                <a:gd name="T40" fmla="*/ 0 w 1147"/>
                <a:gd name="T41" fmla="*/ 404 h 1147"/>
                <a:gd name="T42" fmla="*/ 0 w 1147"/>
                <a:gd name="T43" fmla="*/ 743 h 1147"/>
                <a:gd name="T44" fmla="*/ 0 w 1147"/>
                <a:gd name="T45" fmla="*/ 1118 h 1147"/>
                <a:gd name="T46" fmla="*/ 29 w 1147"/>
                <a:gd name="T47" fmla="*/ 1147 h 1147"/>
                <a:gd name="T48" fmla="*/ 402 w 1147"/>
                <a:gd name="T49" fmla="*/ 1147 h 1147"/>
                <a:gd name="T50" fmla="*/ 412 w 1147"/>
                <a:gd name="T51" fmla="*/ 1043 h 1147"/>
                <a:gd name="T52" fmla="*/ 402 w 1147"/>
                <a:gd name="T53" fmla="*/ 1022 h 1147"/>
                <a:gd name="T54" fmla="*/ 402 w 1147"/>
                <a:gd name="T55" fmla="*/ 1022 h 1147"/>
                <a:gd name="T56" fmla="*/ 392 w 1147"/>
                <a:gd name="T57" fmla="*/ 970 h 1147"/>
                <a:gd name="T58" fmla="*/ 573 w 1147"/>
                <a:gd name="T59" fmla="*/ 810 h 1147"/>
                <a:gd name="T60" fmla="*/ 755 w 1147"/>
                <a:gd name="T61" fmla="*/ 970 h 1147"/>
                <a:gd name="T62" fmla="*/ 745 w 1147"/>
                <a:gd name="T63" fmla="*/ 1022 h 1147"/>
                <a:gd name="T64" fmla="*/ 745 w 1147"/>
                <a:gd name="T65" fmla="*/ 1022 h 1147"/>
                <a:gd name="T66" fmla="*/ 735 w 1147"/>
                <a:gd name="T67" fmla="*/ 1043 h 1147"/>
                <a:gd name="T68" fmla="*/ 745 w 1147"/>
                <a:gd name="T69" fmla="*/ 1147 h 1147"/>
                <a:gd name="T70" fmla="*/ 1118 w 1147"/>
                <a:gd name="T71" fmla="*/ 1147 h 1147"/>
                <a:gd name="T72" fmla="*/ 1147 w 1147"/>
                <a:gd name="T73" fmla="*/ 1118 h 1147"/>
                <a:gd name="T74" fmla="*/ 1147 w 1147"/>
                <a:gd name="T75" fmla="*/ 743 h 1147"/>
                <a:gd name="T76" fmla="*/ 1042 w 1147"/>
                <a:gd name="T77" fmla="*/ 732 h 1147"/>
                <a:gd name="T78" fmla="*/ 1020 w 1147"/>
                <a:gd name="T79" fmla="*/ 743 h 1147"/>
                <a:gd name="T80" fmla="*/ 1020 w 1147"/>
                <a:gd name="T81" fmla="*/ 743 h 1147"/>
                <a:gd name="T82" fmla="*/ 967 w 1147"/>
                <a:gd name="T83" fmla="*/ 753 h 1147"/>
                <a:gd name="T84" fmla="*/ 805 w 1147"/>
                <a:gd name="T85" fmla="*/ 573 h 1147"/>
                <a:gd name="T86" fmla="*/ 967 w 1147"/>
                <a:gd name="T87" fmla="*/ 394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7" h="1147">
                  <a:moveTo>
                    <a:pt x="967" y="394"/>
                  </a:moveTo>
                  <a:cubicBezTo>
                    <a:pt x="986" y="394"/>
                    <a:pt x="1004" y="398"/>
                    <a:pt x="1020" y="404"/>
                  </a:cubicBezTo>
                  <a:cubicBezTo>
                    <a:pt x="1020" y="404"/>
                    <a:pt x="1020" y="404"/>
                    <a:pt x="1020" y="404"/>
                  </a:cubicBezTo>
                  <a:cubicBezTo>
                    <a:pt x="1028" y="407"/>
                    <a:pt x="1035" y="410"/>
                    <a:pt x="1042" y="414"/>
                  </a:cubicBezTo>
                  <a:cubicBezTo>
                    <a:pt x="1078" y="430"/>
                    <a:pt x="1147" y="454"/>
                    <a:pt x="1147" y="404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7" y="12"/>
                    <a:pt x="1134" y="0"/>
                    <a:pt x="1118" y="0"/>
                  </a:cubicBezTo>
                  <a:cubicBezTo>
                    <a:pt x="745" y="0"/>
                    <a:pt x="745" y="0"/>
                    <a:pt x="745" y="0"/>
                  </a:cubicBezTo>
                  <a:cubicBezTo>
                    <a:pt x="694" y="0"/>
                    <a:pt x="719" y="68"/>
                    <a:pt x="735" y="104"/>
                  </a:cubicBezTo>
                  <a:cubicBezTo>
                    <a:pt x="739" y="110"/>
                    <a:pt x="742" y="117"/>
                    <a:pt x="745" y="125"/>
                  </a:cubicBezTo>
                  <a:cubicBezTo>
                    <a:pt x="745" y="125"/>
                    <a:pt x="745" y="125"/>
                    <a:pt x="745" y="125"/>
                  </a:cubicBezTo>
                  <a:cubicBezTo>
                    <a:pt x="751" y="141"/>
                    <a:pt x="755" y="159"/>
                    <a:pt x="755" y="177"/>
                  </a:cubicBezTo>
                  <a:cubicBezTo>
                    <a:pt x="755" y="265"/>
                    <a:pt x="674" y="337"/>
                    <a:pt x="573" y="337"/>
                  </a:cubicBezTo>
                  <a:cubicBezTo>
                    <a:pt x="473" y="337"/>
                    <a:pt x="392" y="265"/>
                    <a:pt x="392" y="177"/>
                  </a:cubicBezTo>
                  <a:cubicBezTo>
                    <a:pt x="392" y="159"/>
                    <a:pt x="395" y="141"/>
                    <a:pt x="402" y="125"/>
                  </a:cubicBezTo>
                  <a:cubicBezTo>
                    <a:pt x="402" y="125"/>
                    <a:pt x="402" y="125"/>
                    <a:pt x="402" y="125"/>
                  </a:cubicBezTo>
                  <a:cubicBezTo>
                    <a:pt x="405" y="117"/>
                    <a:pt x="408" y="110"/>
                    <a:pt x="412" y="104"/>
                  </a:cubicBezTo>
                  <a:cubicBezTo>
                    <a:pt x="428" y="68"/>
                    <a:pt x="452" y="0"/>
                    <a:pt x="40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2"/>
                    <a:pt x="0" y="28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1118"/>
                    <a:pt x="0" y="1118"/>
                    <a:pt x="0" y="1118"/>
                  </a:cubicBezTo>
                  <a:cubicBezTo>
                    <a:pt x="0" y="1134"/>
                    <a:pt x="13" y="1147"/>
                    <a:pt x="29" y="1147"/>
                  </a:cubicBezTo>
                  <a:cubicBezTo>
                    <a:pt x="402" y="1147"/>
                    <a:pt x="402" y="1147"/>
                    <a:pt x="402" y="1147"/>
                  </a:cubicBezTo>
                  <a:cubicBezTo>
                    <a:pt x="452" y="1147"/>
                    <a:pt x="428" y="1079"/>
                    <a:pt x="412" y="1043"/>
                  </a:cubicBezTo>
                  <a:cubicBezTo>
                    <a:pt x="408" y="1036"/>
                    <a:pt x="405" y="1029"/>
                    <a:pt x="402" y="1022"/>
                  </a:cubicBezTo>
                  <a:cubicBezTo>
                    <a:pt x="402" y="1022"/>
                    <a:pt x="402" y="1022"/>
                    <a:pt x="402" y="1022"/>
                  </a:cubicBezTo>
                  <a:cubicBezTo>
                    <a:pt x="395" y="1005"/>
                    <a:pt x="392" y="988"/>
                    <a:pt x="392" y="970"/>
                  </a:cubicBezTo>
                  <a:cubicBezTo>
                    <a:pt x="392" y="881"/>
                    <a:pt x="473" y="810"/>
                    <a:pt x="573" y="810"/>
                  </a:cubicBezTo>
                  <a:cubicBezTo>
                    <a:pt x="674" y="810"/>
                    <a:pt x="755" y="881"/>
                    <a:pt x="755" y="970"/>
                  </a:cubicBezTo>
                  <a:cubicBezTo>
                    <a:pt x="755" y="988"/>
                    <a:pt x="751" y="1005"/>
                    <a:pt x="745" y="1022"/>
                  </a:cubicBezTo>
                  <a:cubicBezTo>
                    <a:pt x="745" y="1022"/>
                    <a:pt x="745" y="1022"/>
                    <a:pt x="745" y="1022"/>
                  </a:cubicBezTo>
                  <a:cubicBezTo>
                    <a:pt x="742" y="1029"/>
                    <a:pt x="739" y="1036"/>
                    <a:pt x="735" y="1043"/>
                  </a:cubicBezTo>
                  <a:cubicBezTo>
                    <a:pt x="719" y="1079"/>
                    <a:pt x="694" y="1147"/>
                    <a:pt x="745" y="1147"/>
                  </a:cubicBezTo>
                  <a:cubicBezTo>
                    <a:pt x="1118" y="1147"/>
                    <a:pt x="1118" y="1147"/>
                    <a:pt x="1118" y="1147"/>
                  </a:cubicBezTo>
                  <a:cubicBezTo>
                    <a:pt x="1134" y="1147"/>
                    <a:pt x="1147" y="1134"/>
                    <a:pt x="1147" y="1118"/>
                  </a:cubicBezTo>
                  <a:cubicBezTo>
                    <a:pt x="1147" y="743"/>
                    <a:pt x="1147" y="743"/>
                    <a:pt x="1147" y="743"/>
                  </a:cubicBezTo>
                  <a:cubicBezTo>
                    <a:pt x="1147" y="693"/>
                    <a:pt x="1078" y="717"/>
                    <a:pt x="1042" y="732"/>
                  </a:cubicBezTo>
                  <a:cubicBezTo>
                    <a:pt x="1035" y="736"/>
                    <a:pt x="1028" y="740"/>
                    <a:pt x="1020" y="743"/>
                  </a:cubicBezTo>
                  <a:cubicBezTo>
                    <a:pt x="1020" y="743"/>
                    <a:pt x="1020" y="743"/>
                    <a:pt x="1020" y="743"/>
                  </a:cubicBezTo>
                  <a:cubicBezTo>
                    <a:pt x="1004" y="749"/>
                    <a:pt x="986" y="753"/>
                    <a:pt x="967" y="753"/>
                  </a:cubicBezTo>
                  <a:cubicBezTo>
                    <a:pt x="878" y="753"/>
                    <a:pt x="805" y="672"/>
                    <a:pt x="805" y="573"/>
                  </a:cubicBezTo>
                  <a:cubicBezTo>
                    <a:pt x="805" y="474"/>
                    <a:pt x="878" y="394"/>
                    <a:pt x="967" y="3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E962CEB1-2A86-4A91-B1B4-BE8E3BDBD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3432614"/>
              <a:ext cx="696289" cy="1103357"/>
            </a:xfrm>
            <a:custGeom>
              <a:avLst/>
              <a:gdLst>
                <a:gd name="T0" fmla="*/ 967 w 1147"/>
                <a:gd name="T1" fmla="*/ 732 h 1822"/>
                <a:gd name="T2" fmla="*/ 1020 w 1147"/>
                <a:gd name="T3" fmla="*/ 742 h 1822"/>
                <a:gd name="T4" fmla="*/ 1020 w 1147"/>
                <a:gd name="T5" fmla="*/ 742 h 1822"/>
                <a:gd name="T6" fmla="*/ 1042 w 1147"/>
                <a:gd name="T7" fmla="*/ 752 h 1822"/>
                <a:gd name="T8" fmla="*/ 1147 w 1147"/>
                <a:gd name="T9" fmla="*/ 742 h 1822"/>
                <a:gd name="T10" fmla="*/ 1147 w 1147"/>
                <a:gd name="T11" fmla="*/ 366 h 1822"/>
                <a:gd name="T12" fmla="*/ 1118 w 1147"/>
                <a:gd name="T13" fmla="*/ 337 h 1822"/>
                <a:gd name="T14" fmla="*/ 745 w 1147"/>
                <a:gd name="T15" fmla="*/ 337 h 1822"/>
                <a:gd name="T16" fmla="*/ 735 w 1147"/>
                <a:gd name="T17" fmla="*/ 233 h 1822"/>
                <a:gd name="T18" fmla="*/ 745 w 1147"/>
                <a:gd name="T19" fmla="*/ 212 h 1822"/>
                <a:gd name="T20" fmla="*/ 745 w 1147"/>
                <a:gd name="T21" fmla="*/ 212 h 1822"/>
                <a:gd name="T22" fmla="*/ 755 w 1147"/>
                <a:gd name="T23" fmla="*/ 160 h 1822"/>
                <a:gd name="T24" fmla="*/ 573 w 1147"/>
                <a:gd name="T25" fmla="*/ 0 h 1822"/>
                <a:gd name="T26" fmla="*/ 392 w 1147"/>
                <a:gd name="T27" fmla="*/ 160 h 1822"/>
                <a:gd name="T28" fmla="*/ 402 w 1147"/>
                <a:gd name="T29" fmla="*/ 212 h 1822"/>
                <a:gd name="T30" fmla="*/ 402 w 1147"/>
                <a:gd name="T31" fmla="*/ 212 h 1822"/>
                <a:gd name="T32" fmla="*/ 412 w 1147"/>
                <a:gd name="T33" fmla="*/ 233 h 1822"/>
                <a:gd name="T34" fmla="*/ 402 w 1147"/>
                <a:gd name="T35" fmla="*/ 337 h 1822"/>
                <a:gd name="T36" fmla="*/ 29 w 1147"/>
                <a:gd name="T37" fmla="*/ 337 h 1822"/>
                <a:gd name="T38" fmla="*/ 0 w 1147"/>
                <a:gd name="T39" fmla="*/ 366 h 1822"/>
                <a:gd name="T40" fmla="*/ 0 w 1147"/>
                <a:gd name="T41" fmla="*/ 507 h 1822"/>
                <a:gd name="T42" fmla="*/ 0 w 1147"/>
                <a:gd name="T43" fmla="*/ 742 h 1822"/>
                <a:gd name="T44" fmla="*/ 0 w 1147"/>
                <a:gd name="T45" fmla="*/ 1080 h 1822"/>
                <a:gd name="T46" fmla="*/ 0 w 1147"/>
                <a:gd name="T47" fmla="*/ 1388 h 1822"/>
                <a:gd name="T48" fmla="*/ 0 w 1147"/>
                <a:gd name="T49" fmla="*/ 1456 h 1822"/>
                <a:gd name="T50" fmla="*/ 29 w 1147"/>
                <a:gd name="T51" fmla="*/ 1485 h 1822"/>
                <a:gd name="T52" fmla="*/ 402 w 1147"/>
                <a:gd name="T53" fmla="*/ 1485 h 1822"/>
                <a:gd name="T54" fmla="*/ 412 w 1147"/>
                <a:gd name="T55" fmla="*/ 1589 h 1822"/>
                <a:gd name="T56" fmla="*/ 402 w 1147"/>
                <a:gd name="T57" fmla="*/ 1610 h 1822"/>
                <a:gd name="T58" fmla="*/ 402 w 1147"/>
                <a:gd name="T59" fmla="*/ 1610 h 1822"/>
                <a:gd name="T60" fmla="*/ 392 w 1147"/>
                <a:gd name="T61" fmla="*/ 1662 h 1822"/>
                <a:gd name="T62" fmla="*/ 573 w 1147"/>
                <a:gd name="T63" fmla="*/ 1822 h 1822"/>
                <a:gd name="T64" fmla="*/ 755 w 1147"/>
                <a:gd name="T65" fmla="*/ 1662 h 1822"/>
                <a:gd name="T66" fmla="*/ 745 w 1147"/>
                <a:gd name="T67" fmla="*/ 1610 h 1822"/>
                <a:gd name="T68" fmla="*/ 745 w 1147"/>
                <a:gd name="T69" fmla="*/ 1610 h 1822"/>
                <a:gd name="T70" fmla="*/ 735 w 1147"/>
                <a:gd name="T71" fmla="*/ 1589 h 1822"/>
                <a:gd name="T72" fmla="*/ 745 w 1147"/>
                <a:gd name="T73" fmla="*/ 1485 h 1822"/>
                <a:gd name="T74" fmla="*/ 1118 w 1147"/>
                <a:gd name="T75" fmla="*/ 1485 h 1822"/>
                <a:gd name="T76" fmla="*/ 1147 w 1147"/>
                <a:gd name="T77" fmla="*/ 1456 h 1822"/>
                <a:gd name="T78" fmla="*/ 1147 w 1147"/>
                <a:gd name="T79" fmla="*/ 1080 h 1822"/>
                <a:gd name="T80" fmla="*/ 1042 w 1147"/>
                <a:gd name="T81" fmla="*/ 1070 h 1822"/>
                <a:gd name="T82" fmla="*/ 1020 w 1147"/>
                <a:gd name="T83" fmla="*/ 1080 h 1822"/>
                <a:gd name="T84" fmla="*/ 1020 w 1147"/>
                <a:gd name="T85" fmla="*/ 1080 h 1822"/>
                <a:gd name="T86" fmla="*/ 967 w 1147"/>
                <a:gd name="T87" fmla="*/ 1090 h 1822"/>
                <a:gd name="T88" fmla="*/ 805 w 1147"/>
                <a:gd name="T89" fmla="*/ 911 h 1822"/>
                <a:gd name="T90" fmla="*/ 967 w 1147"/>
                <a:gd name="T91" fmla="*/ 732 h 1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7" h="1822">
                  <a:moveTo>
                    <a:pt x="967" y="732"/>
                  </a:moveTo>
                  <a:cubicBezTo>
                    <a:pt x="986" y="732"/>
                    <a:pt x="1004" y="735"/>
                    <a:pt x="1020" y="742"/>
                  </a:cubicBezTo>
                  <a:cubicBezTo>
                    <a:pt x="1020" y="742"/>
                    <a:pt x="1020" y="742"/>
                    <a:pt x="1020" y="742"/>
                  </a:cubicBezTo>
                  <a:cubicBezTo>
                    <a:pt x="1028" y="744"/>
                    <a:pt x="1035" y="748"/>
                    <a:pt x="1042" y="752"/>
                  </a:cubicBezTo>
                  <a:cubicBezTo>
                    <a:pt x="1078" y="768"/>
                    <a:pt x="1147" y="792"/>
                    <a:pt x="1147" y="742"/>
                  </a:cubicBezTo>
                  <a:cubicBezTo>
                    <a:pt x="1147" y="366"/>
                    <a:pt x="1147" y="366"/>
                    <a:pt x="1147" y="366"/>
                  </a:cubicBezTo>
                  <a:cubicBezTo>
                    <a:pt x="1147" y="350"/>
                    <a:pt x="1134" y="337"/>
                    <a:pt x="1118" y="337"/>
                  </a:cubicBezTo>
                  <a:cubicBezTo>
                    <a:pt x="745" y="337"/>
                    <a:pt x="745" y="337"/>
                    <a:pt x="745" y="337"/>
                  </a:cubicBezTo>
                  <a:cubicBezTo>
                    <a:pt x="694" y="337"/>
                    <a:pt x="719" y="269"/>
                    <a:pt x="735" y="233"/>
                  </a:cubicBezTo>
                  <a:cubicBezTo>
                    <a:pt x="739" y="226"/>
                    <a:pt x="742" y="219"/>
                    <a:pt x="745" y="212"/>
                  </a:cubicBezTo>
                  <a:cubicBezTo>
                    <a:pt x="745" y="212"/>
                    <a:pt x="745" y="212"/>
                    <a:pt x="745" y="212"/>
                  </a:cubicBezTo>
                  <a:cubicBezTo>
                    <a:pt x="751" y="195"/>
                    <a:pt x="755" y="178"/>
                    <a:pt x="755" y="160"/>
                  </a:cubicBezTo>
                  <a:cubicBezTo>
                    <a:pt x="755" y="71"/>
                    <a:pt x="674" y="0"/>
                    <a:pt x="573" y="0"/>
                  </a:cubicBezTo>
                  <a:cubicBezTo>
                    <a:pt x="473" y="0"/>
                    <a:pt x="392" y="71"/>
                    <a:pt x="392" y="160"/>
                  </a:cubicBezTo>
                  <a:cubicBezTo>
                    <a:pt x="392" y="178"/>
                    <a:pt x="395" y="195"/>
                    <a:pt x="402" y="212"/>
                  </a:cubicBezTo>
                  <a:cubicBezTo>
                    <a:pt x="402" y="212"/>
                    <a:pt x="402" y="212"/>
                    <a:pt x="402" y="212"/>
                  </a:cubicBezTo>
                  <a:cubicBezTo>
                    <a:pt x="405" y="219"/>
                    <a:pt x="408" y="226"/>
                    <a:pt x="412" y="233"/>
                  </a:cubicBezTo>
                  <a:cubicBezTo>
                    <a:pt x="428" y="269"/>
                    <a:pt x="452" y="337"/>
                    <a:pt x="402" y="337"/>
                  </a:cubicBezTo>
                  <a:cubicBezTo>
                    <a:pt x="29" y="337"/>
                    <a:pt x="29" y="337"/>
                    <a:pt x="29" y="337"/>
                  </a:cubicBezTo>
                  <a:cubicBezTo>
                    <a:pt x="13" y="337"/>
                    <a:pt x="0" y="350"/>
                    <a:pt x="0" y="366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742"/>
                    <a:pt x="0" y="742"/>
                    <a:pt x="0" y="742"/>
                  </a:cubicBezTo>
                  <a:cubicBezTo>
                    <a:pt x="0" y="1080"/>
                    <a:pt x="0" y="1080"/>
                    <a:pt x="0" y="1080"/>
                  </a:cubicBezTo>
                  <a:cubicBezTo>
                    <a:pt x="0" y="1388"/>
                    <a:pt x="0" y="1388"/>
                    <a:pt x="0" y="1388"/>
                  </a:cubicBezTo>
                  <a:cubicBezTo>
                    <a:pt x="0" y="1456"/>
                    <a:pt x="0" y="1456"/>
                    <a:pt x="0" y="1456"/>
                  </a:cubicBezTo>
                  <a:cubicBezTo>
                    <a:pt x="0" y="1472"/>
                    <a:pt x="13" y="1485"/>
                    <a:pt x="29" y="1485"/>
                  </a:cubicBezTo>
                  <a:cubicBezTo>
                    <a:pt x="402" y="1485"/>
                    <a:pt x="402" y="1485"/>
                    <a:pt x="402" y="1485"/>
                  </a:cubicBezTo>
                  <a:cubicBezTo>
                    <a:pt x="452" y="1485"/>
                    <a:pt x="428" y="1553"/>
                    <a:pt x="412" y="1589"/>
                  </a:cubicBezTo>
                  <a:cubicBezTo>
                    <a:pt x="408" y="1596"/>
                    <a:pt x="405" y="1603"/>
                    <a:pt x="402" y="1610"/>
                  </a:cubicBezTo>
                  <a:cubicBezTo>
                    <a:pt x="402" y="1610"/>
                    <a:pt x="402" y="1610"/>
                    <a:pt x="402" y="1610"/>
                  </a:cubicBezTo>
                  <a:cubicBezTo>
                    <a:pt x="395" y="1626"/>
                    <a:pt x="392" y="1644"/>
                    <a:pt x="392" y="1662"/>
                  </a:cubicBezTo>
                  <a:cubicBezTo>
                    <a:pt x="392" y="1750"/>
                    <a:pt x="473" y="1822"/>
                    <a:pt x="573" y="1822"/>
                  </a:cubicBezTo>
                  <a:cubicBezTo>
                    <a:pt x="674" y="1822"/>
                    <a:pt x="755" y="1750"/>
                    <a:pt x="755" y="1662"/>
                  </a:cubicBezTo>
                  <a:cubicBezTo>
                    <a:pt x="755" y="1644"/>
                    <a:pt x="751" y="1626"/>
                    <a:pt x="745" y="1610"/>
                  </a:cubicBezTo>
                  <a:cubicBezTo>
                    <a:pt x="745" y="1610"/>
                    <a:pt x="745" y="1610"/>
                    <a:pt x="745" y="1610"/>
                  </a:cubicBezTo>
                  <a:cubicBezTo>
                    <a:pt x="742" y="1603"/>
                    <a:pt x="739" y="1596"/>
                    <a:pt x="735" y="1589"/>
                  </a:cubicBezTo>
                  <a:cubicBezTo>
                    <a:pt x="719" y="1553"/>
                    <a:pt x="694" y="1485"/>
                    <a:pt x="745" y="1485"/>
                  </a:cubicBezTo>
                  <a:cubicBezTo>
                    <a:pt x="1118" y="1485"/>
                    <a:pt x="1118" y="1485"/>
                    <a:pt x="1118" y="1485"/>
                  </a:cubicBezTo>
                  <a:cubicBezTo>
                    <a:pt x="1134" y="1485"/>
                    <a:pt x="1147" y="1472"/>
                    <a:pt x="1147" y="1456"/>
                  </a:cubicBezTo>
                  <a:cubicBezTo>
                    <a:pt x="1147" y="1080"/>
                    <a:pt x="1147" y="1080"/>
                    <a:pt x="1147" y="1080"/>
                  </a:cubicBezTo>
                  <a:cubicBezTo>
                    <a:pt x="1147" y="1030"/>
                    <a:pt x="1078" y="1054"/>
                    <a:pt x="1042" y="1070"/>
                  </a:cubicBezTo>
                  <a:cubicBezTo>
                    <a:pt x="1035" y="1074"/>
                    <a:pt x="1028" y="1077"/>
                    <a:pt x="1020" y="1080"/>
                  </a:cubicBezTo>
                  <a:cubicBezTo>
                    <a:pt x="1020" y="1080"/>
                    <a:pt x="1020" y="1080"/>
                    <a:pt x="1020" y="1080"/>
                  </a:cubicBezTo>
                  <a:cubicBezTo>
                    <a:pt x="1004" y="1087"/>
                    <a:pt x="986" y="1090"/>
                    <a:pt x="967" y="1090"/>
                  </a:cubicBezTo>
                  <a:cubicBezTo>
                    <a:pt x="878" y="1090"/>
                    <a:pt x="805" y="1010"/>
                    <a:pt x="805" y="911"/>
                  </a:cubicBezTo>
                  <a:cubicBezTo>
                    <a:pt x="805" y="812"/>
                    <a:pt x="878" y="732"/>
                    <a:pt x="967" y="7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AAC40783-9E2D-4D44-B389-E91EA82AA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3735" y="2738193"/>
              <a:ext cx="900740" cy="1101428"/>
            </a:xfrm>
            <a:custGeom>
              <a:avLst/>
              <a:gdLst>
                <a:gd name="T0" fmla="*/ 1461 w 1490"/>
                <a:gd name="T1" fmla="*/ 337 h 1821"/>
                <a:gd name="T2" fmla="*/ 1087 w 1490"/>
                <a:gd name="T3" fmla="*/ 337 h 1821"/>
                <a:gd name="T4" fmla="*/ 1077 w 1490"/>
                <a:gd name="T5" fmla="*/ 232 h 1821"/>
                <a:gd name="T6" fmla="*/ 1087 w 1490"/>
                <a:gd name="T7" fmla="*/ 211 h 1821"/>
                <a:gd name="T8" fmla="*/ 1087 w 1490"/>
                <a:gd name="T9" fmla="*/ 211 h 1821"/>
                <a:gd name="T10" fmla="*/ 1098 w 1490"/>
                <a:gd name="T11" fmla="*/ 159 h 1821"/>
                <a:gd name="T12" fmla="*/ 916 w 1490"/>
                <a:gd name="T13" fmla="*/ 0 h 1821"/>
                <a:gd name="T14" fmla="*/ 734 w 1490"/>
                <a:gd name="T15" fmla="*/ 159 h 1821"/>
                <a:gd name="T16" fmla="*/ 744 w 1490"/>
                <a:gd name="T17" fmla="*/ 211 h 1821"/>
                <a:gd name="T18" fmla="*/ 744 w 1490"/>
                <a:gd name="T19" fmla="*/ 211 h 1821"/>
                <a:gd name="T20" fmla="*/ 755 w 1490"/>
                <a:gd name="T21" fmla="*/ 232 h 1821"/>
                <a:gd name="T22" fmla="*/ 744 w 1490"/>
                <a:gd name="T23" fmla="*/ 337 h 1821"/>
                <a:gd name="T24" fmla="*/ 371 w 1490"/>
                <a:gd name="T25" fmla="*/ 337 h 1821"/>
                <a:gd name="T26" fmla="*/ 342 w 1490"/>
                <a:gd name="T27" fmla="*/ 365 h 1821"/>
                <a:gd name="T28" fmla="*/ 342 w 1490"/>
                <a:gd name="T29" fmla="*/ 741 h 1821"/>
                <a:gd name="T30" fmla="*/ 237 w 1490"/>
                <a:gd name="T31" fmla="*/ 751 h 1821"/>
                <a:gd name="T32" fmla="*/ 215 w 1490"/>
                <a:gd name="T33" fmla="*/ 741 h 1821"/>
                <a:gd name="T34" fmla="*/ 215 w 1490"/>
                <a:gd name="T35" fmla="*/ 741 h 1821"/>
                <a:gd name="T36" fmla="*/ 162 w 1490"/>
                <a:gd name="T37" fmla="*/ 731 h 1821"/>
                <a:gd name="T38" fmla="*/ 0 w 1490"/>
                <a:gd name="T39" fmla="*/ 910 h 1821"/>
                <a:gd name="T40" fmla="*/ 162 w 1490"/>
                <a:gd name="T41" fmla="*/ 1090 h 1821"/>
                <a:gd name="T42" fmla="*/ 215 w 1490"/>
                <a:gd name="T43" fmla="*/ 1080 h 1821"/>
                <a:gd name="T44" fmla="*/ 215 w 1490"/>
                <a:gd name="T45" fmla="*/ 1080 h 1821"/>
                <a:gd name="T46" fmla="*/ 237 w 1490"/>
                <a:gd name="T47" fmla="*/ 1069 h 1821"/>
                <a:gd name="T48" fmla="*/ 342 w 1490"/>
                <a:gd name="T49" fmla="*/ 1080 h 1821"/>
                <a:gd name="T50" fmla="*/ 342 w 1490"/>
                <a:gd name="T51" fmla="*/ 1455 h 1821"/>
                <a:gd name="T52" fmla="*/ 371 w 1490"/>
                <a:gd name="T53" fmla="*/ 1484 h 1821"/>
                <a:gd name="T54" fmla="*/ 744 w 1490"/>
                <a:gd name="T55" fmla="*/ 1484 h 1821"/>
                <a:gd name="T56" fmla="*/ 755 w 1490"/>
                <a:gd name="T57" fmla="*/ 1588 h 1821"/>
                <a:gd name="T58" fmla="*/ 744 w 1490"/>
                <a:gd name="T59" fmla="*/ 1609 h 1821"/>
                <a:gd name="T60" fmla="*/ 744 w 1490"/>
                <a:gd name="T61" fmla="*/ 1609 h 1821"/>
                <a:gd name="T62" fmla="*/ 734 w 1490"/>
                <a:gd name="T63" fmla="*/ 1662 h 1821"/>
                <a:gd name="T64" fmla="*/ 916 w 1490"/>
                <a:gd name="T65" fmla="*/ 1821 h 1821"/>
                <a:gd name="T66" fmla="*/ 1098 w 1490"/>
                <a:gd name="T67" fmla="*/ 1662 h 1821"/>
                <a:gd name="T68" fmla="*/ 1087 w 1490"/>
                <a:gd name="T69" fmla="*/ 1609 h 1821"/>
                <a:gd name="T70" fmla="*/ 1087 w 1490"/>
                <a:gd name="T71" fmla="*/ 1609 h 1821"/>
                <a:gd name="T72" fmla="*/ 1077 w 1490"/>
                <a:gd name="T73" fmla="*/ 1588 h 1821"/>
                <a:gd name="T74" fmla="*/ 1087 w 1490"/>
                <a:gd name="T75" fmla="*/ 1484 h 1821"/>
                <a:gd name="T76" fmla="*/ 1461 w 1490"/>
                <a:gd name="T77" fmla="*/ 1484 h 1821"/>
                <a:gd name="T78" fmla="*/ 1490 w 1490"/>
                <a:gd name="T79" fmla="*/ 1455 h 1821"/>
                <a:gd name="T80" fmla="*/ 1490 w 1490"/>
                <a:gd name="T81" fmla="*/ 1203 h 1821"/>
                <a:gd name="T82" fmla="*/ 1490 w 1490"/>
                <a:gd name="T83" fmla="*/ 1080 h 1821"/>
                <a:gd name="T84" fmla="*/ 1490 w 1490"/>
                <a:gd name="T85" fmla="*/ 741 h 1821"/>
                <a:gd name="T86" fmla="*/ 1490 w 1490"/>
                <a:gd name="T87" fmla="*/ 486 h 1821"/>
                <a:gd name="T88" fmla="*/ 1490 w 1490"/>
                <a:gd name="T89" fmla="*/ 365 h 1821"/>
                <a:gd name="T90" fmla="*/ 1461 w 1490"/>
                <a:gd name="T91" fmla="*/ 337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90" h="1821">
                  <a:moveTo>
                    <a:pt x="1461" y="337"/>
                  </a:moveTo>
                  <a:cubicBezTo>
                    <a:pt x="1087" y="337"/>
                    <a:pt x="1087" y="337"/>
                    <a:pt x="1087" y="337"/>
                  </a:cubicBezTo>
                  <a:cubicBezTo>
                    <a:pt x="1037" y="337"/>
                    <a:pt x="1061" y="268"/>
                    <a:pt x="1077" y="232"/>
                  </a:cubicBezTo>
                  <a:cubicBezTo>
                    <a:pt x="1081" y="226"/>
                    <a:pt x="1084" y="219"/>
                    <a:pt x="1087" y="211"/>
                  </a:cubicBezTo>
                  <a:cubicBezTo>
                    <a:pt x="1087" y="211"/>
                    <a:pt x="1087" y="211"/>
                    <a:pt x="1087" y="211"/>
                  </a:cubicBezTo>
                  <a:cubicBezTo>
                    <a:pt x="1094" y="195"/>
                    <a:pt x="1098" y="177"/>
                    <a:pt x="1098" y="159"/>
                  </a:cubicBezTo>
                  <a:cubicBezTo>
                    <a:pt x="1098" y="71"/>
                    <a:pt x="1016" y="0"/>
                    <a:pt x="916" y="0"/>
                  </a:cubicBezTo>
                  <a:cubicBezTo>
                    <a:pt x="815" y="0"/>
                    <a:pt x="734" y="71"/>
                    <a:pt x="734" y="159"/>
                  </a:cubicBezTo>
                  <a:cubicBezTo>
                    <a:pt x="734" y="177"/>
                    <a:pt x="738" y="195"/>
                    <a:pt x="744" y="211"/>
                  </a:cubicBezTo>
                  <a:cubicBezTo>
                    <a:pt x="744" y="211"/>
                    <a:pt x="744" y="211"/>
                    <a:pt x="744" y="211"/>
                  </a:cubicBezTo>
                  <a:cubicBezTo>
                    <a:pt x="747" y="219"/>
                    <a:pt x="751" y="226"/>
                    <a:pt x="755" y="232"/>
                  </a:cubicBezTo>
                  <a:cubicBezTo>
                    <a:pt x="771" y="268"/>
                    <a:pt x="795" y="337"/>
                    <a:pt x="744" y="337"/>
                  </a:cubicBezTo>
                  <a:cubicBezTo>
                    <a:pt x="371" y="337"/>
                    <a:pt x="371" y="337"/>
                    <a:pt x="371" y="337"/>
                  </a:cubicBezTo>
                  <a:cubicBezTo>
                    <a:pt x="355" y="337"/>
                    <a:pt x="342" y="349"/>
                    <a:pt x="342" y="365"/>
                  </a:cubicBezTo>
                  <a:cubicBezTo>
                    <a:pt x="342" y="741"/>
                    <a:pt x="342" y="741"/>
                    <a:pt x="342" y="741"/>
                  </a:cubicBezTo>
                  <a:cubicBezTo>
                    <a:pt x="342" y="791"/>
                    <a:pt x="273" y="767"/>
                    <a:pt x="237" y="751"/>
                  </a:cubicBezTo>
                  <a:cubicBezTo>
                    <a:pt x="230" y="747"/>
                    <a:pt x="223" y="744"/>
                    <a:pt x="215" y="741"/>
                  </a:cubicBezTo>
                  <a:cubicBezTo>
                    <a:pt x="215" y="741"/>
                    <a:pt x="215" y="741"/>
                    <a:pt x="215" y="741"/>
                  </a:cubicBezTo>
                  <a:cubicBezTo>
                    <a:pt x="199" y="735"/>
                    <a:pt x="181" y="731"/>
                    <a:pt x="162" y="731"/>
                  </a:cubicBezTo>
                  <a:cubicBezTo>
                    <a:pt x="73" y="731"/>
                    <a:pt x="0" y="811"/>
                    <a:pt x="0" y="910"/>
                  </a:cubicBezTo>
                  <a:cubicBezTo>
                    <a:pt x="0" y="1009"/>
                    <a:pt x="73" y="1090"/>
                    <a:pt x="162" y="1090"/>
                  </a:cubicBezTo>
                  <a:cubicBezTo>
                    <a:pt x="181" y="1090"/>
                    <a:pt x="199" y="1086"/>
                    <a:pt x="215" y="1080"/>
                  </a:cubicBezTo>
                  <a:cubicBezTo>
                    <a:pt x="215" y="1080"/>
                    <a:pt x="215" y="1080"/>
                    <a:pt x="215" y="1080"/>
                  </a:cubicBezTo>
                  <a:cubicBezTo>
                    <a:pt x="223" y="1077"/>
                    <a:pt x="230" y="1073"/>
                    <a:pt x="237" y="1069"/>
                  </a:cubicBezTo>
                  <a:cubicBezTo>
                    <a:pt x="273" y="1054"/>
                    <a:pt x="342" y="1030"/>
                    <a:pt x="342" y="1080"/>
                  </a:cubicBezTo>
                  <a:cubicBezTo>
                    <a:pt x="342" y="1455"/>
                    <a:pt x="342" y="1455"/>
                    <a:pt x="342" y="1455"/>
                  </a:cubicBezTo>
                  <a:cubicBezTo>
                    <a:pt x="342" y="1471"/>
                    <a:pt x="355" y="1484"/>
                    <a:pt x="371" y="1484"/>
                  </a:cubicBezTo>
                  <a:cubicBezTo>
                    <a:pt x="744" y="1484"/>
                    <a:pt x="744" y="1484"/>
                    <a:pt x="744" y="1484"/>
                  </a:cubicBezTo>
                  <a:cubicBezTo>
                    <a:pt x="795" y="1484"/>
                    <a:pt x="771" y="1553"/>
                    <a:pt x="755" y="1588"/>
                  </a:cubicBezTo>
                  <a:cubicBezTo>
                    <a:pt x="751" y="1595"/>
                    <a:pt x="747" y="1602"/>
                    <a:pt x="744" y="1609"/>
                  </a:cubicBezTo>
                  <a:cubicBezTo>
                    <a:pt x="744" y="1609"/>
                    <a:pt x="744" y="1609"/>
                    <a:pt x="744" y="1609"/>
                  </a:cubicBezTo>
                  <a:cubicBezTo>
                    <a:pt x="738" y="1626"/>
                    <a:pt x="734" y="1643"/>
                    <a:pt x="734" y="1662"/>
                  </a:cubicBezTo>
                  <a:cubicBezTo>
                    <a:pt x="734" y="1750"/>
                    <a:pt x="815" y="1821"/>
                    <a:pt x="916" y="1821"/>
                  </a:cubicBezTo>
                  <a:cubicBezTo>
                    <a:pt x="1016" y="1821"/>
                    <a:pt x="1098" y="1750"/>
                    <a:pt x="1098" y="1662"/>
                  </a:cubicBezTo>
                  <a:cubicBezTo>
                    <a:pt x="1098" y="1643"/>
                    <a:pt x="1094" y="1626"/>
                    <a:pt x="1087" y="1609"/>
                  </a:cubicBezTo>
                  <a:cubicBezTo>
                    <a:pt x="1087" y="1609"/>
                    <a:pt x="1087" y="1609"/>
                    <a:pt x="1087" y="1609"/>
                  </a:cubicBezTo>
                  <a:cubicBezTo>
                    <a:pt x="1084" y="1602"/>
                    <a:pt x="1081" y="1595"/>
                    <a:pt x="1077" y="1588"/>
                  </a:cubicBezTo>
                  <a:cubicBezTo>
                    <a:pt x="1061" y="1553"/>
                    <a:pt x="1037" y="1484"/>
                    <a:pt x="1087" y="1484"/>
                  </a:cubicBezTo>
                  <a:cubicBezTo>
                    <a:pt x="1461" y="1484"/>
                    <a:pt x="1461" y="1484"/>
                    <a:pt x="1461" y="1484"/>
                  </a:cubicBezTo>
                  <a:cubicBezTo>
                    <a:pt x="1477" y="1484"/>
                    <a:pt x="1490" y="1471"/>
                    <a:pt x="1490" y="1455"/>
                  </a:cubicBezTo>
                  <a:cubicBezTo>
                    <a:pt x="1490" y="1203"/>
                    <a:pt x="1490" y="1203"/>
                    <a:pt x="1490" y="1203"/>
                  </a:cubicBezTo>
                  <a:cubicBezTo>
                    <a:pt x="1490" y="1080"/>
                    <a:pt x="1490" y="1080"/>
                    <a:pt x="1490" y="1080"/>
                  </a:cubicBezTo>
                  <a:cubicBezTo>
                    <a:pt x="1490" y="741"/>
                    <a:pt x="1490" y="741"/>
                    <a:pt x="1490" y="741"/>
                  </a:cubicBezTo>
                  <a:cubicBezTo>
                    <a:pt x="1490" y="486"/>
                    <a:pt x="1490" y="486"/>
                    <a:pt x="1490" y="486"/>
                  </a:cubicBezTo>
                  <a:cubicBezTo>
                    <a:pt x="1490" y="365"/>
                    <a:pt x="1490" y="365"/>
                    <a:pt x="1490" y="365"/>
                  </a:cubicBezTo>
                  <a:cubicBezTo>
                    <a:pt x="1490" y="349"/>
                    <a:pt x="1477" y="337"/>
                    <a:pt x="1461" y="3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75CBECAB-D3B3-4D45-A930-80B8E7854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8157" y="5947958"/>
              <a:ext cx="528486" cy="441729"/>
            </a:xfrm>
            <a:custGeom>
              <a:avLst/>
              <a:gdLst>
                <a:gd name="T0" fmla="*/ 834 w 873"/>
                <a:gd name="T1" fmla="*/ 119 h 727"/>
                <a:gd name="T2" fmla="*/ 791 w 873"/>
                <a:gd name="T3" fmla="*/ 196 h 727"/>
                <a:gd name="T4" fmla="*/ 566 w 873"/>
                <a:gd name="T5" fmla="*/ 637 h 727"/>
                <a:gd name="T6" fmla="*/ 466 w 873"/>
                <a:gd name="T7" fmla="*/ 718 h 727"/>
                <a:gd name="T8" fmla="*/ 369 w 873"/>
                <a:gd name="T9" fmla="*/ 626 h 727"/>
                <a:gd name="T10" fmla="*/ 136 w 873"/>
                <a:gd name="T11" fmla="*/ 154 h 727"/>
                <a:gd name="T12" fmla="*/ 834 w 873"/>
                <a:gd name="T13" fmla="*/ 119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" h="727">
                  <a:moveTo>
                    <a:pt x="834" y="119"/>
                  </a:moveTo>
                  <a:cubicBezTo>
                    <a:pt x="834" y="119"/>
                    <a:pt x="873" y="32"/>
                    <a:pt x="791" y="196"/>
                  </a:cubicBezTo>
                  <a:cubicBezTo>
                    <a:pt x="700" y="377"/>
                    <a:pt x="566" y="637"/>
                    <a:pt x="566" y="637"/>
                  </a:cubicBezTo>
                  <a:cubicBezTo>
                    <a:pt x="568" y="633"/>
                    <a:pt x="509" y="727"/>
                    <a:pt x="466" y="718"/>
                  </a:cubicBezTo>
                  <a:cubicBezTo>
                    <a:pt x="418" y="709"/>
                    <a:pt x="399" y="689"/>
                    <a:pt x="369" y="626"/>
                  </a:cubicBezTo>
                  <a:cubicBezTo>
                    <a:pt x="272" y="421"/>
                    <a:pt x="0" y="65"/>
                    <a:pt x="136" y="154"/>
                  </a:cubicBezTo>
                  <a:cubicBezTo>
                    <a:pt x="136" y="154"/>
                    <a:pt x="681" y="0"/>
                    <a:pt x="834" y="1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1BD0C4C1-ED34-476D-B6F4-D9C5EE48A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3113" y="5012420"/>
              <a:ext cx="1340502" cy="1147722"/>
            </a:xfrm>
            <a:custGeom>
              <a:avLst/>
              <a:gdLst>
                <a:gd name="T0" fmla="*/ 33 w 2213"/>
                <a:gd name="T1" fmla="*/ 429 h 1896"/>
                <a:gd name="T2" fmla="*/ 124 w 2213"/>
                <a:gd name="T3" fmla="*/ 342 h 1896"/>
                <a:gd name="T4" fmla="*/ 523 w 2213"/>
                <a:gd name="T5" fmla="*/ 225 h 1896"/>
                <a:gd name="T6" fmla="*/ 651 w 2213"/>
                <a:gd name="T7" fmla="*/ 324 h 1896"/>
                <a:gd name="T8" fmla="*/ 1002 w 2213"/>
                <a:gd name="T9" fmla="*/ 422 h 1896"/>
                <a:gd name="T10" fmla="*/ 1280 w 2213"/>
                <a:gd name="T11" fmla="*/ 328 h 1896"/>
                <a:gd name="T12" fmla="*/ 1843 w 2213"/>
                <a:gd name="T13" fmla="*/ 394 h 1896"/>
                <a:gd name="T14" fmla="*/ 2048 w 2213"/>
                <a:gd name="T15" fmla="*/ 420 h 1896"/>
                <a:gd name="T16" fmla="*/ 2213 w 2213"/>
                <a:gd name="T17" fmla="*/ 237 h 1896"/>
                <a:gd name="T18" fmla="*/ 2145 w 2213"/>
                <a:gd name="T19" fmla="*/ 393 h 1896"/>
                <a:gd name="T20" fmla="*/ 1503 w 2213"/>
                <a:gd name="T21" fmla="*/ 1666 h 1896"/>
                <a:gd name="T22" fmla="*/ 1373 w 2213"/>
                <a:gd name="T23" fmla="*/ 1776 h 1896"/>
                <a:gd name="T24" fmla="*/ 1194 w 2213"/>
                <a:gd name="T25" fmla="*/ 1783 h 1896"/>
                <a:gd name="T26" fmla="*/ 1065 w 2213"/>
                <a:gd name="T27" fmla="*/ 1849 h 1896"/>
                <a:gd name="T28" fmla="*/ 801 w 2213"/>
                <a:gd name="T29" fmla="*/ 1771 h 1896"/>
                <a:gd name="T30" fmla="*/ 0 w 2213"/>
                <a:gd name="T31" fmla="*/ 416 h 1896"/>
                <a:gd name="T32" fmla="*/ 33 w 2213"/>
                <a:gd name="T33" fmla="*/ 429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13" h="1896">
                  <a:moveTo>
                    <a:pt x="33" y="429"/>
                  </a:moveTo>
                  <a:cubicBezTo>
                    <a:pt x="92" y="448"/>
                    <a:pt x="107" y="378"/>
                    <a:pt x="124" y="342"/>
                  </a:cubicBezTo>
                  <a:cubicBezTo>
                    <a:pt x="153" y="282"/>
                    <a:pt x="253" y="0"/>
                    <a:pt x="523" y="225"/>
                  </a:cubicBezTo>
                  <a:cubicBezTo>
                    <a:pt x="561" y="257"/>
                    <a:pt x="601" y="298"/>
                    <a:pt x="651" y="324"/>
                  </a:cubicBezTo>
                  <a:cubicBezTo>
                    <a:pt x="745" y="372"/>
                    <a:pt x="871" y="427"/>
                    <a:pt x="1002" y="422"/>
                  </a:cubicBezTo>
                  <a:cubicBezTo>
                    <a:pt x="1109" y="418"/>
                    <a:pt x="1217" y="382"/>
                    <a:pt x="1280" y="328"/>
                  </a:cubicBezTo>
                  <a:cubicBezTo>
                    <a:pt x="1491" y="149"/>
                    <a:pt x="1704" y="246"/>
                    <a:pt x="1843" y="394"/>
                  </a:cubicBezTo>
                  <a:cubicBezTo>
                    <a:pt x="1871" y="447"/>
                    <a:pt x="2002" y="465"/>
                    <a:pt x="2048" y="420"/>
                  </a:cubicBezTo>
                  <a:cubicBezTo>
                    <a:pt x="2090" y="378"/>
                    <a:pt x="2122" y="381"/>
                    <a:pt x="2213" y="237"/>
                  </a:cubicBezTo>
                  <a:cubicBezTo>
                    <a:pt x="2210" y="292"/>
                    <a:pt x="2145" y="393"/>
                    <a:pt x="2145" y="393"/>
                  </a:cubicBezTo>
                  <a:cubicBezTo>
                    <a:pt x="2145" y="393"/>
                    <a:pt x="1589" y="1480"/>
                    <a:pt x="1503" y="1666"/>
                  </a:cubicBezTo>
                  <a:cubicBezTo>
                    <a:pt x="1397" y="1896"/>
                    <a:pt x="1373" y="1776"/>
                    <a:pt x="1373" y="1776"/>
                  </a:cubicBezTo>
                  <a:cubicBezTo>
                    <a:pt x="1310" y="1827"/>
                    <a:pt x="1194" y="1783"/>
                    <a:pt x="1194" y="1783"/>
                  </a:cubicBezTo>
                  <a:cubicBezTo>
                    <a:pt x="1194" y="1783"/>
                    <a:pt x="1233" y="1844"/>
                    <a:pt x="1065" y="1849"/>
                  </a:cubicBezTo>
                  <a:cubicBezTo>
                    <a:pt x="896" y="1855"/>
                    <a:pt x="801" y="1771"/>
                    <a:pt x="801" y="1771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11" y="421"/>
                    <a:pt x="21" y="426"/>
                    <a:pt x="33" y="429"/>
                  </a:cubicBezTo>
                  <a:close/>
                </a:path>
              </a:pathLst>
            </a:custGeom>
            <a:solidFill>
              <a:srgbClr val="FFEBDB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id="{233433FE-5C9A-482B-BA13-3BE58A429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4331502"/>
              <a:ext cx="904597" cy="956757"/>
            </a:xfrm>
            <a:custGeom>
              <a:avLst/>
              <a:gdLst>
                <a:gd name="T0" fmla="*/ 1331 w 1493"/>
                <a:gd name="T1" fmla="*/ 394 h 1580"/>
                <a:gd name="T2" fmla="*/ 1278 w 1493"/>
                <a:gd name="T3" fmla="*/ 404 h 1580"/>
                <a:gd name="T4" fmla="*/ 1278 w 1493"/>
                <a:gd name="T5" fmla="*/ 404 h 1580"/>
                <a:gd name="T6" fmla="*/ 1257 w 1493"/>
                <a:gd name="T7" fmla="*/ 414 h 1580"/>
                <a:gd name="T8" fmla="*/ 1151 w 1493"/>
                <a:gd name="T9" fmla="*/ 404 h 1580"/>
                <a:gd name="T10" fmla="*/ 1147 w 1493"/>
                <a:gd name="T11" fmla="*/ 410 h 1580"/>
                <a:gd name="T12" fmla="*/ 1147 w 1493"/>
                <a:gd name="T13" fmla="*/ 28 h 1580"/>
                <a:gd name="T14" fmla="*/ 1118 w 1493"/>
                <a:gd name="T15" fmla="*/ 0 h 1580"/>
                <a:gd name="T16" fmla="*/ 745 w 1493"/>
                <a:gd name="T17" fmla="*/ 0 h 1580"/>
                <a:gd name="T18" fmla="*/ 735 w 1493"/>
                <a:gd name="T19" fmla="*/ 104 h 1580"/>
                <a:gd name="T20" fmla="*/ 745 w 1493"/>
                <a:gd name="T21" fmla="*/ 125 h 1580"/>
                <a:gd name="T22" fmla="*/ 745 w 1493"/>
                <a:gd name="T23" fmla="*/ 125 h 1580"/>
                <a:gd name="T24" fmla="*/ 755 w 1493"/>
                <a:gd name="T25" fmla="*/ 177 h 1580"/>
                <a:gd name="T26" fmla="*/ 573 w 1493"/>
                <a:gd name="T27" fmla="*/ 337 h 1580"/>
                <a:gd name="T28" fmla="*/ 392 w 1493"/>
                <a:gd name="T29" fmla="*/ 177 h 1580"/>
                <a:gd name="T30" fmla="*/ 402 w 1493"/>
                <a:gd name="T31" fmla="*/ 125 h 1580"/>
                <a:gd name="T32" fmla="*/ 402 w 1493"/>
                <a:gd name="T33" fmla="*/ 125 h 1580"/>
                <a:gd name="T34" fmla="*/ 412 w 1493"/>
                <a:gd name="T35" fmla="*/ 104 h 1580"/>
                <a:gd name="T36" fmla="*/ 402 w 1493"/>
                <a:gd name="T37" fmla="*/ 0 h 1580"/>
                <a:gd name="T38" fmla="*/ 29 w 1493"/>
                <a:gd name="T39" fmla="*/ 0 h 1580"/>
                <a:gd name="T40" fmla="*/ 0 w 1493"/>
                <a:gd name="T41" fmla="*/ 28 h 1580"/>
                <a:gd name="T42" fmla="*/ 0 w 1493"/>
                <a:gd name="T43" fmla="*/ 242 h 1580"/>
                <a:gd name="T44" fmla="*/ 0 w 1493"/>
                <a:gd name="T45" fmla="*/ 404 h 1580"/>
                <a:gd name="T46" fmla="*/ 0 w 1493"/>
                <a:gd name="T47" fmla="*/ 743 h 1580"/>
                <a:gd name="T48" fmla="*/ 0 w 1493"/>
                <a:gd name="T49" fmla="*/ 988 h 1580"/>
                <a:gd name="T50" fmla="*/ 0 w 1493"/>
                <a:gd name="T51" fmla="*/ 1118 h 1580"/>
                <a:gd name="T52" fmla="*/ 101 w 1493"/>
                <a:gd name="T53" fmla="*/ 1359 h 1580"/>
                <a:gd name="T54" fmla="*/ 325 w 1493"/>
                <a:gd name="T55" fmla="*/ 1175 h 1580"/>
                <a:gd name="T56" fmla="*/ 1138 w 1493"/>
                <a:gd name="T57" fmla="*/ 1387 h 1580"/>
                <a:gd name="T58" fmla="*/ 1147 w 1493"/>
                <a:gd name="T59" fmla="*/ 1382 h 1580"/>
                <a:gd name="T60" fmla="*/ 1147 w 1493"/>
                <a:gd name="T61" fmla="*/ 1118 h 1580"/>
                <a:gd name="T62" fmla="*/ 1147 w 1493"/>
                <a:gd name="T63" fmla="*/ 1070 h 1580"/>
                <a:gd name="T64" fmla="*/ 1147 w 1493"/>
                <a:gd name="T65" fmla="*/ 737 h 1580"/>
                <a:gd name="T66" fmla="*/ 1151 w 1493"/>
                <a:gd name="T67" fmla="*/ 743 h 1580"/>
                <a:gd name="T68" fmla="*/ 1257 w 1493"/>
                <a:gd name="T69" fmla="*/ 733 h 1580"/>
                <a:gd name="T70" fmla="*/ 1278 w 1493"/>
                <a:gd name="T71" fmla="*/ 743 h 1580"/>
                <a:gd name="T72" fmla="*/ 1278 w 1493"/>
                <a:gd name="T73" fmla="*/ 743 h 1580"/>
                <a:gd name="T74" fmla="*/ 1331 w 1493"/>
                <a:gd name="T75" fmla="*/ 753 h 1580"/>
                <a:gd name="T76" fmla="*/ 1493 w 1493"/>
                <a:gd name="T77" fmla="*/ 573 h 1580"/>
                <a:gd name="T78" fmla="*/ 1331 w 1493"/>
                <a:gd name="T79" fmla="*/ 394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93" h="1580">
                  <a:moveTo>
                    <a:pt x="1331" y="394"/>
                  </a:moveTo>
                  <a:cubicBezTo>
                    <a:pt x="1313" y="394"/>
                    <a:pt x="1295" y="398"/>
                    <a:pt x="1278" y="404"/>
                  </a:cubicBezTo>
                  <a:cubicBezTo>
                    <a:pt x="1278" y="404"/>
                    <a:pt x="1278" y="404"/>
                    <a:pt x="1278" y="404"/>
                  </a:cubicBezTo>
                  <a:cubicBezTo>
                    <a:pt x="1271" y="407"/>
                    <a:pt x="1264" y="410"/>
                    <a:pt x="1257" y="414"/>
                  </a:cubicBezTo>
                  <a:cubicBezTo>
                    <a:pt x="1221" y="430"/>
                    <a:pt x="1151" y="454"/>
                    <a:pt x="1151" y="404"/>
                  </a:cubicBezTo>
                  <a:cubicBezTo>
                    <a:pt x="1147" y="410"/>
                    <a:pt x="1147" y="410"/>
                    <a:pt x="1147" y="410"/>
                  </a:cubicBezTo>
                  <a:cubicBezTo>
                    <a:pt x="1147" y="28"/>
                    <a:pt x="1147" y="28"/>
                    <a:pt x="1147" y="28"/>
                  </a:cubicBezTo>
                  <a:cubicBezTo>
                    <a:pt x="1147" y="13"/>
                    <a:pt x="1134" y="0"/>
                    <a:pt x="1118" y="0"/>
                  </a:cubicBezTo>
                  <a:cubicBezTo>
                    <a:pt x="745" y="0"/>
                    <a:pt x="745" y="0"/>
                    <a:pt x="745" y="0"/>
                  </a:cubicBezTo>
                  <a:cubicBezTo>
                    <a:pt x="694" y="0"/>
                    <a:pt x="719" y="68"/>
                    <a:pt x="735" y="104"/>
                  </a:cubicBezTo>
                  <a:cubicBezTo>
                    <a:pt x="739" y="111"/>
                    <a:pt x="742" y="118"/>
                    <a:pt x="745" y="125"/>
                  </a:cubicBezTo>
                  <a:cubicBezTo>
                    <a:pt x="745" y="125"/>
                    <a:pt x="745" y="125"/>
                    <a:pt x="745" y="125"/>
                  </a:cubicBezTo>
                  <a:cubicBezTo>
                    <a:pt x="751" y="141"/>
                    <a:pt x="755" y="159"/>
                    <a:pt x="755" y="177"/>
                  </a:cubicBezTo>
                  <a:cubicBezTo>
                    <a:pt x="755" y="265"/>
                    <a:pt x="674" y="337"/>
                    <a:pt x="573" y="337"/>
                  </a:cubicBezTo>
                  <a:cubicBezTo>
                    <a:pt x="473" y="337"/>
                    <a:pt x="392" y="265"/>
                    <a:pt x="392" y="177"/>
                  </a:cubicBezTo>
                  <a:cubicBezTo>
                    <a:pt x="392" y="159"/>
                    <a:pt x="395" y="141"/>
                    <a:pt x="402" y="125"/>
                  </a:cubicBezTo>
                  <a:cubicBezTo>
                    <a:pt x="402" y="125"/>
                    <a:pt x="402" y="125"/>
                    <a:pt x="402" y="125"/>
                  </a:cubicBezTo>
                  <a:cubicBezTo>
                    <a:pt x="405" y="118"/>
                    <a:pt x="408" y="111"/>
                    <a:pt x="412" y="104"/>
                  </a:cubicBezTo>
                  <a:cubicBezTo>
                    <a:pt x="428" y="68"/>
                    <a:pt x="452" y="0"/>
                    <a:pt x="40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0" y="743"/>
                    <a:pt x="0" y="743"/>
                    <a:pt x="0" y="743"/>
                  </a:cubicBezTo>
                  <a:cubicBezTo>
                    <a:pt x="0" y="988"/>
                    <a:pt x="0" y="988"/>
                    <a:pt x="0" y="988"/>
                  </a:cubicBezTo>
                  <a:cubicBezTo>
                    <a:pt x="0" y="1118"/>
                    <a:pt x="0" y="1118"/>
                    <a:pt x="0" y="1118"/>
                  </a:cubicBezTo>
                  <a:cubicBezTo>
                    <a:pt x="0" y="1251"/>
                    <a:pt x="35" y="1381"/>
                    <a:pt x="101" y="1359"/>
                  </a:cubicBezTo>
                  <a:cubicBezTo>
                    <a:pt x="156" y="1341"/>
                    <a:pt x="177" y="1175"/>
                    <a:pt x="325" y="1175"/>
                  </a:cubicBezTo>
                  <a:cubicBezTo>
                    <a:pt x="664" y="1175"/>
                    <a:pt x="814" y="1580"/>
                    <a:pt x="1138" y="1387"/>
                  </a:cubicBezTo>
                  <a:cubicBezTo>
                    <a:pt x="1141" y="1385"/>
                    <a:pt x="1144" y="1384"/>
                    <a:pt x="1147" y="1382"/>
                  </a:cubicBezTo>
                  <a:cubicBezTo>
                    <a:pt x="1147" y="1118"/>
                    <a:pt x="1147" y="1118"/>
                    <a:pt x="1147" y="1118"/>
                  </a:cubicBezTo>
                  <a:cubicBezTo>
                    <a:pt x="1147" y="1070"/>
                    <a:pt x="1147" y="1070"/>
                    <a:pt x="1147" y="1070"/>
                  </a:cubicBezTo>
                  <a:cubicBezTo>
                    <a:pt x="1147" y="737"/>
                    <a:pt x="1147" y="737"/>
                    <a:pt x="1147" y="737"/>
                  </a:cubicBezTo>
                  <a:cubicBezTo>
                    <a:pt x="1151" y="743"/>
                    <a:pt x="1151" y="743"/>
                    <a:pt x="1151" y="743"/>
                  </a:cubicBezTo>
                  <a:cubicBezTo>
                    <a:pt x="1151" y="693"/>
                    <a:pt x="1221" y="717"/>
                    <a:pt x="1257" y="733"/>
                  </a:cubicBezTo>
                  <a:cubicBezTo>
                    <a:pt x="1264" y="736"/>
                    <a:pt x="1271" y="740"/>
                    <a:pt x="1278" y="743"/>
                  </a:cubicBezTo>
                  <a:cubicBezTo>
                    <a:pt x="1278" y="743"/>
                    <a:pt x="1278" y="743"/>
                    <a:pt x="1278" y="743"/>
                  </a:cubicBezTo>
                  <a:cubicBezTo>
                    <a:pt x="1295" y="749"/>
                    <a:pt x="1313" y="753"/>
                    <a:pt x="1331" y="753"/>
                  </a:cubicBezTo>
                  <a:cubicBezTo>
                    <a:pt x="1421" y="753"/>
                    <a:pt x="1493" y="672"/>
                    <a:pt x="1493" y="573"/>
                  </a:cubicBezTo>
                  <a:cubicBezTo>
                    <a:pt x="1493" y="474"/>
                    <a:pt x="1421" y="394"/>
                    <a:pt x="1331" y="3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EE3B00E3-C165-4F0F-B56C-975463DB4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114" y="4331502"/>
              <a:ext cx="673145" cy="883457"/>
            </a:xfrm>
            <a:custGeom>
              <a:avLst/>
              <a:gdLst>
                <a:gd name="T0" fmla="*/ 1084 w 1113"/>
                <a:gd name="T1" fmla="*/ 0 h 1459"/>
                <a:gd name="T2" fmla="*/ 745 w 1113"/>
                <a:gd name="T3" fmla="*/ 0 h 1459"/>
                <a:gd name="T4" fmla="*/ 735 w 1113"/>
                <a:gd name="T5" fmla="*/ 104 h 1459"/>
                <a:gd name="T6" fmla="*/ 745 w 1113"/>
                <a:gd name="T7" fmla="*/ 125 h 1459"/>
                <a:gd name="T8" fmla="*/ 745 w 1113"/>
                <a:gd name="T9" fmla="*/ 125 h 1459"/>
                <a:gd name="T10" fmla="*/ 756 w 1113"/>
                <a:gd name="T11" fmla="*/ 177 h 1459"/>
                <a:gd name="T12" fmla="*/ 574 w 1113"/>
                <a:gd name="T13" fmla="*/ 337 h 1459"/>
                <a:gd name="T14" fmla="*/ 392 w 1113"/>
                <a:gd name="T15" fmla="*/ 177 h 1459"/>
                <a:gd name="T16" fmla="*/ 402 w 1113"/>
                <a:gd name="T17" fmla="*/ 125 h 1459"/>
                <a:gd name="T18" fmla="*/ 402 w 1113"/>
                <a:gd name="T19" fmla="*/ 125 h 1459"/>
                <a:gd name="T20" fmla="*/ 413 w 1113"/>
                <a:gd name="T21" fmla="*/ 104 h 1459"/>
                <a:gd name="T22" fmla="*/ 402 w 1113"/>
                <a:gd name="T23" fmla="*/ 0 h 1459"/>
                <a:gd name="T24" fmla="*/ 29 w 1113"/>
                <a:gd name="T25" fmla="*/ 0 h 1459"/>
                <a:gd name="T26" fmla="*/ 0 w 1113"/>
                <a:gd name="T27" fmla="*/ 28 h 1459"/>
                <a:gd name="T28" fmla="*/ 0 w 1113"/>
                <a:gd name="T29" fmla="*/ 410 h 1459"/>
                <a:gd name="T30" fmla="*/ 4 w 1113"/>
                <a:gd name="T31" fmla="*/ 404 h 1459"/>
                <a:gd name="T32" fmla="*/ 110 w 1113"/>
                <a:gd name="T33" fmla="*/ 414 h 1459"/>
                <a:gd name="T34" fmla="*/ 131 w 1113"/>
                <a:gd name="T35" fmla="*/ 404 h 1459"/>
                <a:gd name="T36" fmla="*/ 131 w 1113"/>
                <a:gd name="T37" fmla="*/ 404 h 1459"/>
                <a:gd name="T38" fmla="*/ 184 w 1113"/>
                <a:gd name="T39" fmla="*/ 394 h 1459"/>
                <a:gd name="T40" fmla="*/ 346 w 1113"/>
                <a:gd name="T41" fmla="*/ 573 h 1459"/>
                <a:gd name="T42" fmla="*/ 184 w 1113"/>
                <a:gd name="T43" fmla="*/ 753 h 1459"/>
                <a:gd name="T44" fmla="*/ 131 w 1113"/>
                <a:gd name="T45" fmla="*/ 743 h 1459"/>
                <a:gd name="T46" fmla="*/ 131 w 1113"/>
                <a:gd name="T47" fmla="*/ 743 h 1459"/>
                <a:gd name="T48" fmla="*/ 110 w 1113"/>
                <a:gd name="T49" fmla="*/ 733 h 1459"/>
                <a:gd name="T50" fmla="*/ 4 w 1113"/>
                <a:gd name="T51" fmla="*/ 743 h 1459"/>
                <a:gd name="T52" fmla="*/ 0 w 1113"/>
                <a:gd name="T53" fmla="*/ 737 h 1459"/>
                <a:gd name="T54" fmla="*/ 0 w 1113"/>
                <a:gd name="T55" fmla="*/ 1070 h 1459"/>
                <a:gd name="T56" fmla="*/ 0 w 1113"/>
                <a:gd name="T57" fmla="*/ 1118 h 1459"/>
                <a:gd name="T58" fmla="*/ 0 w 1113"/>
                <a:gd name="T59" fmla="*/ 1382 h 1459"/>
                <a:gd name="T60" fmla="*/ 872 w 1113"/>
                <a:gd name="T61" fmla="*/ 1443 h 1459"/>
                <a:gd name="T62" fmla="*/ 1113 w 1113"/>
                <a:gd name="T63" fmla="*/ 1120 h 1459"/>
                <a:gd name="T64" fmla="*/ 1113 w 1113"/>
                <a:gd name="T65" fmla="*/ 1118 h 1459"/>
                <a:gd name="T66" fmla="*/ 1113 w 1113"/>
                <a:gd name="T67" fmla="*/ 811 h 1459"/>
                <a:gd name="T68" fmla="*/ 1113 w 1113"/>
                <a:gd name="T69" fmla="*/ 743 h 1459"/>
                <a:gd name="T70" fmla="*/ 1113 w 1113"/>
                <a:gd name="T71" fmla="*/ 404 h 1459"/>
                <a:gd name="T72" fmla="*/ 1113 w 1113"/>
                <a:gd name="T73" fmla="*/ 244 h 1459"/>
                <a:gd name="T74" fmla="*/ 1113 w 1113"/>
                <a:gd name="T75" fmla="*/ 28 h 1459"/>
                <a:gd name="T76" fmla="*/ 1084 w 1113"/>
                <a:gd name="T77" fmla="*/ 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13" h="1459">
                  <a:moveTo>
                    <a:pt x="1084" y="0"/>
                  </a:moveTo>
                  <a:cubicBezTo>
                    <a:pt x="745" y="0"/>
                    <a:pt x="745" y="0"/>
                    <a:pt x="745" y="0"/>
                  </a:cubicBezTo>
                  <a:cubicBezTo>
                    <a:pt x="695" y="0"/>
                    <a:pt x="719" y="68"/>
                    <a:pt x="735" y="104"/>
                  </a:cubicBezTo>
                  <a:cubicBezTo>
                    <a:pt x="739" y="111"/>
                    <a:pt x="742" y="118"/>
                    <a:pt x="745" y="125"/>
                  </a:cubicBezTo>
                  <a:cubicBezTo>
                    <a:pt x="745" y="125"/>
                    <a:pt x="745" y="125"/>
                    <a:pt x="745" y="125"/>
                  </a:cubicBezTo>
                  <a:cubicBezTo>
                    <a:pt x="752" y="141"/>
                    <a:pt x="756" y="159"/>
                    <a:pt x="756" y="177"/>
                  </a:cubicBezTo>
                  <a:cubicBezTo>
                    <a:pt x="756" y="265"/>
                    <a:pt x="674" y="337"/>
                    <a:pt x="574" y="337"/>
                  </a:cubicBezTo>
                  <a:cubicBezTo>
                    <a:pt x="473" y="337"/>
                    <a:pt x="392" y="265"/>
                    <a:pt x="392" y="177"/>
                  </a:cubicBezTo>
                  <a:cubicBezTo>
                    <a:pt x="392" y="159"/>
                    <a:pt x="396" y="141"/>
                    <a:pt x="402" y="125"/>
                  </a:cubicBezTo>
                  <a:cubicBezTo>
                    <a:pt x="402" y="125"/>
                    <a:pt x="402" y="125"/>
                    <a:pt x="402" y="125"/>
                  </a:cubicBezTo>
                  <a:cubicBezTo>
                    <a:pt x="405" y="118"/>
                    <a:pt x="409" y="111"/>
                    <a:pt x="413" y="104"/>
                  </a:cubicBezTo>
                  <a:cubicBezTo>
                    <a:pt x="429" y="68"/>
                    <a:pt x="453" y="0"/>
                    <a:pt x="40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10"/>
                    <a:pt x="0" y="410"/>
                    <a:pt x="0" y="410"/>
                  </a:cubicBezTo>
                  <a:cubicBezTo>
                    <a:pt x="4" y="404"/>
                    <a:pt x="4" y="404"/>
                    <a:pt x="4" y="404"/>
                  </a:cubicBezTo>
                  <a:cubicBezTo>
                    <a:pt x="4" y="454"/>
                    <a:pt x="74" y="430"/>
                    <a:pt x="110" y="414"/>
                  </a:cubicBezTo>
                  <a:cubicBezTo>
                    <a:pt x="117" y="410"/>
                    <a:pt x="124" y="407"/>
                    <a:pt x="131" y="404"/>
                  </a:cubicBezTo>
                  <a:cubicBezTo>
                    <a:pt x="131" y="404"/>
                    <a:pt x="131" y="404"/>
                    <a:pt x="131" y="404"/>
                  </a:cubicBezTo>
                  <a:cubicBezTo>
                    <a:pt x="148" y="398"/>
                    <a:pt x="166" y="394"/>
                    <a:pt x="184" y="394"/>
                  </a:cubicBezTo>
                  <a:cubicBezTo>
                    <a:pt x="274" y="394"/>
                    <a:pt x="346" y="474"/>
                    <a:pt x="346" y="573"/>
                  </a:cubicBezTo>
                  <a:cubicBezTo>
                    <a:pt x="346" y="672"/>
                    <a:pt x="274" y="753"/>
                    <a:pt x="184" y="753"/>
                  </a:cubicBezTo>
                  <a:cubicBezTo>
                    <a:pt x="166" y="753"/>
                    <a:pt x="148" y="749"/>
                    <a:pt x="131" y="743"/>
                  </a:cubicBezTo>
                  <a:cubicBezTo>
                    <a:pt x="131" y="743"/>
                    <a:pt x="131" y="743"/>
                    <a:pt x="131" y="743"/>
                  </a:cubicBezTo>
                  <a:cubicBezTo>
                    <a:pt x="124" y="740"/>
                    <a:pt x="117" y="736"/>
                    <a:pt x="110" y="733"/>
                  </a:cubicBezTo>
                  <a:cubicBezTo>
                    <a:pt x="74" y="717"/>
                    <a:pt x="4" y="693"/>
                    <a:pt x="4" y="743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0" y="1070"/>
                    <a:pt x="0" y="1070"/>
                    <a:pt x="0" y="1070"/>
                  </a:cubicBezTo>
                  <a:cubicBezTo>
                    <a:pt x="0" y="1118"/>
                    <a:pt x="0" y="1118"/>
                    <a:pt x="0" y="1118"/>
                  </a:cubicBezTo>
                  <a:cubicBezTo>
                    <a:pt x="0" y="1382"/>
                    <a:pt x="0" y="1382"/>
                    <a:pt x="0" y="1382"/>
                  </a:cubicBezTo>
                  <a:cubicBezTo>
                    <a:pt x="589" y="1030"/>
                    <a:pt x="681" y="1459"/>
                    <a:pt x="872" y="1443"/>
                  </a:cubicBezTo>
                  <a:cubicBezTo>
                    <a:pt x="1083" y="1424"/>
                    <a:pt x="1106" y="1180"/>
                    <a:pt x="1113" y="1120"/>
                  </a:cubicBezTo>
                  <a:cubicBezTo>
                    <a:pt x="1113" y="1119"/>
                    <a:pt x="1113" y="1118"/>
                    <a:pt x="1113" y="1118"/>
                  </a:cubicBezTo>
                  <a:cubicBezTo>
                    <a:pt x="1113" y="811"/>
                    <a:pt x="1113" y="811"/>
                    <a:pt x="1113" y="811"/>
                  </a:cubicBezTo>
                  <a:cubicBezTo>
                    <a:pt x="1113" y="743"/>
                    <a:pt x="1113" y="743"/>
                    <a:pt x="1113" y="743"/>
                  </a:cubicBezTo>
                  <a:cubicBezTo>
                    <a:pt x="1113" y="404"/>
                    <a:pt x="1113" y="404"/>
                    <a:pt x="1113" y="404"/>
                  </a:cubicBezTo>
                  <a:cubicBezTo>
                    <a:pt x="1113" y="244"/>
                    <a:pt x="1113" y="244"/>
                    <a:pt x="1113" y="244"/>
                  </a:cubicBezTo>
                  <a:cubicBezTo>
                    <a:pt x="1113" y="28"/>
                    <a:pt x="1113" y="28"/>
                    <a:pt x="1113" y="28"/>
                  </a:cubicBezTo>
                  <a:cubicBezTo>
                    <a:pt x="1113" y="13"/>
                    <a:pt x="1100" y="0"/>
                    <a:pt x="10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350">
                <a:solidFill>
                  <a:schemeClr val="tx1"/>
                </a:solidFill>
                <a:latin typeface="Lato Light"/>
              </a:endParaRPr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DD1DA9E-2162-477D-B381-43701173E027}"/>
              </a:ext>
            </a:extLst>
          </p:cNvPr>
          <p:cNvCxnSpPr/>
          <p:nvPr/>
        </p:nvCxnSpPr>
        <p:spPr>
          <a:xfrm flipH="1">
            <a:off x="5164138" y="1667090"/>
            <a:ext cx="1827212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1E9BEBE-91F5-436C-8D0E-EBCBA0DD397F}"/>
              </a:ext>
            </a:extLst>
          </p:cNvPr>
          <p:cNvCxnSpPr/>
          <p:nvPr/>
        </p:nvCxnSpPr>
        <p:spPr>
          <a:xfrm flipH="1">
            <a:off x="5251927" y="2500191"/>
            <a:ext cx="1827212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479F2CA-F145-4FE2-98E3-9612CBDED2B9}"/>
              </a:ext>
            </a:extLst>
          </p:cNvPr>
          <p:cNvCxnSpPr/>
          <p:nvPr/>
        </p:nvCxnSpPr>
        <p:spPr>
          <a:xfrm flipH="1">
            <a:off x="5251927" y="3323055"/>
            <a:ext cx="1827212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C48A03A-B83F-45F0-8E75-0E27AE5A5202}"/>
              </a:ext>
            </a:extLst>
          </p:cNvPr>
          <p:cNvCxnSpPr/>
          <p:nvPr/>
        </p:nvCxnSpPr>
        <p:spPr>
          <a:xfrm flipH="1">
            <a:off x="5246190" y="4136082"/>
            <a:ext cx="1827212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6" name="TextBox 28675">
            <a:extLst>
              <a:ext uri="{FF2B5EF4-FFF2-40B4-BE49-F238E27FC236}">
                <a16:creationId xmlns:a16="http://schemas.microsoft.com/office/drawing/2014/main" id="{35F06ACA-2056-4244-B9E7-B0EEB823A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2013" y="1536382"/>
            <a:ext cx="435566" cy="276999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PE" sz="1200" b="1" dirty="0">
                <a:latin typeface="Lato Light"/>
              </a:rPr>
              <a:t>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6A5DC69-2D4C-40AC-A840-ED0C882C3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6939" y="2386468"/>
            <a:ext cx="271462" cy="2762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PE" sz="1200" b="1">
                <a:latin typeface="Lato Light"/>
              </a:rPr>
              <a:t>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A23E16E-8641-48EE-B89A-95D076812D44}"/>
              </a:ext>
            </a:extLst>
          </p:cNvPr>
          <p:cNvSpPr txBox="1"/>
          <p:nvPr/>
        </p:nvSpPr>
        <p:spPr>
          <a:xfrm>
            <a:off x="6089972" y="3201033"/>
            <a:ext cx="271462" cy="276225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pPr algn="ctr" defTabSz="685800">
              <a:defRPr/>
            </a:pPr>
            <a:r>
              <a:rPr lang="en-US" sz="1200" b="1" dirty="0">
                <a:solidFill>
                  <a:schemeClr val="tx1"/>
                </a:solidFill>
                <a:latin typeface="Lato Light"/>
              </a:rPr>
              <a:t>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F0135CC-6E37-4C16-927D-9A828F0F09ED}"/>
              </a:ext>
            </a:extLst>
          </p:cNvPr>
          <p:cNvSpPr txBox="1"/>
          <p:nvPr/>
        </p:nvSpPr>
        <p:spPr>
          <a:xfrm>
            <a:off x="6024065" y="4022308"/>
            <a:ext cx="271462" cy="277813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 algn="ctr" defTabSz="685800">
              <a:defRPr/>
            </a:pPr>
            <a:r>
              <a:rPr lang="en-US" sz="1200" b="1" dirty="0">
                <a:solidFill>
                  <a:schemeClr val="tx1"/>
                </a:solidFill>
                <a:latin typeface="Lato Light"/>
              </a:rPr>
              <a:t>4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4DDFCFB-D217-4DD7-8DFC-21F2B0837B7F}"/>
              </a:ext>
            </a:extLst>
          </p:cNvPr>
          <p:cNvSpPr/>
          <p:nvPr/>
        </p:nvSpPr>
        <p:spPr>
          <a:xfrm>
            <a:off x="187807" y="1074132"/>
            <a:ext cx="510832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s-E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COMPETENCIA</a:t>
            </a:r>
            <a:r>
              <a:rPr lang="es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en-US" sz="2000" dirty="0" err="1">
                <a:solidFill>
                  <a:schemeClr val="dk1"/>
                </a:solidFill>
                <a:latin typeface="Comic Sans MS" panose="030F0702030302020204" pitchFamily="66" charset="0"/>
              </a:rPr>
              <a:t>Resuelve</a:t>
            </a:r>
            <a:r>
              <a:rPr lang="en-US" sz="2000" dirty="0">
                <a:solidFill>
                  <a:schemeClr val="dk1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Comic Sans MS" panose="030F0702030302020204" pitchFamily="66" charset="0"/>
              </a:rPr>
              <a:t>problemas</a:t>
            </a:r>
            <a:r>
              <a:rPr lang="en-US" sz="2000" dirty="0">
                <a:solidFill>
                  <a:schemeClr val="dk1"/>
                </a:solidFill>
                <a:latin typeface="Comic Sans MS" panose="030F0702030302020204" pitchFamily="66" charset="0"/>
              </a:rPr>
              <a:t> de forma, </a:t>
            </a:r>
            <a:r>
              <a:rPr lang="en-US" sz="2000" dirty="0" err="1">
                <a:solidFill>
                  <a:schemeClr val="dk1"/>
                </a:solidFill>
                <a:latin typeface="Comic Sans MS" panose="030F0702030302020204" pitchFamily="66" charset="0"/>
              </a:rPr>
              <a:t>movimiento</a:t>
            </a:r>
            <a:r>
              <a:rPr lang="en-US" sz="2000" dirty="0">
                <a:solidFill>
                  <a:schemeClr val="dk1"/>
                </a:solidFill>
                <a:latin typeface="Comic Sans MS" panose="030F0702030302020204" pitchFamily="66" charset="0"/>
              </a:rPr>
              <a:t> y </a:t>
            </a:r>
            <a:r>
              <a:rPr lang="en-US" sz="2000" dirty="0" err="1">
                <a:solidFill>
                  <a:schemeClr val="dk1"/>
                </a:solidFill>
                <a:latin typeface="Comic Sans MS" panose="030F0702030302020204" pitchFamily="66" charset="0"/>
              </a:rPr>
              <a:t>localización</a:t>
            </a:r>
            <a:r>
              <a:rPr lang="en-US" sz="2000" dirty="0">
                <a:solidFill>
                  <a:schemeClr val="dk1"/>
                </a:solidFill>
                <a:latin typeface="Comic Sans MS" panose="030F0702030302020204" pitchFamily="66" charset="0"/>
              </a:rPr>
              <a:t>.</a:t>
            </a:r>
          </a:p>
          <a:p>
            <a:pPr algn="just">
              <a:defRPr/>
            </a:pPr>
            <a:endParaRPr lang="es-ES" sz="2400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739A84F-C88F-470E-AF38-8B67AE22B3CA}"/>
              </a:ext>
            </a:extLst>
          </p:cNvPr>
          <p:cNvSpPr/>
          <p:nvPr/>
        </p:nvSpPr>
        <p:spPr>
          <a:xfrm>
            <a:off x="261002" y="2146438"/>
            <a:ext cx="51083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CAPACIDAD</a:t>
            </a:r>
            <a:r>
              <a:rPr lang="es-ES" sz="2000" dirty="0">
                <a:solidFill>
                  <a:schemeClr val="tx1"/>
                </a:solidFill>
                <a:latin typeface="Comic Sans MS" panose="030F0702030302020204" pitchFamily="66" charset="0"/>
              </a:rPr>
              <a:t>: </a:t>
            </a:r>
            <a:r>
              <a:rPr lang="es-ES" sz="2000" dirty="0">
                <a:latin typeface="Comic Sans MS" panose="030F0702030302020204" pitchFamily="66" charset="0"/>
              </a:rPr>
              <a:t>Comunica su comprensión sobre las formas y relaciones geométricas</a:t>
            </a:r>
            <a:r>
              <a:rPr lang="es-ES" sz="2000" dirty="0"/>
              <a:t>.</a:t>
            </a:r>
            <a:endParaRPr lang="es-ES" sz="2000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D136C05-73B6-4369-AA57-3FEAB9B7973B}"/>
              </a:ext>
            </a:extLst>
          </p:cNvPr>
          <p:cNvSpPr/>
          <p:nvPr/>
        </p:nvSpPr>
        <p:spPr>
          <a:xfrm>
            <a:off x="1891047" y="3429668"/>
            <a:ext cx="4197900" cy="4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es-ES" sz="2000" b="1" kern="1400" dirty="0">
                <a:solidFill>
                  <a:schemeClr val="tx1"/>
                </a:solidFill>
                <a:latin typeface="Comic Sans MS" panose="030F0702030302020204" pitchFamily="66" charset="0"/>
                <a:ea typeface="Calibri"/>
                <a:cs typeface="Arial" pitchFamily="34" charset="0"/>
              </a:rPr>
              <a:t>DESTREZA:</a:t>
            </a:r>
            <a:r>
              <a:rPr lang="es-ES" sz="2000" kern="1400" dirty="0">
                <a:solidFill>
                  <a:schemeClr val="tx1"/>
                </a:solidFill>
                <a:latin typeface="Comic Sans MS" panose="030F0702030302020204" pitchFamily="66" charset="0"/>
                <a:ea typeface="Calibri"/>
                <a:cs typeface="Arial" pitchFamily="34" charset="0"/>
              </a:rPr>
              <a:t> Comunicar</a:t>
            </a:r>
            <a:endParaRPr lang="es-PE" sz="2000" dirty="0">
              <a:solidFill>
                <a:schemeClr val="tx1"/>
              </a:solidFill>
              <a:latin typeface="Comic Sans MS" panose="030F0702030302020204" pitchFamily="66" charset="0"/>
              <a:ea typeface="Calibri"/>
              <a:cs typeface="Arial" pitchFamily="34" charset="0"/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09D8F15B-C8CF-4020-B20F-CFDDC1424281}"/>
              </a:ext>
            </a:extLst>
          </p:cNvPr>
          <p:cNvSpPr/>
          <p:nvPr/>
        </p:nvSpPr>
        <p:spPr>
          <a:xfrm>
            <a:off x="247688" y="4191908"/>
            <a:ext cx="58159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dk1"/>
              </a:buClr>
              <a:buSzPts val="2000"/>
            </a:pPr>
            <a:r>
              <a:rPr lang="es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PROPÓSITO DE APRENDIZAJE: </a:t>
            </a:r>
            <a:r>
              <a:rPr lang="es-ES" sz="2000" dirty="0">
                <a:latin typeface="Comic Sans MS" panose="030F0702030302020204" pitchFamily="66" charset="0"/>
              </a:rPr>
              <a:t>Comunica las clases de rectas, teniendo en cuenta sus características utilizando   representaciones concretas, gráficas y simbólicas haciendo uso del lenguaje geométrico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509041" y="6485033"/>
            <a:ext cx="10466720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Tx/>
              <a:defRPr/>
            </a:pPr>
            <a:r>
              <a:rPr lang="es-ES" kern="1200" dirty="0">
                <a:solidFill>
                  <a:sysClr val="windowText" lastClr="000000"/>
                </a:solidFill>
                <a:latin typeface="Calibri" panose="020F0502020204030204"/>
              </a:rPr>
              <a:t>Plantillas para PPT.(2020). Recuperado de </a:t>
            </a:r>
            <a:r>
              <a:rPr lang="es-PE" kern="1200" dirty="0">
                <a:solidFill>
                  <a:sysClr val="windowText" lastClr="000000"/>
                </a:solidFill>
                <a:latin typeface="Calibri" panose="020F0502020204030204"/>
                <a:hlinkClick r:id="rId3">
                  <a:extLst>
                    <a:ext uri="{A12FA001-AC4F-418D-AE19-62706E023703}">
                      <ahyp:hlinkClr xmlns:lc="http://schemas.openxmlformats.org/drawingml/2006/lockedCanvas" xmlns="" xmlns:ahyp="http://schemas.microsoft.com/office/drawing/2018/hyperlinkcolor" val="tx"/>
                    </a:ext>
                  </a:extLst>
                </a:hlinkClick>
              </a:rPr>
              <a:t>https://es.smiletemplates.com/powerpoint-infographics/think-big-diagrams-chart/102283/</a:t>
            </a:r>
            <a:endParaRPr lang="es-PE" kern="1200" dirty="0">
              <a:solidFill>
                <a:sysClr val="windowText" lastClr="00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780957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676" grpId="0" animBg="1"/>
      <p:bldP spid="52" grpId="0" animBg="1"/>
      <p:bldP spid="53" grpId="0" animBg="1"/>
      <p:bldP spid="54" grpId="0" animBg="1"/>
      <p:bldP spid="4" grpId="0"/>
      <p:bldP spid="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72043517e6_1_0"/>
          <p:cNvSpPr txBox="1"/>
          <p:nvPr/>
        </p:nvSpPr>
        <p:spPr>
          <a:xfrm>
            <a:off x="558800" y="2409825"/>
            <a:ext cx="11139600" cy="38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g72043517e6_1_0"/>
          <p:cNvSpPr txBox="1"/>
          <p:nvPr/>
        </p:nvSpPr>
        <p:spPr>
          <a:xfrm>
            <a:off x="283029" y="559078"/>
            <a:ext cx="11139600" cy="6142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3200" b="1" dirty="0" smtClean="0">
                <a:solidFill>
                  <a:srgbClr val="0000FF"/>
                </a:solidFill>
              </a:rPr>
              <a:t>       ¡RECORDAMOS LO APRENDIDO EN LA ACTIVIDAD DE GEOMETRÍA!</a:t>
            </a:r>
            <a:endParaRPr sz="2800" b="0" i="0" u="none" strike="noStrike" cap="none" dirty="0" smtClean="0">
              <a:solidFill>
                <a:schemeClr val="dk1"/>
              </a:solidFill>
              <a:sym typeface="Arial"/>
            </a:endParaRPr>
          </a:p>
          <a:p>
            <a:pPr marL="457200" lvl="0" algn="just">
              <a:buSzPts val="2000"/>
            </a:pPr>
            <a:endParaRPr lang="es-PE" sz="2000" dirty="0" smtClean="0">
              <a:solidFill>
                <a:schemeClr val="dk1"/>
              </a:solidFill>
            </a:endParaRP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s-PE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</a:t>
            </a:r>
            <a:r>
              <a:rPr lang="es-PE" sz="2000" b="0" i="0" u="none" strike="noStrike" cap="none" dirty="0" smtClean="0">
                <a:solidFill>
                  <a:schemeClr val="dk1"/>
                </a:solidFill>
                <a:sym typeface="Arial"/>
              </a:rPr>
              <a:t>Av. Vallejo  es paralela a Av. Los Álamos</a:t>
            </a: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s-PE" sz="2000" dirty="0">
                <a:solidFill>
                  <a:schemeClr val="dk1"/>
                </a:solidFill>
              </a:rPr>
              <a:t> </a:t>
            </a:r>
            <a:r>
              <a:rPr lang="es-PE" sz="2000" dirty="0" smtClean="0">
                <a:solidFill>
                  <a:schemeClr val="dk1"/>
                </a:solidFill>
              </a:rPr>
              <a:t>                                                                                       </a:t>
            </a: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s-PE" sz="2000" b="0" i="0" u="none" strike="noStrike" cap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s-PE" sz="2000" b="0" i="0" u="none" strike="noStrike" cap="none" dirty="0" smtClean="0">
                <a:solidFill>
                  <a:schemeClr val="dk1"/>
                </a:solidFill>
                <a:sym typeface="Arial"/>
              </a:rPr>
              <a:t>                                                                                      ¿Encontraron otras? ¿Cuáles son? </a:t>
            </a:r>
            <a:endParaRPr lang="es-PE" sz="2000" dirty="0">
              <a:solidFill>
                <a:schemeClr val="dk1"/>
              </a:solidFill>
            </a:endParaRP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s-PE" sz="2000" b="0" i="0" u="none" strike="noStrike" cap="none" dirty="0" smtClean="0">
                <a:solidFill>
                  <a:schemeClr val="dk1"/>
                </a:solidFill>
                <a:sym typeface="Arial"/>
              </a:rPr>
              <a:t>                                                                                       ¿Por qué son PARALELAS?</a:t>
            </a: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s-PE" sz="2000" dirty="0">
              <a:solidFill>
                <a:schemeClr val="dk1"/>
              </a:solidFill>
            </a:endParaRP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s-PE" sz="2000" b="0" i="0" u="none" strike="noStrike" cap="none" dirty="0" smtClean="0">
                <a:solidFill>
                  <a:schemeClr val="dk1"/>
                </a:solidFill>
                <a:sym typeface="Arial"/>
              </a:rPr>
              <a:t>                                                                                        ¿Recuerdan lo que era SECANTES?</a:t>
            </a: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s-PE" sz="2000" dirty="0">
                <a:solidFill>
                  <a:schemeClr val="dk1"/>
                </a:solidFill>
              </a:rPr>
              <a:t> </a:t>
            </a:r>
            <a:r>
              <a:rPr lang="es-PE" sz="2000" dirty="0" smtClean="0">
                <a:solidFill>
                  <a:schemeClr val="dk1"/>
                </a:solidFill>
              </a:rPr>
              <a:t>                                                                                       ¿Por qué se dicen que son rectas</a:t>
            </a: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s-PE" sz="2000" b="0" i="0" u="none" strike="noStrike" cap="none" dirty="0">
                <a:solidFill>
                  <a:schemeClr val="dk1"/>
                </a:solidFill>
                <a:sym typeface="Arial"/>
              </a:rPr>
              <a:t> </a:t>
            </a:r>
            <a:r>
              <a:rPr lang="es-PE" sz="2000" b="0" i="0" u="none" strike="noStrike" cap="none" dirty="0" smtClean="0">
                <a:solidFill>
                  <a:schemeClr val="dk1"/>
                </a:solidFill>
                <a:sym typeface="Arial"/>
              </a:rPr>
              <a:t>                                                                                        SECANTES?</a:t>
            </a: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s-PE" sz="2000" dirty="0">
              <a:solidFill>
                <a:schemeClr val="dk1"/>
              </a:solidFill>
            </a:endParaRP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s-PE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</a:t>
            </a: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s-PE" sz="2000" dirty="0">
              <a:solidFill>
                <a:schemeClr val="dk1"/>
              </a:solidFill>
            </a:endParaRP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s-PE" sz="20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s-PE" sz="2000" dirty="0" smtClean="0">
              <a:solidFill>
                <a:schemeClr val="dk1"/>
              </a:solidFill>
            </a:endParaRPr>
          </a:p>
          <a:p>
            <a:pPr marL="101600"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s-PE" sz="2000" dirty="0">
              <a:solidFill>
                <a:schemeClr val="dk1"/>
              </a:solidFill>
            </a:endParaRPr>
          </a:p>
          <a:p>
            <a:pPr marL="101600" lvl="0" algn="ctr">
              <a:buClr>
                <a:schemeClr val="dk1"/>
              </a:buClr>
              <a:buSzPts val="2000"/>
            </a:pPr>
            <a:r>
              <a:rPr lang="es-ES" sz="800" b="1" dirty="0">
                <a:solidFill>
                  <a:schemeClr val="tx1"/>
                </a:solidFill>
                <a:latin typeface="Escolar1" panose="00000400000000000000" pitchFamily="2" charset="0"/>
              </a:rPr>
              <a:t>PISCOYA,N.(2019).MATEMATICA4PRIMARIA.EDITORIALSM.LIMAPERÚ</a:t>
            </a:r>
            <a:endParaRPr sz="800"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" y="1920604"/>
            <a:ext cx="5724481" cy="41539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72043517e6_1_0"/>
          <p:cNvSpPr txBox="1"/>
          <p:nvPr/>
        </p:nvSpPr>
        <p:spPr>
          <a:xfrm>
            <a:off x="558800" y="2409825"/>
            <a:ext cx="11139600" cy="38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g72043517e6_1_0"/>
          <p:cNvSpPr txBox="1"/>
          <p:nvPr/>
        </p:nvSpPr>
        <p:spPr>
          <a:xfrm>
            <a:off x="239486" y="559078"/>
            <a:ext cx="11139600" cy="5420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3200" b="1" dirty="0" smtClean="0">
                <a:solidFill>
                  <a:schemeClr val="tx1"/>
                </a:solidFill>
              </a:rPr>
              <a:t>Podemos indicar que las avenidas: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3200" b="1" dirty="0" smtClean="0">
              <a:solidFill>
                <a:schemeClr val="tx1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3200" b="1" dirty="0" smtClean="0">
                <a:solidFill>
                  <a:schemeClr val="tx1"/>
                </a:solidFill>
              </a:rPr>
              <a:t>Vallejo, Álamos y Grau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3200" b="1" dirty="0">
                <a:solidFill>
                  <a:schemeClr val="tx1"/>
                </a:solidFill>
              </a:rPr>
              <a:t>s</a:t>
            </a:r>
            <a:r>
              <a:rPr lang="es-ES" sz="3200" b="1" dirty="0" smtClean="0">
                <a:solidFill>
                  <a:schemeClr val="tx1"/>
                </a:solidFill>
              </a:rPr>
              <a:t>on paralelas.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lang="es-ES" sz="3200" b="1" dirty="0" smtClean="0">
              <a:solidFill>
                <a:schemeClr val="tx1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3200" b="1" dirty="0" smtClean="0">
                <a:solidFill>
                  <a:schemeClr val="tx1"/>
                </a:solidFill>
              </a:rPr>
              <a:t>También que: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3200" b="1" dirty="0" smtClean="0">
                <a:solidFill>
                  <a:schemeClr val="tx1"/>
                </a:solidFill>
              </a:rPr>
              <a:t>Calle D es paralela a Calle A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3200" b="1" dirty="0" smtClean="0">
                <a:solidFill>
                  <a:schemeClr val="tx1"/>
                </a:solidFill>
              </a:rPr>
              <a:t>Calle B es paralela a la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3200" b="1" dirty="0" smtClean="0">
                <a:solidFill>
                  <a:schemeClr val="tx1"/>
                </a:solidFill>
              </a:rPr>
              <a:t>Av. Bolívar</a:t>
            </a:r>
          </a:p>
          <a:p>
            <a:pPr lvl="0">
              <a:buClr>
                <a:schemeClr val="dk1"/>
              </a:buClr>
              <a:buSzPts val="2000"/>
            </a:pPr>
            <a:r>
              <a:rPr lang="es-ES" sz="3200" b="1" dirty="0" smtClean="0">
                <a:solidFill>
                  <a:schemeClr val="tx1"/>
                </a:solidFill>
              </a:rPr>
              <a:t> </a:t>
            </a:r>
            <a:r>
              <a:rPr lang="es-ES" sz="800" b="1" dirty="0">
                <a:solidFill>
                  <a:schemeClr val="tx1"/>
                </a:solidFill>
                <a:latin typeface="Escolar1" panose="00000400000000000000" pitchFamily="2" charset="0"/>
              </a:rPr>
              <a:t>PISCOYA,N.(2019).MATEMATICA4PRIMARIA.EDITORIALSM.LIMAPERÚ</a:t>
            </a:r>
            <a:endParaRPr lang="es-ES" sz="800" b="1" dirty="0" smtClean="0">
              <a:solidFill>
                <a:schemeClr val="tx1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s-ES" sz="3200" b="1" dirty="0">
                <a:solidFill>
                  <a:schemeClr val="tx1"/>
                </a:solidFill>
              </a:rPr>
              <a:t> </a:t>
            </a:r>
            <a:r>
              <a:rPr lang="es-ES" sz="3200" b="1" dirty="0" smtClean="0">
                <a:solidFill>
                  <a:schemeClr val="tx1"/>
                </a:solidFill>
              </a:rPr>
              <a:t>            SON PARALELAS PORQUE NO SE CRUZAN</a:t>
            </a:r>
            <a:endParaRPr sz="3200" b="1" dirty="0">
              <a:solidFill>
                <a:schemeClr val="tx1"/>
              </a:solidFill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8600" y="1406992"/>
            <a:ext cx="5133277" cy="372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80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6206" y="653142"/>
            <a:ext cx="10689182" cy="5812971"/>
          </a:xfrm>
        </p:spPr>
        <p:txBody>
          <a:bodyPr/>
          <a:lstStyle/>
          <a:p>
            <a:pPr marL="0" indent="0">
              <a:buNone/>
            </a:pPr>
            <a:r>
              <a:rPr lang="es-ES" sz="2800" b="1" dirty="0" smtClean="0">
                <a:latin typeface="Arial Rounded MT Bold" panose="020F0704030504030204" pitchFamily="34" charset="0"/>
              </a:rPr>
              <a:t>     ¿Y QUÉ SON SECANTES?...  Podemos decir que :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                                                                     </a:t>
            </a:r>
            <a:r>
              <a:rPr lang="es-ES" sz="2400" dirty="0" smtClean="0"/>
              <a:t>Av. Los Álamos es secante a</a:t>
            </a:r>
          </a:p>
          <a:p>
            <a:pPr marL="0" indent="0">
              <a:buNone/>
            </a:pPr>
            <a:r>
              <a:rPr lang="es-ES" sz="2400" dirty="0"/>
              <a:t> </a:t>
            </a:r>
            <a:r>
              <a:rPr lang="es-ES" sz="2400" dirty="0" smtClean="0"/>
              <a:t>                                                       la Calle A  o </a:t>
            </a:r>
          </a:p>
          <a:p>
            <a:pPr marL="0" indent="0">
              <a:buNone/>
            </a:pPr>
            <a:r>
              <a:rPr lang="es-ES" sz="2400" dirty="0"/>
              <a:t> </a:t>
            </a:r>
            <a:r>
              <a:rPr lang="es-ES" sz="2400" dirty="0" smtClean="0"/>
              <a:t>                                                       Av. Bolívar es secante a la</a:t>
            </a:r>
          </a:p>
          <a:p>
            <a:pPr marL="0" indent="0">
              <a:buNone/>
            </a:pPr>
            <a:r>
              <a:rPr lang="es-ES" sz="2400" dirty="0"/>
              <a:t> </a:t>
            </a:r>
            <a:r>
              <a:rPr lang="es-ES" sz="2400" dirty="0" smtClean="0"/>
              <a:t>                                                       Av. Los Álamos.</a:t>
            </a:r>
          </a:p>
          <a:p>
            <a:pPr marL="0" indent="0">
              <a:buNone/>
            </a:pPr>
            <a:r>
              <a:rPr lang="es-ES" sz="2400" dirty="0"/>
              <a:t> </a:t>
            </a:r>
            <a:r>
              <a:rPr lang="es-ES" sz="2400" dirty="0" smtClean="0"/>
              <a:t>                                                       La calle Pinos es secante a</a:t>
            </a:r>
          </a:p>
          <a:p>
            <a:pPr marL="0" indent="0">
              <a:buNone/>
            </a:pPr>
            <a:r>
              <a:rPr lang="es-ES" sz="2400" dirty="0"/>
              <a:t> </a:t>
            </a:r>
            <a:r>
              <a:rPr lang="es-ES" sz="2400" dirty="0" smtClean="0"/>
              <a:t>                                                       Revolución o a Velasco.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sz="2000" dirty="0" smtClean="0">
                <a:latin typeface="Arial Rounded MT Bold" panose="020F0704030504030204" pitchFamily="34" charset="0"/>
              </a:rPr>
              <a:t>                                                                                 SON SECANTES PORQUE SE CRUZAN…</a:t>
            </a:r>
          </a:p>
          <a:p>
            <a:pPr marL="0" indent="0">
              <a:buNone/>
            </a:pPr>
            <a:endParaRPr lang="es-ES" sz="2000" dirty="0"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endParaRPr lang="es-ES" sz="2000" dirty="0" smtClean="0"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s-ES" sz="800" b="1" dirty="0">
                <a:solidFill>
                  <a:schemeClr val="tx1"/>
                </a:solidFill>
                <a:latin typeface="Escolar1" panose="00000400000000000000" pitchFamily="2" charset="0"/>
              </a:rPr>
              <a:t>PISCOYA,N.(2019).MATEMATICA4PRIMARIA.EDITORIALSM.LIMAPERÚ</a:t>
            </a:r>
            <a:endParaRPr lang="es-ES" sz="800" dirty="0">
              <a:latin typeface="Arial Rounded MT Bold" panose="020F07040305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14" y="2207623"/>
            <a:ext cx="5133277" cy="372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97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72043517e6_1_0"/>
          <p:cNvSpPr txBox="1"/>
          <p:nvPr/>
        </p:nvSpPr>
        <p:spPr>
          <a:xfrm>
            <a:off x="558800" y="2409825"/>
            <a:ext cx="11139600" cy="38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g72043517e6_1_0"/>
          <p:cNvSpPr txBox="1"/>
          <p:nvPr/>
        </p:nvSpPr>
        <p:spPr>
          <a:xfrm>
            <a:off x="239486" y="559078"/>
            <a:ext cx="11139600" cy="2285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7200" b="1" dirty="0" smtClean="0">
                <a:solidFill>
                  <a:srgbClr val="0000FF"/>
                </a:solidFill>
              </a:rPr>
              <a:t>¡</a:t>
            </a:r>
            <a:r>
              <a:rPr lang="en-US" sz="7200" b="1" dirty="0" err="1" smtClean="0">
                <a:solidFill>
                  <a:srgbClr val="0000FF"/>
                </a:solidFill>
              </a:rPr>
              <a:t>Comencemos</a:t>
            </a:r>
            <a:r>
              <a:rPr lang="en-US" sz="7200" b="1" dirty="0" smtClean="0">
                <a:solidFill>
                  <a:srgbClr val="0000FF"/>
                </a:solidFill>
              </a:rPr>
              <a:t> a </a:t>
            </a:r>
            <a:r>
              <a:rPr lang="en-US" sz="7200" b="1" dirty="0" err="1" smtClean="0">
                <a:solidFill>
                  <a:srgbClr val="0000FF"/>
                </a:solidFill>
              </a:rPr>
              <a:t>trabajar</a:t>
            </a:r>
            <a:r>
              <a:rPr lang="en-US" sz="7200" b="1" dirty="0" smtClean="0">
                <a:solidFill>
                  <a:srgbClr val="0000FF"/>
                </a:solidFill>
              </a:rPr>
              <a:t>!</a:t>
            </a:r>
            <a:endParaRPr sz="4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4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4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2" descr="Dedos GIFs | Teno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425" y="2554426"/>
            <a:ext cx="3657599" cy="365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7497170" y="6186351"/>
            <a:ext cx="4694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200" dirty="0" err="1" smtClean="0"/>
              <a:t>Gifs</a:t>
            </a:r>
            <a:r>
              <a:rPr lang="es-PE" sz="1200" dirty="0" smtClean="0"/>
              <a:t> animados de sígueme (2020)  [Figura] Recuperado de </a:t>
            </a:r>
            <a:r>
              <a:rPr lang="es-PE" sz="1200" dirty="0">
                <a:hlinkClick r:id="rId4"/>
              </a:rPr>
              <a:t>https://www.gifsanimados.org/cat-lamparas-y-focos-93.htm</a:t>
            </a:r>
            <a:endParaRPr lang="es-PE" sz="1200" dirty="0"/>
          </a:p>
        </p:txBody>
      </p:sp>
    </p:spTree>
    <p:extLst>
      <p:ext uri="{BB962C8B-B14F-4D97-AF65-F5344CB8AC3E}">
        <p14:creationId xmlns:p14="http://schemas.microsoft.com/office/powerpoint/2010/main" val="295687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3387</TotalTime>
  <Words>1008</Words>
  <Application>Microsoft Office PowerPoint</Application>
  <PresentationFormat>Panorámica</PresentationFormat>
  <Paragraphs>312</Paragraphs>
  <Slides>28</Slides>
  <Notes>9</Notes>
  <HiddenSlides>0</HiddenSlides>
  <MMClips>1</MMClips>
  <ScaleCrop>false</ScaleCrop>
  <HeadingPairs>
    <vt:vector size="6" baseType="variant">
      <vt:variant>
        <vt:lpstr>Fuentes usadas</vt:lpstr>
      </vt:variant>
      <vt:variant>
        <vt:i4>25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54" baseType="lpstr">
      <vt:lpstr>Showcard Gothic</vt:lpstr>
      <vt:lpstr>Corbel Light</vt:lpstr>
      <vt:lpstr>Calibri</vt:lpstr>
      <vt:lpstr>Wingdings 3</vt:lpstr>
      <vt:lpstr>Comic Sans MS</vt:lpstr>
      <vt:lpstr>Raleway</vt:lpstr>
      <vt:lpstr>Bahnschrift Condensed</vt:lpstr>
      <vt:lpstr>Felix Titling</vt:lpstr>
      <vt:lpstr>Algerian</vt:lpstr>
      <vt:lpstr>HY그래픽M</vt:lpstr>
      <vt:lpstr>Lato</vt:lpstr>
      <vt:lpstr>Book Antiqua</vt:lpstr>
      <vt:lpstr>Arial Black</vt:lpstr>
      <vt:lpstr>Bahnschrift SemiBold SemiConden</vt:lpstr>
      <vt:lpstr>Arial Rounded MT Bold</vt:lpstr>
      <vt:lpstr>Agency FB</vt:lpstr>
      <vt:lpstr>Gabriola</vt:lpstr>
      <vt:lpstr>Arial</vt:lpstr>
      <vt:lpstr>맑은 고딕</vt:lpstr>
      <vt:lpstr>Trebuchet MS</vt:lpstr>
      <vt:lpstr>Snap ITC</vt:lpstr>
      <vt:lpstr>Escolar1</vt:lpstr>
      <vt:lpstr>Bangers</vt:lpstr>
      <vt:lpstr>Lato Light</vt:lpstr>
      <vt:lpstr>Nixie One</vt:lpstr>
      <vt:lpstr>Faceta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Tienes 15 minutos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CNSC-DIRFormación</dc:creator>
  <cp:lastModifiedBy>aaaaaaa</cp:lastModifiedBy>
  <cp:revision>130</cp:revision>
  <dcterms:modified xsi:type="dcterms:W3CDTF">2020-05-02T21:50:56Z</dcterms:modified>
</cp:coreProperties>
</file>