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60" r:id="rId4"/>
    <p:sldId id="259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1" r:id="rId25"/>
    <p:sldId id="280" r:id="rId26"/>
    <p:sldId id="282" r:id="rId27"/>
    <p:sldId id="283" r:id="rId28"/>
    <p:sldId id="285" r:id="rId29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94" autoAdjust="0"/>
    <p:restoredTop sz="94660"/>
  </p:normalViewPr>
  <p:slideViewPr>
    <p:cSldViewPr snapToGrid="0">
      <p:cViewPr varScale="1">
        <p:scale>
          <a:sx n="39" d="100"/>
          <a:sy n="39" d="100"/>
        </p:scale>
        <p:origin x="24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6" indent="0" algn="ctr">
              <a:buNone/>
              <a:defRPr sz="1500"/>
            </a:lvl2pPr>
            <a:lvl3pPr marL="685772" indent="0" algn="ctr">
              <a:buNone/>
              <a:defRPr sz="1350"/>
            </a:lvl3pPr>
            <a:lvl4pPr marL="1028657" indent="0" algn="ctr">
              <a:buNone/>
              <a:defRPr sz="1200"/>
            </a:lvl4pPr>
            <a:lvl5pPr marL="1371543" indent="0" algn="ctr">
              <a:buNone/>
              <a:defRPr sz="1200"/>
            </a:lvl5pPr>
            <a:lvl6pPr marL="1714428" indent="0" algn="ctr">
              <a:buNone/>
              <a:defRPr sz="1200"/>
            </a:lvl6pPr>
            <a:lvl7pPr marL="2057314" indent="0" algn="ctr">
              <a:buNone/>
              <a:defRPr sz="1200"/>
            </a:lvl7pPr>
            <a:lvl8pPr marL="2400199" indent="0" algn="ctr">
              <a:buNone/>
              <a:defRPr sz="1200"/>
            </a:lvl8pPr>
            <a:lvl9pPr marL="2743085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7226-6F1F-4FE4-9AB5-9A348C14478E}" type="datetimeFigureOut">
              <a:rPr lang="es-PE" smtClean="0"/>
              <a:t>15/12/2021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E024C-9942-44AC-A9C2-0C32F0C80E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25011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7226-6F1F-4FE4-9AB5-9A348C14478E}" type="datetimeFigureOut">
              <a:rPr lang="es-PE" smtClean="0"/>
              <a:t>15/12/2021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E024C-9942-44AC-A9C2-0C32F0C80E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17613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7226-6F1F-4FE4-9AB5-9A348C14478E}" type="datetimeFigureOut">
              <a:rPr lang="es-PE" smtClean="0"/>
              <a:t>15/12/2021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E024C-9942-44AC-A9C2-0C32F0C80E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77481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7226-6F1F-4FE4-9AB5-9A348C14478E}" type="datetimeFigureOut">
              <a:rPr lang="es-PE" smtClean="0"/>
              <a:t>15/12/2021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E024C-9942-44AC-A9C2-0C32F0C80E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53910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8159050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72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1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9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7226-6F1F-4FE4-9AB5-9A348C14478E}" type="datetimeFigureOut">
              <a:rPr lang="es-PE" smtClean="0"/>
              <a:t>15/12/2021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E024C-9942-44AC-A9C2-0C32F0C80E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01442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7226-6F1F-4FE4-9AB5-9A348C14478E}" type="datetimeFigureOut">
              <a:rPr lang="es-PE" smtClean="0"/>
              <a:t>15/12/2021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E024C-9942-44AC-A9C2-0C32F0C80E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71321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649116"/>
            <a:ext cx="5915025" cy="235655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500" b="1"/>
            </a:lvl2pPr>
            <a:lvl3pPr marL="685772" indent="0">
              <a:buNone/>
              <a:defRPr sz="1350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199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4453468"/>
            <a:ext cx="2901255" cy="6550379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500" b="1"/>
            </a:lvl2pPr>
            <a:lvl3pPr marL="685772" indent="0">
              <a:buNone/>
              <a:defRPr sz="1350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199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4453468"/>
            <a:ext cx="2915543" cy="6550379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7226-6F1F-4FE4-9AB5-9A348C14478E}" type="datetimeFigureOut">
              <a:rPr lang="es-PE" smtClean="0"/>
              <a:t>15/12/2021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E024C-9942-44AC-A9C2-0C32F0C80E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42991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7226-6F1F-4FE4-9AB5-9A348C14478E}" type="datetimeFigureOut">
              <a:rPr lang="es-PE" smtClean="0"/>
              <a:t>15/12/2021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E024C-9942-44AC-A9C2-0C32F0C80E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30117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7226-6F1F-4FE4-9AB5-9A348C14478E}" type="datetimeFigureOut">
              <a:rPr lang="es-PE" smtClean="0"/>
              <a:t>15/12/2021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E024C-9942-44AC-A9C2-0C32F0C80E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91442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755427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886" indent="0">
              <a:buNone/>
              <a:defRPr sz="1050"/>
            </a:lvl2pPr>
            <a:lvl3pPr marL="685772" indent="0">
              <a:buNone/>
              <a:defRPr sz="900"/>
            </a:lvl3pPr>
            <a:lvl4pPr marL="1028657" indent="0">
              <a:buNone/>
              <a:defRPr sz="750"/>
            </a:lvl4pPr>
            <a:lvl5pPr marL="1371543" indent="0">
              <a:buNone/>
              <a:defRPr sz="750"/>
            </a:lvl5pPr>
            <a:lvl6pPr marL="1714428" indent="0">
              <a:buNone/>
              <a:defRPr sz="750"/>
            </a:lvl6pPr>
            <a:lvl7pPr marL="2057314" indent="0">
              <a:buNone/>
              <a:defRPr sz="750"/>
            </a:lvl7pPr>
            <a:lvl8pPr marL="2400199" indent="0">
              <a:buNone/>
              <a:defRPr sz="750"/>
            </a:lvl8pPr>
            <a:lvl9pPr marL="2743085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7226-6F1F-4FE4-9AB5-9A348C14478E}" type="datetimeFigureOut">
              <a:rPr lang="es-PE" smtClean="0"/>
              <a:t>15/12/2021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E024C-9942-44AC-A9C2-0C32F0C80E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16980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755427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886" indent="0">
              <a:buNone/>
              <a:defRPr sz="2100"/>
            </a:lvl2pPr>
            <a:lvl3pPr marL="685772" indent="0">
              <a:buNone/>
              <a:defRPr sz="1800"/>
            </a:lvl3pPr>
            <a:lvl4pPr marL="1028657" indent="0">
              <a:buNone/>
              <a:defRPr sz="1500"/>
            </a:lvl4pPr>
            <a:lvl5pPr marL="1371543" indent="0">
              <a:buNone/>
              <a:defRPr sz="1500"/>
            </a:lvl5pPr>
            <a:lvl6pPr marL="1714428" indent="0">
              <a:buNone/>
              <a:defRPr sz="1500"/>
            </a:lvl6pPr>
            <a:lvl7pPr marL="2057314" indent="0">
              <a:buNone/>
              <a:defRPr sz="1500"/>
            </a:lvl7pPr>
            <a:lvl8pPr marL="2400199" indent="0">
              <a:buNone/>
              <a:defRPr sz="1500"/>
            </a:lvl8pPr>
            <a:lvl9pPr marL="2743085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886" indent="0">
              <a:buNone/>
              <a:defRPr sz="1050"/>
            </a:lvl2pPr>
            <a:lvl3pPr marL="685772" indent="0">
              <a:buNone/>
              <a:defRPr sz="900"/>
            </a:lvl3pPr>
            <a:lvl4pPr marL="1028657" indent="0">
              <a:buNone/>
              <a:defRPr sz="750"/>
            </a:lvl4pPr>
            <a:lvl5pPr marL="1371543" indent="0">
              <a:buNone/>
              <a:defRPr sz="750"/>
            </a:lvl5pPr>
            <a:lvl6pPr marL="1714428" indent="0">
              <a:buNone/>
              <a:defRPr sz="750"/>
            </a:lvl6pPr>
            <a:lvl7pPr marL="2057314" indent="0">
              <a:buNone/>
              <a:defRPr sz="750"/>
            </a:lvl7pPr>
            <a:lvl8pPr marL="2400199" indent="0">
              <a:buNone/>
              <a:defRPr sz="750"/>
            </a:lvl8pPr>
            <a:lvl9pPr marL="2743085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7226-6F1F-4FE4-9AB5-9A348C14478E}" type="datetimeFigureOut">
              <a:rPr lang="es-PE" smtClean="0"/>
              <a:t>15/12/2021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E024C-9942-44AC-A9C2-0C32F0C80E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01756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649116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2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C7226-6F1F-4FE4-9AB5-9A348C14478E}" type="datetimeFigureOut">
              <a:rPr lang="es-PE" smtClean="0"/>
              <a:t>15/12/2021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11300182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2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E024C-9942-44AC-A9C2-0C32F0C80E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844826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  <p:txStyles>
    <p:titleStyle>
      <a:lvl1pPr algn="l" defTabSz="68577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3" indent="-171443" algn="l" defTabSz="68577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8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14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00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85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71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57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3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28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2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7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3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28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4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99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85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7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7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7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7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7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7.gif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39.gif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C9E61F80-112A-4359-982B-637E4C807925}"/>
              </a:ext>
            </a:extLst>
          </p:cNvPr>
          <p:cNvSpPr/>
          <p:nvPr/>
        </p:nvSpPr>
        <p:spPr>
          <a:xfrm>
            <a:off x="1190798" y="1087049"/>
            <a:ext cx="4476417" cy="707886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s-E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“TÍTERE - PAYASITO”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0B1C6797-3DEA-4F65-AACE-E3C0A6E5D35B}"/>
              </a:ext>
            </a:extLst>
          </p:cNvPr>
          <p:cNvSpPr/>
          <p:nvPr/>
        </p:nvSpPr>
        <p:spPr>
          <a:xfrm>
            <a:off x="1543262" y="2338110"/>
            <a:ext cx="3791498" cy="553998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es-ES" sz="3000" b="1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INICIAL-PRIMARIA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568BC8E-F1BB-47E5-90EF-553C7F6AF0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604" y="2938275"/>
            <a:ext cx="2531114" cy="315772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F90FE0F-A8C7-4337-85B5-6275E1C2DC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478" y="6449930"/>
            <a:ext cx="4243067" cy="414972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298F673-97B2-4D4D-8F84-25737022A15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860"/>
          <a:stretch/>
        </p:blipFill>
        <p:spPr>
          <a:xfrm>
            <a:off x="444844" y="11131419"/>
            <a:ext cx="5609968" cy="822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452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AAA26CA-53A8-47F9-A9AF-DACF505035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81" b="14688"/>
          <a:stretch/>
        </p:blipFill>
        <p:spPr>
          <a:xfrm>
            <a:off x="622881" y="4942707"/>
            <a:ext cx="5594890" cy="55358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947DFF8-FD54-499F-AE9A-28045D59EC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585" y="1927654"/>
            <a:ext cx="4079685" cy="352580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154E9BF-709C-42AA-B0EF-13478338EE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527" y="2907699"/>
            <a:ext cx="2209800" cy="207645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47441F98-3F4E-45D3-A515-C0283356E31A}"/>
              </a:ext>
            </a:extLst>
          </p:cNvPr>
          <p:cNvSpPr/>
          <p:nvPr/>
        </p:nvSpPr>
        <p:spPr>
          <a:xfrm>
            <a:off x="2716887" y="9941180"/>
            <a:ext cx="373288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ALEJANDRA SERPA</a:t>
            </a:r>
          </a:p>
        </p:txBody>
      </p:sp>
    </p:spTree>
    <p:extLst>
      <p:ext uri="{BB962C8B-B14F-4D97-AF65-F5344CB8AC3E}">
        <p14:creationId xmlns:p14="http://schemas.microsoft.com/office/powerpoint/2010/main" val="1158248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6AEC281A-DA18-4DD4-A3B4-292DB0B141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681" y="3613605"/>
            <a:ext cx="5021872" cy="6354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8962B519-B85F-45A3-8D20-BF870B6444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96" y="1927381"/>
            <a:ext cx="3150696" cy="2397486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641D189F-8107-478A-A77C-F666DD952D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426" y="954090"/>
            <a:ext cx="2357521" cy="235752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0CB05FE-8E64-4F4E-89B6-E60F4BB867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545" y="4786184"/>
            <a:ext cx="1277455" cy="130981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0A4A0E1-87D7-4529-B492-77E5AE1E2C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96" y="7138087"/>
            <a:ext cx="1078258" cy="102561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316F2741-8406-4D47-AB08-192238EA4F57}"/>
              </a:ext>
            </a:extLst>
          </p:cNvPr>
          <p:cNvSpPr/>
          <p:nvPr/>
        </p:nvSpPr>
        <p:spPr>
          <a:xfrm>
            <a:off x="2236968" y="9967833"/>
            <a:ext cx="282891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ALVARO VELIZ</a:t>
            </a:r>
          </a:p>
        </p:txBody>
      </p:sp>
    </p:spTree>
    <p:extLst>
      <p:ext uri="{BB962C8B-B14F-4D97-AF65-F5344CB8AC3E}">
        <p14:creationId xmlns:p14="http://schemas.microsoft.com/office/powerpoint/2010/main" val="3962505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t="-1000" r="-9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AE7CD0B-48D2-494A-A912-C7ABF833C8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794" y="1627755"/>
            <a:ext cx="5494448" cy="6305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1BB5468-280E-4C75-9B30-E4E1A30771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74" y="8345780"/>
            <a:ext cx="3250804" cy="280945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3E5927F-3892-414A-8321-606F3E163D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678" y="8985982"/>
            <a:ext cx="2143813" cy="2143813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E8F7C5FA-563F-4928-92E0-BC62B3BD5667}"/>
              </a:ext>
            </a:extLst>
          </p:cNvPr>
          <p:cNvSpPr/>
          <p:nvPr/>
        </p:nvSpPr>
        <p:spPr>
          <a:xfrm>
            <a:off x="1821945" y="7774102"/>
            <a:ext cx="43694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BENJAMIN CIFUENTES</a:t>
            </a:r>
          </a:p>
        </p:txBody>
      </p:sp>
    </p:spTree>
    <p:extLst>
      <p:ext uri="{BB962C8B-B14F-4D97-AF65-F5344CB8AC3E}">
        <p14:creationId xmlns:p14="http://schemas.microsoft.com/office/powerpoint/2010/main" val="964533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A970398-F99C-467B-8AA4-4C0A6B1509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027" y="1293176"/>
            <a:ext cx="2620070" cy="250463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3780305-CE98-44B5-B380-468219C46D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589" y="10130734"/>
            <a:ext cx="1157445" cy="100030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7DCD93A-0A57-4BD4-8DB2-19D111410B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03" y="2001795"/>
            <a:ext cx="2233484" cy="198531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8377B50-2C22-40B8-AD79-390BC6CEC2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888" y="3888204"/>
            <a:ext cx="5658277" cy="5832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F6D4A731-B01C-4C23-9ACF-80530633B99B}"/>
              </a:ext>
            </a:extLst>
          </p:cNvPr>
          <p:cNvSpPr/>
          <p:nvPr/>
        </p:nvSpPr>
        <p:spPr>
          <a:xfrm>
            <a:off x="1930097" y="9621795"/>
            <a:ext cx="355385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DIEGO MARQUINA</a:t>
            </a:r>
          </a:p>
        </p:txBody>
      </p:sp>
    </p:spTree>
    <p:extLst>
      <p:ext uri="{BB962C8B-B14F-4D97-AF65-F5344CB8AC3E}">
        <p14:creationId xmlns:p14="http://schemas.microsoft.com/office/powerpoint/2010/main" val="3247595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0AFA8447-16B3-4EE3-8141-CB63DD6D53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26"/>
          <a:stretch/>
        </p:blipFill>
        <p:spPr>
          <a:xfrm>
            <a:off x="700152" y="4448433"/>
            <a:ext cx="5424848" cy="56163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947DFF8-FD54-499F-AE9A-28045D59EC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585" y="1729942"/>
            <a:ext cx="4079685" cy="352580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154E9BF-709C-42AA-B0EF-13478338EE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527" y="2784129"/>
            <a:ext cx="2209800" cy="207645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2D8478ED-B4D3-46C5-A6A7-E03172E0728C}"/>
              </a:ext>
            </a:extLst>
          </p:cNvPr>
          <p:cNvSpPr/>
          <p:nvPr/>
        </p:nvSpPr>
        <p:spPr>
          <a:xfrm>
            <a:off x="1236435" y="9941180"/>
            <a:ext cx="44839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ALESSANDRA ESTRADA</a:t>
            </a:r>
          </a:p>
        </p:txBody>
      </p:sp>
    </p:spTree>
    <p:extLst>
      <p:ext uri="{BB962C8B-B14F-4D97-AF65-F5344CB8AC3E}">
        <p14:creationId xmlns:p14="http://schemas.microsoft.com/office/powerpoint/2010/main" val="2426818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1A50DC61-3B58-41B7-B7DD-6EA55DD24F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217" y="3554526"/>
            <a:ext cx="4756418" cy="6306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8962B519-B85F-45A3-8D20-BF870B6444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96" y="1927381"/>
            <a:ext cx="3150696" cy="2397486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641D189F-8107-478A-A77C-F666DD952D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426" y="954090"/>
            <a:ext cx="2357521" cy="235752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0CB05FE-8E64-4F4E-89B6-E60F4BB867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545" y="4786184"/>
            <a:ext cx="1277455" cy="130981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0A4A0E1-87D7-4529-B492-77E5AE1E2C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96" y="7138087"/>
            <a:ext cx="1078258" cy="102561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28A61C19-DB56-49B2-954A-0FABE05439AD}"/>
              </a:ext>
            </a:extLst>
          </p:cNvPr>
          <p:cNvSpPr/>
          <p:nvPr/>
        </p:nvSpPr>
        <p:spPr>
          <a:xfrm>
            <a:off x="2107733" y="9941453"/>
            <a:ext cx="308738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ELADIO MORON</a:t>
            </a:r>
          </a:p>
        </p:txBody>
      </p:sp>
    </p:spTree>
    <p:extLst>
      <p:ext uri="{BB962C8B-B14F-4D97-AF65-F5344CB8AC3E}">
        <p14:creationId xmlns:p14="http://schemas.microsoft.com/office/powerpoint/2010/main" val="193247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t="-1000" r="-9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EEBF07B-0F51-4460-96B5-94B3386793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648" y="1380420"/>
            <a:ext cx="5361682" cy="7040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1BB5468-280E-4C75-9B30-E4E1A30771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42" y="8324150"/>
            <a:ext cx="3302746" cy="285434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3E5927F-3892-414A-8321-606F3E163D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678" y="8985982"/>
            <a:ext cx="2143813" cy="2143813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6F4B209B-2CEC-407B-9F8C-72F66BF30B96}"/>
              </a:ext>
            </a:extLst>
          </p:cNvPr>
          <p:cNvSpPr/>
          <p:nvPr/>
        </p:nvSpPr>
        <p:spPr>
          <a:xfrm>
            <a:off x="3624489" y="8097267"/>
            <a:ext cx="29053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JORGE FIERRO</a:t>
            </a:r>
          </a:p>
        </p:txBody>
      </p:sp>
    </p:spTree>
    <p:extLst>
      <p:ext uri="{BB962C8B-B14F-4D97-AF65-F5344CB8AC3E}">
        <p14:creationId xmlns:p14="http://schemas.microsoft.com/office/powerpoint/2010/main" val="543171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9811F336-AF79-4965-91C1-E5914DDA8D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103" y="3799892"/>
            <a:ext cx="5041994" cy="6185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BA970398-F99C-467B-8AA4-4C0A6B1509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027" y="1293176"/>
            <a:ext cx="2620070" cy="250463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7DCD93A-0A57-4BD4-8DB2-19D111410B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03" y="2001795"/>
            <a:ext cx="2233484" cy="1985319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B9F17C93-E629-4029-BC15-B58FD05EF6E7}"/>
              </a:ext>
            </a:extLst>
          </p:cNvPr>
          <p:cNvSpPr/>
          <p:nvPr/>
        </p:nvSpPr>
        <p:spPr>
          <a:xfrm>
            <a:off x="2043815" y="9985174"/>
            <a:ext cx="33264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FABIO HUAMANI</a:t>
            </a:r>
          </a:p>
        </p:txBody>
      </p:sp>
    </p:spTree>
    <p:extLst>
      <p:ext uri="{BB962C8B-B14F-4D97-AF65-F5344CB8AC3E}">
        <p14:creationId xmlns:p14="http://schemas.microsoft.com/office/powerpoint/2010/main" val="2542212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1110206-477B-4A96-9FF7-E1B02A1A2E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112" b="-1"/>
          <a:stretch/>
        </p:blipFill>
        <p:spPr>
          <a:xfrm>
            <a:off x="1142021" y="4004282"/>
            <a:ext cx="4517372" cy="6407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947DFF8-FD54-499F-AE9A-28045D59EC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585" y="1927654"/>
            <a:ext cx="4079685" cy="352580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154E9BF-709C-42AA-B0EF-13478338EE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527" y="2907699"/>
            <a:ext cx="2209800" cy="207645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531AB978-E18F-4DE9-B32C-012E1FB4AC46}"/>
              </a:ext>
            </a:extLst>
          </p:cNvPr>
          <p:cNvSpPr/>
          <p:nvPr/>
        </p:nvSpPr>
        <p:spPr>
          <a:xfrm>
            <a:off x="1959132" y="9941180"/>
            <a:ext cx="303858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LUANA VALERA</a:t>
            </a:r>
          </a:p>
        </p:txBody>
      </p:sp>
    </p:spTree>
    <p:extLst>
      <p:ext uri="{BB962C8B-B14F-4D97-AF65-F5344CB8AC3E}">
        <p14:creationId xmlns:p14="http://schemas.microsoft.com/office/powerpoint/2010/main" val="3080927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79A43149-3290-450B-BF5F-8B3A49F6C5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723" y="3311611"/>
            <a:ext cx="4836549" cy="6474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8962B519-B85F-45A3-8D20-BF870B6444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96" y="1927381"/>
            <a:ext cx="3150696" cy="2397486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641D189F-8107-478A-A77C-F666DD952D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426" y="954090"/>
            <a:ext cx="2357521" cy="235752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0CB05FE-8E64-4F4E-89B6-E60F4BB867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545" y="4786184"/>
            <a:ext cx="1277455" cy="130981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0A4A0E1-87D7-4529-B492-77E5AE1E2C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96" y="7138087"/>
            <a:ext cx="1078258" cy="102561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3BD0D914-29D8-440B-8EAA-44E25F469DCF}"/>
              </a:ext>
            </a:extLst>
          </p:cNvPr>
          <p:cNvSpPr/>
          <p:nvPr/>
        </p:nvSpPr>
        <p:spPr>
          <a:xfrm>
            <a:off x="1664405" y="9786551"/>
            <a:ext cx="39487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THIAGO FERNANDEZ</a:t>
            </a:r>
          </a:p>
        </p:txBody>
      </p:sp>
    </p:spTree>
    <p:extLst>
      <p:ext uri="{BB962C8B-B14F-4D97-AF65-F5344CB8AC3E}">
        <p14:creationId xmlns:p14="http://schemas.microsoft.com/office/powerpoint/2010/main" val="3689052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8550453-BD97-4604-8C3B-6FDD00D45D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98"/>
          <a:stretch/>
        </p:blipFill>
        <p:spPr>
          <a:xfrm>
            <a:off x="546971" y="3517561"/>
            <a:ext cx="6208910" cy="5338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8962B519-B85F-45A3-8D20-BF870B6444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850" y="8698884"/>
            <a:ext cx="3150696" cy="2397486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641D189F-8107-478A-A77C-F666DD952D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426" y="954090"/>
            <a:ext cx="2357521" cy="2357521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08C9CC42-C1F1-48C3-B251-817130A81C30}"/>
              </a:ext>
            </a:extLst>
          </p:cNvPr>
          <p:cNvSpPr/>
          <p:nvPr/>
        </p:nvSpPr>
        <p:spPr>
          <a:xfrm>
            <a:off x="793444" y="2871230"/>
            <a:ext cx="27740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ARYA ROVIRA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59F09D1-ED77-4E8B-B42C-FAA55CDC2C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361" y="1876171"/>
            <a:ext cx="1078258" cy="1025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403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t="-1000" r="-9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4C17F8F6-FB4E-4907-BEBE-1662D6816A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44" y="1599573"/>
            <a:ext cx="5546183" cy="6555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1BB5468-280E-4C75-9B30-E4E1A30771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13" y="7427360"/>
            <a:ext cx="3698163" cy="337011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3E5927F-3892-414A-8321-606F3E163D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135" y="8448614"/>
            <a:ext cx="2143813" cy="2143813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4432348E-5E85-4B80-9543-0077F5112D72}"/>
              </a:ext>
            </a:extLst>
          </p:cNvPr>
          <p:cNvSpPr/>
          <p:nvPr/>
        </p:nvSpPr>
        <p:spPr>
          <a:xfrm>
            <a:off x="3578279" y="7752597"/>
            <a:ext cx="31242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OCTAVIO MILLA</a:t>
            </a:r>
          </a:p>
        </p:txBody>
      </p:sp>
    </p:spTree>
    <p:extLst>
      <p:ext uri="{BB962C8B-B14F-4D97-AF65-F5344CB8AC3E}">
        <p14:creationId xmlns:p14="http://schemas.microsoft.com/office/powerpoint/2010/main" val="2662950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A970398-F99C-467B-8AA4-4C0A6B1509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027" y="1293176"/>
            <a:ext cx="2620070" cy="250463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3780305-CE98-44B5-B380-468219C46D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191" y="9621794"/>
            <a:ext cx="1758836" cy="152004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7DCD93A-0A57-4BD4-8DB2-19D111410B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03" y="2001795"/>
            <a:ext cx="2233484" cy="198531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508DC460-64FD-456F-9380-68AD2AE9C6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786" y="3987114"/>
            <a:ext cx="5782482" cy="5634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F4E4A359-B543-4883-A68E-77681D45CE29}"/>
              </a:ext>
            </a:extLst>
          </p:cNvPr>
          <p:cNvSpPr/>
          <p:nvPr/>
        </p:nvSpPr>
        <p:spPr>
          <a:xfrm>
            <a:off x="3369078" y="9298629"/>
            <a:ext cx="32959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DARYL SIMPSON</a:t>
            </a:r>
          </a:p>
        </p:txBody>
      </p:sp>
    </p:spTree>
    <p:extLst>
      <p:ext uri="{BB962C8B-B14F-4D97-AF65-F5344CB8AC3E}">
        <p14:creationId xmlns:p14="http://schemas.microsoft.com/office/powerpoint/2010/main" val="1104182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84366B5-9C4C-4884-9411-B587F49C57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59" y="4794422"/>
            <a:ext cx="5801535" cy="5189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947DFF8-FD54-499F-AE9A-28045D59EC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585" y="1927654"/>
            <a:ext cx="4079685" cy="352580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154E9BF-709C-42AA-B0EF-13478338EE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527" y="2907699"/>
            <a:ext cx="2209800" cy="207645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A619DCBF-5CC0-4B6B-B26B-33B26BB4B701}"/>
              </a:ext>
            </a:extLst>
          </p:cNvPr>
          <p:cNvSpPr/>
          <p:nvPr/>
        </p:nvSpPr>
        <p:spPr>
          <a:xfrm>
            <a:off x="2034280" y="9941180"/>
            <a:ext cx="288829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OSCAR GOYAS</a:t>
            </a:r>
          </a:p>
        </p:txBody>
      </p:sp>
    </p:spTree>
    <p:extLst>
      <p:ext uri="{BB962C8B-B14F-4D97-AF65-F5344CB8AC3E}">
        <p14:creationId xmlns:p14="http://schemas.microsoft.com/office/powerpoint/2010/main" val="3418993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2A76D0D-CE5F-4699-BB6E-14F80736C4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69" y="3706991"/>
            <a:ext cx="5770398" cy="5906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8962B519-B85F-45A3-8D20-BF870B6444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96" y="1927381"/>
            <a:ext cx="3150696" cy="2397486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641D189F-8107-478A-A77C-F666DD952D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426" y="954090"/>
            <a:ext cx="2357521" cy="235752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0CB05FE-8E64-4F4E-89B6-E60F4BB867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545" y="4786184"/>
            <a:ext cx="1277455" cy="130981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0A4A0E1-87D7-4529-B492-77E5AE1E2C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96" y="7138087"/>
            <a:ext cx="1078258" cy="102561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893F3B5A-7F3D-433F-A8A2-C9F96B61AD13}"/>
              </a:ext>
            </a:extLst>
          </p:cNvPr>
          <p:cNvSpPr/>
          <p:nvPr/>
        </p:nvSpPr>
        <p:spPr>
          <a:xfrm>
            <a:off x="1770148" y="9941453"/>
            <a:ext cx="3317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PRYA INGAROCA</a:t>
            </a:r>
          </a:p>
        </p:txBody>
      </p:sp>
    </p:spTree>
    <p:extLst>
      <p:ext uri="{BB962C8B-B14F-4D97-AF65-F5344CB8AC3E}">
        <p14:creationId xmlns:p14="http://schemas.microsoft.com/office/powerpoint/2010/main" val="1241621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2FF1487-6DAC-4128-986F-6A8AD51E93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64" y="3558747"/>
            <a:ext cx="5800571" cy="6063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BA970398-F99C-467B-8AA4-4C0A6B1509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027" y="1293176"/>
            <a:ext cx="2620070" cy="250463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3780305-CE98-44B5-B380-468219C46D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541" y="10031979"/>
            <a:ext cx="1239202" cy="107096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7DCD93A-0A57-4BD4-8DB2-19D111410B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03" y="1828799"/>
            <a:ext cx="2233484" cy="1985319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B2AE1393-5593-4E26-8093-64875BED1A0B}"/>
              </a:ext>
            </a:extLst>
          </p:cNvPr>
          <p:cNvSpPr/>
          <p:nvPr/>
        </p:nvSpPr>
        <p:spPr>
          <a:xfrm>
            <a:off x="1108267" y="9412321"/>
            <a:ext cx="49023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SALVADOR CAJAHUANCA</a:t>
            </a:r>
          </a:p>
        </p:txBody>
      </p:sp>
    </p:spTree>
    <p:extLst>
      <p:ext uri="{BB962C8B-B14F-4D97-AF65-F5344CB8AC3E}">
        <p14:creationId xmlns:p14="http://schemas.microsoft.com/office/powerpoint/2010/main" val="2897927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t="-1000" r="-9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640875D-B57F-4EE7-9D3F-74DD30F31C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07" y="2172097"/>
            <a:ext cx="5090984" cy="6420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1BB5468-280E-4C75-9B30-E4E1A30771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32" y="8871058"/>
            <a:ext cx="2717811" cy="234882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3E5927F-3892-414A-8321-606F3E163D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678" y="8985982"/>
            <a:ext cx="2143813" cy="2143813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C6E3FAA2-94BE-48F9-A09F-A721391A5E88}"/>
              </a:ext>
            </a:extLst>
          </p:cNvPr>
          <p:cNvSpPr/>
          <p:nvPr/>
        </p:nvSpPr>
        <p:spPr>
          <a:xfrm>
            <a:off x="2532111" y="8339651"/>
            <a:ext cx="37697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ANIA MAXIMILANO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8BDF467-6A24-45F8-8DC7-FDA429F145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584" y="1495907"/>
            <a:ext cx="1564831" cy="1352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2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D64364DF-B30E-441B-9477-FF17C13CCF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196" y="5972446"/>
            <a:ext cx="2701496" cy="4505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106C8C9-D1C6-4372-8BCC-A424A1CEAC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29" y="4999387"/>
            <a:ext cx="3485352" cy="3972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947DFF8-FD54-499F-AE9A-28045D59EC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585" y="1927654"/>
            <a:ext cx="4079685" cy="352580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154E9BF-709C-42AA-B0EF-13478338EE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527" y="2907699"/>
            <a:ext cx="2209800" cy="207645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22CC46DF-3C90-4DFB-9D09-3FE933C47258}"/>
              </a:ext>
            </a:extLst>
          </p:cNvPr>
          <p:cNvSpPr/>
          <p:nvPr/>
        </p:nvSpPr>
        <p:spPr>
          <a:xfrm>
            <a:off x="237201" y="9831964"/>
            <a:ext cx="43461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SEBASTIAN COLLAZOS</a:t>
            </a:r>
          </a:p>
        </p:txBody>
      </p:sp>
    </p:spTree>
    <p:extLst>
      <p:ext uri="{BB962C8B-B14F-4D97-AF65-F5344CB8AC3E}">
        <p14:creationId xmlns:p14="http://schemas.microsoft.com/office/powerpoint/2010/main" val="3431650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AE0CDE7-AFAE-463B-B1E0-622A317273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54" y="4124050"/>
            <a:ext cx="5818726" cy="553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8962B519-B85F-45A3-8D20-BF870B6444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96" y="1927381"/>
            <a:ext cx="3150696" cy="2397486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641D189F-8107-478A-A77C-F666DD952D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426" y="954090"/>
            <a:ext cx="2357521" cy="235752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0CB05FE-8E64-4F4E-89B6-E60F4BB867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545" y="4786184"/>
            <a:ext cx="1277455" cy="130981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0A4A0E1-87D7-4529-B492-77E5AE1E2C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96" y="7138087"/>
            <a:ext cx="1078258" cy="102561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D7928C67-C2C0-4902-B0E4-76869DC5D431}"/>
              </a:ext>
            </a:extLst>
          </p:cNvPr>
          <p:cNvSpPr/>
          <p:nvPr/>
        </p:nvSpPr>
        <p:spPr>
          <a:xfrm>
            <a:off x="2057270" y="9738475"/>
            <a:ext cx="30096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SHAYA FLORES</a:t>
            </a:r>
          </a:p>
        </p:txBody>
      </p:sp>
    </p:spTree>
    <p:extLst>
      <p:ext uri="{BB962C8B-B14F-4D97-AF65-F5344CB8AC3E}">
        <p14:creationId xmlns:p14="http://schemas.microsoft.com/office/powerpoint/2010/main" val="3634204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t="-1000" r="-9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11BB5468-280E-4C75-9B30-E4E1A30771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58" y="6809687"/>
            <a:ext cx="4344377" cy="375455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3E5927F-3892-414A-8321-606F3E163D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678" y="8985982"/>
            <a:ext cx="2143813" cy="2143813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11CDDD9C-EC6F-4989-B068-141F09A7EB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306" y="3468853"/>
            <a:ext cx="5373936" cy="442898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AA44E17-8238-40C5-A9D7-3747D25661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567" y="1627754"/>
            <a:ext cx="2090866" cy="204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240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E83F365-41FA-4AC6-93AF-1DCB1DD1B0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65" b="14231"/>
          <a:stretch/>
        </p:blipFill>
        <p:spPr>
          <a:xfrm>
            <a:off x="373973" y="5453457"/>
            <a:ext cx="6208910" cy="5025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947DFF8-FD54-499F-AE9A-28045D59EC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585" y="1927654"/>
            <a:ext cx="4079685" cy="352580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154E9BF-709C-42AA-B0EF-13478338EE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527" y="2907699"/>
            <a:ext cx="2209800" cy="207645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A4B56485-0594-4559-AF1C-E7B5022FCCCD}"/>
              </a:ext>
            </a:extLst>
          </p:cNvPr>
          <p:cNvSpPr/>
          <p:nvPr/>
        </p:nvSpPr>
        <p:spPr>
          <a:xfrm>
            <a:off x="341295" y="9832207"/>
            <a:ext cx="308770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KIARA ACCILIO</a:t>
            </a:r>
          </a:p>
        </p:txBody>
      </p:sp>
    </p:spTree>
    <p:extLst>
      <p:ext uri="{BB962C8B-B14F-4D97-AF65-F5344CB8AC3E}">
        <p14:creationId xmlns:p14="http://schemas.microsoft.com/office/powerpoint/2010/main" val="2545366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t="-1000" r="-9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D071575-54D2-4DDC-A8C1-AB038A9354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5"/>
          <a:stretch/>
        </p:blipFill>
        <p:spPr>
          <a:xfrm>
            <a:off x="868088" y="1627754"/>
            <a:ext cx="5730422" cy="5119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1BB5468-280E-4C75-9B30-E4E1A30771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58" y="6933257"/>
            <a:ext cx="4344377" cy="375455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3E5927F-3892-414A-8321-606F3E163D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678" y="8985982"/>
            <a:ext cx="2143813" cy="2143813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44F2E0C0-34A4-4467-B053-8117BB3E0DC8}"/>
              </a:ext>
            </a:extLst>
          </p:cNvPr>
          <p:cNvSpPr/>
          <p:nvPr/>
        </p:nvSpPr>
        <p:spPr>
          <a:xfrm>
            <a:off x="3108891" y="6455073"/>
            <a:ext cx="342048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MARIANA YAUYO</a:t>
            </a:r>
          </a:p>
        </p:txBody>
      </p:sp>
    </p:spTree>
    <p:extLst>
      <p:ext uri="{BB962C8B-B14F-4D97-AF65-F5344CB8AC3E}">
        <p14:creationId xmlns:p14="http://schemas.microsoft.com/office/powerpoint/2010/main" val="3398022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464B1D60-8D3A-49E9-AF17-492FA2C771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6" b="5140"/>
          <a:stretch/>
        </p:blipFill>
        <p:spPr>
          <a:xfrm>
            <a:off x="530903" y="3987114"/>
            <a:ext cx="6327097" cy="5659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BA970398-F99C-467B-8AA4-4C0A6B1509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027" y="1293176"/>
            <a:ext cx="2620070" cy="250463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3780305-CE98-44B5-B380-468219C46D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582" y="9621795"/>
            <a:ext cx="1758836" cy="152004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7DCD93A-0A57-4BD4-8DB2-19D111410B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03" y="2001795"/>
            <a:ext cx="2233484" cy="1985319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B265E1F9-F992-4995-BABE-8527B441C92F}"/>
              </a:ext>
            </a:extLst>
          </p:cNvPr>
          <p:cNvSpPr/>
          <p:nvPr/>
        </p:nvSpPr>
        <p:spPr>
          <a:xfrm>
            <a:off x="4130084" y="9323341"/>
            <a:ext cx="269907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ADELE AUQUI</a:t>
            </a:r>
          </a:p>
        </p:txBody>
      </p:sp>
    </p:spTree>
    <p:extLst>
      <p:ext uri="{BB962C8B-B14F-4D97-AF65-F5344CB8AC3E}">
        <p14:creationId xmlns:p14="http://schemas.microsoft.com/office/powerpoint/2010/main" val="3127408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DF9F7F5-5F70-42D3-9000-7B608D9109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353" y="4859026"/>
            <a:ext cx="4189917" cy="5586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947DFF8-FD54-499F-AE9A-28045D59EC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585" y="1927654"/>
            <a:ext cx="4079685" cy="352580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154E9BF-709C-42AA-B0EF-13478338EE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527" y="2907699"/>
            <a:ext cx="2209800" cy="207645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E28A7074-40AA-4349-A2B4-47F95CA2ACD6}"/>
              </a:ext>
            </a:extLst>
          </p:cNvPr>
          <p:cNvSpPr/>
          <p:nvPr/>
        </p:nvSpPr>
        <p:spPr>
          <a:xfrm>
            <a:off x="3423311" y="9840182"/>
            <a:ext cx="299691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LUCIANA LEÓN</a:t>
            </a:r>
          </a:p>
        </p:txBody>
      </p:sp>
    </p:spTree>
    <p:extLst>
      <p:ext uri="{BB962C8B-B14F-4D97-AF65-F5344CB8AC3E}">
        <p14:creationId xmlns:p14="http://schemas.microsoft.com/office/powerpoint/2010/main" val="495632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8962B519-B85F-45A3-8D20-BF870B6444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96" y="1927381"/>
            <a:ext cx="3150696" cy="2397486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641D189F-8107-478A-A77C-F666DD952D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426" y="954090"/>
            <a:ext cx="2357521" cy="2357521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FC94A8F-D232-4314-844A-91C30913A4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555" y="4324868"/>
            <a:ext cx="3886473" cy="6474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0CB05FE-8E64-4F4E-89B6-E60F4BB867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545" y="4786184"/>
            <a:ext cx="1277455" cy="130981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0A4A0E1-87D7-4529-B492-77E5AE1E2C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96" y="7138087"/>
            <a:ext cx="1078258" cy="102561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0E525AF3-FC19-4A89-B2EE-A5162FC7F188}"/>
              </a:ext>
            </a:extLst>
          </p:cNvPr>
          <p:cNvSpPr/>
          <p:nvPr/>
        </p:nvSpPr>
        <p:spPr>
          <a:xfrm>
            <a:off x="3042613" y="10476640"/>
            <a:ext cx="266861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CALEB CROW</a:t>
            </a:r>
          </a:p>
        </p:txBody>
      </p:sp>
    </p:spTree>
    <p:extLst>
      <p:ext uri="{BB962C8B-B14F-4D97-AF65-F5344CB8AC3E}">
        <p14:creationId xmlns:p14="http://schemas.microsoft.com/office/powerpoint/2010/main" val="4089767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t="-1000" r="-9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204903C-EFEC-45D1-96E3-458A613E94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687" y="1627753"/>
            <a:ext cx="5609967" cy="5588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1BB5468-280E-4C75-9B30-E4E1A30771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18" y="7254534"/>
            <a:ext cx="4344377" cy="375455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3E5927F-3892-414A-8321-606F3E163D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678" y="8985982"/>
            <a:ext cx="2143813" cy="2143813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035FA20F-702A-441A-88B2-1AB13D2A0D6C}"/>
              </a:ext>
            </a:extLst>
          </p:cNvPr>
          <p:cNvSpPr/>
          <p:nvPr/>
        </p:nvSpPr>
        <p:spPr>
          <a:xfrm>
            <a:off x="3623208" y="6895403"/>
            <a:ext cx="322171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ALLEN CONDORI</a:t>
            </a:r>
          </a:p>
        </p:txBody>
      </p:sp>
    </p:spTree>
    <p:extLst>
      <p:ext uri="{BB962C8B-B14F-4D97-AF65-F5344CB8AC3E}">
        <p14:creationId xmlns:p14="http://schemas.microsoft.com/office/powerpoint/2010/main" val="2163997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3F08567-F54E-4525-BF14-C26F7C4C523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5"/>
          <a:stretch/>
        </p:blipFill>
        <p:spPr>
          <a:xfrm>
            <a:off x="840260" y="3797810"/>
            <a:ext cx="5807675" cy="5765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BA970398-F99C-467B-8AA4-4C0A6B1509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027" y="1293176"/>
            <a:ext cx="2620070" cy="250463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3780305-CE98-44B5-B380-468219C46D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582" y="9621795"/>
            <a:ext cx="1758836" cy="152004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7DCD93A-0A57-4BD4-8DB2-19D111410B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03" y="2001795"/>
            <a:ext cx="2233484" cy="1985319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1374CF0E-4A04-4D95-8182-0FD598457818}"/>
              </a:ext>
            </a:extLst>
          </p:cNvPr>
          <p:cNvSpPr/>
          <p:nvPr/>
        </p:nvSpPr>
        <p:spPr>
          <a:xfrm>
            <a:off x="4042422" y="9298629"/>
            <a:ext cx="28155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wesome Possum Demo Shine" pitchFamily="50" charset="0"/>
              </a:rPr>
              <a:t>ADRIAN CAJO</a:t>
            </a:r>
          </a:p>
        </p:txBody>
      </p:sp>
    </p:spTree>
    <p:extLst>
      <p:ext uri="{BB962C8B-B14F-4D97-AF65-F5344CB8AC3E}">
        <p14:creationId xmlns:p14="http://schemas.microsoft.com/office/powerpoint/2010/main" val="2137610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</TotalTime>
  <Words>58</Words>
  <Application>Microsoft Office PowerPoint</Application>
  <PresentationFormat>Panorámica</PresentationFormat>
  <Paragraphs>28</Paragraphs>
  <Slides>28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3" baseType="lpstr">
      <vt:lpstr>Arial</vt:lpstr>
      <vt:lpstr>Awesome Possum Demo Shine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Sistemas</dc:creator>
  <cp:lastModifiedBy>Sistemas</cp:lastModifiedBy>
  <cp:revision>14</cp:revision>
  <dcterms:created xsi:type="dcterms:W3CDTF">2021-12-07T15:37:18Z</dcterms:created>
  <dcterms:modified xsi:type="dcterms:W3CDTF">2021-12-15T18:51:58Z</dcterms:modified>
</cp:coreProperties>
</file>