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30" r:id="rId2"/>
    <p:sldId id="606" r:id="rId3"/>
    <p:sldId id="607" r:id="rId4"/>
    <p:sldId id="608" r:id="rId5"/>
    <p:sldId id="609" r:id="rId6"/>
    <p:sldId id="610" r:id="rId7"/>
    <p:sldId id="611" r:id="rId8"/>
    <p:sldId id="612" r:id="rId9"/>
    <p:sldId id="613" r:id="rId10"/>
    <p:sldId id="614" r:id="rId11"/>
    <p:sldId id="469" r:id="rId12"/>
    <p:sldId id="605" r:id="rId13"/>
    <p:sldId id="631" r:id="rId14"/>
    <p:sldId id="644" r:id="rId15"/>
    <p:sldId id="645" r:id="rId16"/>
    <p:sldId id="646" r:id="rId17"/>
    <p:sldId id="647" r:id="rId18"/>
    <p:sldId id="648" r:id="rId19"/>
    <p:sldId id="649" r:id="rId20"/>
    <p:sldId id="650" r:id="rId21"/>
    <p:sldId id="651" r:id="rId22"/>
    <p:sldId id="652" r:id="rId23"/>
    <p:sldId id="653" r:id="rId24"/>
    <p:sldId id="654" r:id="rId25"/>
    <p:sldId id="655" r:id="rId26"/>
    <p:sldId id="656" r:id="rId27"/>
    <p:sldId id="604" r:id="rId28"/>
    <p:sldId id="642" r:id="rId29"/>
    <p:sldId id="643" r:id="rId30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FF"/>
    <a:srgbClr val="FF3399"/>
    <a:srgbClr val="00FFFF"/>
    <a:srgbClr val="00FF00"/>
    <a:srgbClr val="CC3300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91" autoAdjust="0"/>
    <p:restoredTop sz="94660"/>
  </p:normalViewPr>
  <p:slideViewPr>
    <p:cSldViewPr snapToGrid="0">
      <p:cViewPr varScale="1">
        <p:scale>
          <a:sx n="54" d="100"/>
          <a:sy n="54" d="100"/>
        </p:scale>
        <p:origin x="624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4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4CC34F-7FDF-4638-A81C-C0258AE162D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431FD8C-CD9F-470A-A653-333A3C569B92}">
      <dgm:prSet phldrT="[Texto]"/>
      <dgm:spPr/>
      <dgm:t>
        <a:bodyPr/>
        <a:lstStyle/>
        <a:p>
          <a:r>
            <a:rPr lang="es-ES" dirty="0" smtClean="0"/>
            <a:t>LEAVES</a:t>
          </a:r>
          <a:endParaRPr lang="es-ES" dirty="0"/>
        </a:p>
      </dgm:t>
    </dgm:pt>
    <dgm:pt modelId="{16012262-258E-4A6A-ADBD-A7DA3E3799A2}" type="parTrans" cxnId="{2AF390A9-1C11-47A0-B587-12CA66E031E0}">
      <dgm:prSet/>
      <dgm:spPr/>
      <dgm:t>
        <a:bodyPr/>
        <a:lstStyle/>
        <a:p>
          <a:endParaRPr lang="es-ES"/>
        </a:p>
      </dgm:t>
    </dgm:pt>
    <dgm:pt modelId="{A2E9F988-3B2E-4384-858D-0A896D9028D6}" type="sibTrans" cxnId="{2AF390A9-1C11-47A0-B587-12CA66E031E0}">
      <dgm:prSet/>
      <dgm:spPr/>
      <dgm:t>
        <a:bodyPr/>
        <a:lstStyle/>
        <a:p>
          <a:endParaRPr lang="es-ES"/>
        </a:p>
      </dgm:t>
    </dgm:pt>
    <dgm:pt modelId="{1E5439D0-B707-480E-9ABC-EB516CF0223E}">
      <dgm:prSet phldrT="[Texto]"/>
      <dgm:spPr/>
      <dgm:t>
        <a:bodyPr/>
        <a:lstStyle/>
        <a:p>
          <a:r>
            <a:rPr lang="es-ES" dirty="0" smtClean="0"/>
            <a:t>FLOWER BUD</a:t>
          </a:r>
          <a:endParaRPr lang="es-ES" dirty="0"/>
        </a:p>
      </dgm:t>
    </dgm:pt>
    <dgm:pt modelId="{5908121B-87BB-4CAF-9A27-1751299E8C11}" type="parTrans" cxnId="{3A998C7C-DB9F-40D5-9DE7-308A051E1B6C}">
      <dgm:prSet/>
      <dgm:spPr/>
      <dgm:t>
        <a:bodyPr/>
        <a:lstStyle/>
        <a:p>
          <a:endParaRPr lang="es-ES"/>
        </a:p>
      </dgm:t>
    </dgm:pt>
    <dgm:pt modelId="{159489B6-8691-4D49-895B-A071C0C4A3D7}" type="sibTrans" cxnId="{3A998C7C-DB9F-40D5-9DE7-308A051E1B6C}">
      <dgm:prSet/>
      <dgm:spPr/>
      <dgm:t>
        <a:bodyPr/>
        <a:lstStyle/>
        <a:p>
          <a:endParaRPr lang="es-ES"/>
        </a:p>
      </dgm:t>
    </dgm:pt>
    <dgm:pt modelId="{7B966D1C-99D4-4DC1-B791-0BCD71DEF098}">
      <dgm:prSet phldrT="[Texto]"/>
      <dgm:spPr/>
      <dgm:t>
        <a:bodyPr/>
        <a:lstStyle/>
        <a:p>
          <a:r>
            <a:rPr lang="es-ES" dirty="0" smtClean="0"/>
            <a:t>FLOWER</a:t>
          </a:r>
          <a:endParaRPr lang="es-ES" dirty="0"/>
        </a:p>
      </dgm:t>
    </dgm:pt>
    <dgm:pt modelId="{02E64905-D577-4729-9DDB-05CEFF82CAD4}" type="parTrans" cxnId="{90D4DD92-B6D3-4319-97BA-B58DF3AD2E7A}">
      <dgm:prSet/>
      <dgm:spPr/>
      <dgm:t>
        <a:bodyPr/>
        <a:lstStyle/>
        <a:p>
          <a:endParaRPr lang="es-ES"/>
        </a:p>
      </dgm:t>
    </dgm:pt>
    <dgm:pt modelId="{5871BCF4-26C3-4006-8B15-818591CD6420}" type="sibTrans" cxnId="{90D4DD92-B6D3-4319-97BA-B58DF3AD2E7A}">
      <dgm:prSet/>
      <dgm:spPr/>
      <dgm:t>
        <a:bodyPr/>
        <a:lstStyle/>
        <a:p>
          <a:endParaRPr lang="es-ES"/>
        </a:p>
      </dgm:t>
    </dgm:pt>
    <dgm:pt modelId="{7227D796-0E79-463D-B75B-06C23F248E12}" type="pres">
      <dgm:prSet presAssocID="{374CC34F-7FDF-4638-A81C-C0258AE162D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A361D87F-3A30-424A-A7CB-0827DAD605C0}" type="pres">
      <dgm:prSet presAssocID="{374CC34F-7FDF-4638-A81C-C0258AE162DD}" presName="Name1" presStyleCnt="0"/>
      <dgm:spPr/>
    </dgm:pt>
    <dgm:pt modelId="{0451EBFA-8E0C-435E-9ED3-46A8573A4050}" type="pres">
      <dgm:prSet presAssocID="{374CC34F-7FDF-4638-A81C-C0258AE162DD}" presName="cycle" presStyleCnt="0"/>
      <dgm:spPr/>
    </dgm:pt>
    <dgm:pt modelId="{ABC09C68-5CBE-42FC-BAB9-75C4A751C9E2}" type="pres">
      <dgm:prSet presAssocID="{374CC34F-7FDF-4638-A81C-C0258AE162DD}" presName="srcNode" presStyleLbl="node1" presStyleIdx="0" presStyleCnt="3"/>
      <dgm:spPr/>
    </dgm:pt>
    <dgm:pt modelId="{FF09038C-D53B-4BD3-A76B-07A793D301C1}" type="pres">
      <dgm:prSet presAssocID="{374CC34F-7FDF-4638-A81C-C0258AE162DD}" presName="conn" presStyleLbl="parChTrans1D2" presStyleIdx="0" presStyleCnt="1"/>
      <dgm:spPr/>
      <dgm:t>
        <a:bodyPr/>
        <a:lstStyle/>
        <a:p>
          <a:endParaRPr lang="es-ES"/>
        </a:p>
      </dgm:t>
    </dgm:pt>
    <dgm:pt modelId="{B083F34D-371D-46A6-A578-9E1D69CFF0B8}" type="pres">
      <dgm:prSet presAssocID="{374CC34F-7FDF-4638-A81C-C0258AE162DD}" presName="extraNode" presStyleLbl="node1" presStyleIdx="0" presStyleCnt="3"/>
      <dgm:spPr/>
    </dgm:pt>
    <dgm:pt modelId="{555B712B-7D36-4C93-BD0E-B429E7F5F4A7}" type="pres">
      <dgm:prSet presAssocID="{374CC34F-7FDF-4638-A81C-C0258AE162DD}" presName="dstNode" presStyleLbl="node1" presStyleIdx="0" presStyleCnt="3"/>
      <dgm:spPr/>
    </dgm:pt>
    <dgm:pt modelId="{89064DFF-5968-4A1C-8C7B-975715875DE7}" type="pres">
      <dgm:prSet presAssocID="{F431FD8C-CD9F-470A-A653-333A3C569B92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C0B1BE9-7787-4D85-AA59-7EEC46076767}" type="pres">
      <dgm:prSet presAssocID="{F431FD8C-CD9F-470A-A653-333A3C569B92}" presName="accent_1" presStyleCnt="0"/>
      <dgm:spPr/>
    </dgm:pt>
    <dgm:pt modelId="{DF3AE898-7892-4FE1-A5A3-DAA15C699D05}" type="pres">
      <dgm:prSet presAssocID="{F431FD8C-CD9F-470A-A653-333A3C569B92}" presName="accentRepeatNode" presStyleLbl="solidFgAcc1" presStyleIdx="0" presStyleCnt="3"/>
      <dgm:spPr/>
    </dgm:pt>
    <dgm:pt modelId="{83630DDF-EE2F-4F47-9AFD-FE735FCC3F12}" type="pres">
      <dgm:prSet presAssocID="{1E5439D0-B707-480E-9ABC-EB516CF0223E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478DED4-1A6D-46FB-816A-425438F91017}" type="pres">
      <dgm:prSet presAssocID="{1E5439D0-B707-480E-9ABC-EB516CF0223E}" presName="accent_2" presStyleCnt="0"/>
      <dgm:spPr/>
    </dgm:pt>
    <dgm:pt modelId="{7D39F0F3-2BB9-462D-9893-3C7C22B57E51}" type="pres">
      <dgm:prSet presAssocID="{1E5439D0-B707-480E-9ABC-EB516CF0223E}" presName="accentRepeatNode" presStyleLbl="solidFgAcc1" presStyleIdx="1" presStyleCnt="3"/>
      <dgm:spPr/>
    </dgm:pt>
    <dgm:pt modelId="{D3D6BB86-AC42-474B-BDD6-F28DD32449F0}" type="pres">
      <dgm:prSet presAssocID="{7B966D1C-99D4-4DC1-B791-0BCD71DEF098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62A0AA-41FC-4838-BF2A-B26DADDA4A0F}" type="pres">
      <dgm:prSet presAssocID="{7B966D1C-99D4-4DC1-B791-0BCD71DEF098}" presName="accent_3" presStyleCnt="0"/>
      <dgm:spPr/>
    </dgm:pt>
    <dgm:pt modelId="{A6999297-35AB-462C-AA55-04A2C3C10BDB}" type="pres">
      <dgm:prSet presAssocID="{7B966D1C-99D4-4DC1-B791-0BCD71DEF098}" presName="accentRepeatNode" presStyleLbl="solidFgAcc1" presStyleIdx="2" presStyleCnt="3"/>
      <dgm:spPr/>
    </dgm:pt>
  </dgm:ptLst>
  <dgm:cxnLst>
    <dgm:cxn modelId="{2AF390A9-1C11-47A0-B587-12CA66E031E0}" srcId="{374CC34F-7FDF-4638-A81C-C0258AE162DD}" destId="{F431FD8C-CD9F-470A-A653-333A3C569B92}" srcOrd="0" destOrd="0" parTransId="{16012262-258E-4A6A-ADBD-A7DA3E3799A2}" sibTransId="{A2E9F988-3B2E-4384-858D-0A896D9028D6}"/>
    <dgm:cxn modelId="{90D4DD92-B6D3-4319-97BA-B58DF3AD2E7A}" srcId="{374CC34F-7FDF-4638-A81C-C0258AE162DD}" destId="{7B966D1C-99D4-4DC1-B791-0BCD71DEF098}" srcOrd="2" destOrd="0" parTransId="{02E64905-D577-4729-9DDB-05CEFF82CAD4}" sibTransId="{5871BCF4-26C3-4006-8B15-818591CD6420}"/>
    <dgm:cxn modelId="{8AF2D466-4C2F-4ACC-B330-88C8E7DEB70F}" type="presOf" srcId="{1E5439D0-B707-480E-9ABC-EB516CF0223E}" destId="{83630DDF-EE2F-4F47-9AFD-FE735FCC3F12}" srcOrd="0" destOrd="0" presId="urn:microsoft.com/office/officeart/2008/layout/VerticalCurvedList"/>
    <dgm:cxn modelId="{5D6218CF-8EB5-4DEB-8B4F-DEF4C7E64568}" type="presOf" srcId="{374CC34F-7FDF-4638-A81C-C0258AE162DD}" destId="{7227D796-0E79-463D-B75B-06C23F248E12}" srcOrd="0" destOrd="0" presId="urn:microsoft.com/office/officeart/2008/layout/VerticalCurvedList"/>
    <dgm:cxn modelId="{C9632063-8779-4E22-B008-13AFA1D38F2A}" type="presOf" srcId="{7B966D1C-99D4-4DC1-B791-0BCD71DEF098}" destId="{D3D6BB86-AC42-474B-BDD6-F28DD32449F0}" srcOrd="0" destOrd="0" presId="urn:microsoft.com/office/officeart/2008/layout/VerticalCurvedList"/>
    <dgm:cxn modelId="{3A998C7C-DB9F-40D5-9DE7-308A051E1B6C}" srcId="{374CC34F-7FDF-4638-A81C-C0258AE162DD}" destId="{1E5439D0-B707-480E-9ABC-EB516CF0223E}" srcOrd="1" destOrd="0" parTransId="{5908121B-87BB-4CAF-9A27-1751299E8C11}" sibTransId="{159489B6-8691-4D49-895B-A071C0C4A3D7}"/>
    <dgm:cxn modelId="{2C21619A-565B-4A2E-B8DC-FB6FDC0A5D89}" type="presOf" srcId="{F431FD8C-CD9F-470A-A653-333A3C569B92}" destId="{89064DFF-5968-4A1C-8C7B-975715875DE7}" srcOrd="0" destOrd="0" presId="urn:microsoft.com/office/officeart/2008/layout/VerticalCurvedList"/>
    <dgm:cxn modelId="{3D4222A1-DB0C-485A-94EA-8B5EFEB45C54}" type="presOf" srcId="{A2E9F988-3B2E-4384-858D-0A896D9028D6}" destId="{FF09038C-D53B-4BD3-A76B-07A793D301C1}" srcOrd="0" destOrd="0" presId="urn:microsoft.com/office/officeart/2008/layout/VerticalCurvedList"/>
    <dgm:cxn modelId="{0429491E-10D2-4B00-A2F7-E3B8ED2E72B8}" type="presParOf" srcId="{7227D796-0E79-463D-B75B-06C23F248E12}" destId="{A361D87F-3A30-424A-A7CB-0827DAD605C0}" srcOrd="0" destOrd="0" presId="urn:microsoft.com/office/officeart/2008/layout/VerticalCurvedList"/>
    <dgm:cxn modelId="{4E454974-B910-4E0A-9B70-0F2EAFA0A796}" type="presParOf" srcId="{A361D87F-3A30-424A-A7CB-0827DAD605C0}" destId="{0451EBFA-8E0C-435E-9ED3-46A8573A4050}" srcOrd="0" destOrd="0" presId="urn:microsoft.com/office/officeart/2008/layout/VerticalCurvedList"/>
    <dgm:cxn modelId="{EB623410-51AF-4F97-98C6-6FFE5766CC73}" type="presParOf" srcId="{0451EBFA-8E0C-435E-9ED3-46A8573A4050}" destId="{ABC09C68-5CBE-42FC-BAB9-75C4A751C9E2}" srcOrd="0" destOrd="0" presId="urn:microsoft.com/office/officeart/2008/layout/VerticalCurvedList"/>
    <dgm:cxn modelId="{1B6CBC0A-3A03-4511-A7F6-0A8B4957E112}" type="presParOf" srcId="{0451EBFA-8E0C-435E-9ED3-46A8573A4050}" destId="{FF09038C-D53B-4BD3-A76B-07A793D301C1}" srcOrd="1" destOrd="0" presId="urn:microsoft.com/office/officeart/2008/layout/VerticalCurvedList"/>
    <dgm:cxn modelId="{9CFEAC1B-E4E0-48A5-86E6-B05101627FB8}" type="presParOf" srcId="{0451EBFA-8E0C-435E-9ED3-46A8573A4050}" destId="{B083F34D-371D-46A6-A578-9E1D69CFF0B8}" srcOrd="2" destOrd="0" presId="urn:microsoft.com/office/officeart/2008/layout/VerticalCurvedList"/>
    <dgm:cxn modelId="{2FF1F9F7-E3EE-483F-A755-A2BB72305C2F}" type="presParOf" srcId="{0451EBFA-8E0C-435E-9ED3-46A8573A4050}" destId="{555B712B-7D36-4C93-BD0E-B429E7F5F4A7}" srcOrd="3" destOrd="0" presId="urn:microsoft.com/office/officeart/2008/layout/VerticalCurvedList"/>
    <dgm:cxn modelId="{83D4E2F3-E889-494C-814A-C6877EE4160D}" type="presParOf" srcId="{A361D87F-3A30-424A-A7CB-0827DAD605C0}" destId="{89064DFF-5968-4A1C-8C7B-975715875DE7}" srcOrd="1" destOrd="0" presId="urn:microsoft.com/office/officeart/2008/layout/VerticalCurvedList"/>
    <dgm:cxn modelId="{8F40CD55-FCB5-4107-BB79-F1A3FBE46E33}" type="presParOf" srcId="{A361D87F-3A30-424A-A7CB-0827DAD605C0}" destId="{9C0B1BE9-7787-4D85-AA59-7EEC46076767}" srcOrd="2" destOrd="0" presId="urn:microsoft.com/office/officeart/2008/layout/VerticalCurvedList"/>
    <dgm:cxn modelId="{93871D17-08BB-4D70-B621-593A6179841E}" type="presParOf" srcId="{9C0B1BE9-7787-4D85-AA59-7EEC46076767}" destId="{DF3AE898-7892-4FE1-A5A3-DAA15C699D05}" srcOrd="0" destOrd="0" presId="urn:microsoft.com/office/officeart/2008/layout/VerticalCurvedList"/>
    <dgm:cxn modelId="{F96520E9-5249-405E-96E8-F3AF95F0E00F}" type="presParOf" srcId="{A361D87F-3A30-424A-A7CB-0827DAD605C0}" destId="{83630DDF-EE2F-4F47-9AFD-FE735FCC3F12}" srcOrd="3" destOrd="0" presId="urn:microsoft.com/office/officeart/2008/layout/VerticalCurvedList"/>
    <dgm:cxn modelId="{FF927661-13A7-4061-A5CF-F28081C7BCCA}" type="presParOf" srcId="{A361D87F-3A30-424A-A7CB-0827DAD605C0}" destId="{5478DED4-1A6D-46FB-816A-425438F91017}" srcOrd="4" destOrd="0" presId="urn:microsoft.com/office/officeart/2008/layout/VerticalCurvedList"/>
    <dgm:cxn modelId="{6CD59750-68EA-42D4-91F1-44CE0FFF10C0}" type="presParOf" srcId="{5478DED4-1A6D-46FB-816A-425438F91017}" destId="{7D39F0F3-2BB9-462D-9893-3C7C22B57E51}" srcOrd="0" destOrd="0" presId="urn:microsoft.com/office/officeart/2008/layout/VerticalCurvedList"/>
    <dgm:cxn modelId="{75A4540B-7BE5-47CA-A139-7DFE873AA176}" type="presParOf" srcId="{A361D87F-3A30-424A-A7CB-0827DAD605C0}" destId="{D3D6BB86-AC42-474B-BDD6-F28DD32449F0}" srcOrd="5" destOrd="0" presId="urn:microsoft.com/office/officeart/2008/layout/VerticalCurvedList"/>
    <dgm:cxn modelId="{12546A9E-2A3F-468A-AAD6-9ED27C5AF20D}" type="presParOf" srcId="{A361D87F-3A30-424A-A7CB-0827DAD605C0}" destId="{7662A0AA-41FC-4838-BF2A-B26DADDA4A0F}" srcOrd="6" destOrd="0" presId="urn:microsoft.com/office/officeart/2008/layout/VerticalCurvedList"/>
    <dgm:cxn modelId="{FF7752BF-6B12-4959-9C2E-A36C0EFBF9D1}" type="presParOf" srcId="{7662A0AA-41FC-4838-BF2A-B26DADDA4A0F}" destId="{A6999297-35AB-462C-AA55-04A2C3C10BD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4CC34F-7FDF-4638-A81C-C0258AE162D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431FD8C-CD9F-470A-A653-333A3C569B92}">
      <dgm:prSet phldrT="[Texto]"/>
      <dgm:spPr/>
      <dgm:t>
        <a:bodyPr/>
        <a:lstStyle/>
        <a:p>
          <a:r>
            <a:rPr lang="es-ES" dirty="0" smtClean="0"/>
            <a:t>STEM</a:t>
          </a:r>
          <a:endParaRPr lang="es-ES" dirty="0"/>
        </a:p>
      </dgm:t>
    </dgm:pt>
    <dgm:pt modelId="{16012262-258E-4A6A-ADBD-A7DA3E3799A2}" type="parTrans" cxnId="{2AF390A9-1C11-47A0-B587-12CA66E031E0}">
      <dgm:prSet/>
      <dgm:spPr/>
      <dgm:t>
        <a:bodyPr/>
        <a:lstStyle/>
        <a:p>
          <a:endParaRPr lang="es-ES"/>
        </a:p>
      </dgm:t>
    </dgm:pt>
    <dgm:pt modelId="{A2E9F988-3B2E-4384-858D-0A896D9028D6}" type="sibTrans" cxnId="{2AF390A9-1C11-47A0-B587-12CA66E031E0}">
      <dgm:prSet/>
      <dgm:spPr/>
      <dgm:t>
        <a:bodyPr/>
        <a:lstStyle/>
        <a:p>
          <a:endParaRPr lang="es-ES"/>
        </a:p>
      </dgm:t>
    </dgm:pt>
    <dgm:pt modelId="{1E5439D0-B707-480E-9ABC-EB516CF0223E}">
      <dgm:prSet phldrT="[Texto]"/>
      <dgm:spPr/>
      <dgm:t>
        <a:bodyPr/>
        <a:lstStyle/>
        <a:p>
          <a:r>
            <a:rPr lang="es-ES" dirty="0" smtClean="0"/>
            <a:t>ROOTS</a:t>
          </a:r>
          <a:endParaRPr lang="es-ES" dirty="0"/>
        </a:p>
      </dgm:t>
    </dgm:pt>
    <dgm:pt modelId="{5908121B-87BB-4CAF-9A27-1751299E8C11}" type="parTrans" cxnId="{3A998C7C-DB9F-40D5-9DE7-308A051E1B6C}">
      <dgm:prSet/>
      <dgm:spPr/>
      <dgm:t>
        <a:bodyPr/>
        <a:lstStyle/>
        <a:p>
          <a:endParaRPr lang="es-ES"/>
        </a:p>
      </dgm:t>
    </dgm:pt>
    <dgm:pt modelId="{159489B6-8691-4D49-895B-A071C0C4A3D7}" type="sibTrans" cxnId="{3A998C7C-DB9F-40D5-9DE7-308A051E1B6C}">
      <dgm:prSet/>
      <dgm:spPr/>
      <dgm:t>
        <a:bodyPr/>
        <a:lstStyle/>
        <a:p>
          <a:endParaRPr lang="es-ES"/>
        </a:p>
      </dgm:t>
    </dgm:pt>
    <dgm:pt modelId="{7B966D1C-99D4-4DC1-B791-0BCD71DEF098}">
      <dgm:prSet phldrT="[Texto]"/>
      <dgm:spPr/>
      <dgm:t>
        <a:bodyPr/>
        <a:lstStyle/>
        <a:p>
          <a:r>
            <a:rPr lang="es-ES" dirty="0" smtClean="0"/>
            <a:t>LEAVES</a:t>
          </a:r>
          <a:endParaRPr lang="es-ES" dirty="0"/>
        </a:p>
      </dgm:t>
    </dgm:pt>
    <dgm:pt modelId="{02E64905-D577-4729-9DDB-05CEFF82CAD4}" type="parTrans" cxnId="{90D4DD92-B6D3-4319-97BA-B58DF3AD2E7A}">
      <dgm:prSet/>
      <dgm:spPr/>
      <dgm:t>
        <a:bodyPr/>
        <a:lstStyle/>
        <a:p>
          <a:endParaRPr lang="es-ES"/>
        </a:p>
      </dgm:t>
    </dgm:pt>
    <dgm:pt modelId="{5871BCF4-26C3-4006-8B15-818591CD6420}" type="sibTrans" cxnId="{90D4DD92-B6D3-4319-97BA-B58DF3AD2E7A}">
      <dgm:prSet/>
      <dgm:spPr/>
      <dgm:t>
        <a:bodyPr/>
        <a:lstStyle/>
        <a:p>
          <a:endParaRPr lang="es-ES"/>
        </a:p>
      </dgm:t>
    </dgm:pt>
    <dgm:pt modelId="{7227D796-0E79-463D-B75B-06C23F248E12}" type="pres">
      <dgm:prSet presAssocID="{374CC34F-7FDF-4638-A81C-C0258AE162D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A361D87F-3A30-424A-A7CB-0827DAD605C0}" type="pres">
      <dgm:prSet presAssocID="{374CC34F-7FDF-4638-A81C-C0258AE162DD}" presName="Name1" presStyleCnt="0"/>
      <dgm:spPr/>
    </dgm:pt>
    <dgm:pt modelId="{0451EBFA-8E0C-435E-9ED3-46A8573A4050}" type="pres">
      <dgm:prSet presAssocID="{374CC34F-7FDF-4638-A81C-C0258AE162DD}" presName="cycle" presStyleCnt="0"/>
      <dgm:spPr/>
    </dgm:pt>
    <dgm:pt modelId="{ABC09C68-5CBE-42FC-BAB9-75C4A751C9E2}" type="pres">
      <dgm:prSet presAssocID="{374CC34F-7FDF-4638-A81C-C0258AE162DD}" presName="srcNode" presStyleLbl="node1" presStyleIdx="0" presStyleCnt="3"/>
      <dgm:spPr/>
    </dgm:pt>
    <dgm:pt modelId="{FF09038C-D53B-4BD3-A76B-07A793D301C1}" type="pres">
      <dgm:prSet presAssocID="{374CC34F-7FDF-4638-A81C-C0258AE162DD}" presName="conn" presStyleLbl="parChTrans1D2" presStyleIdx="0" presStyleCnt="1"/>
      <dgm:spPr/>
      <dgm:t>
        <a:bodyPr/>
        <a:lstStyle/>
        <a:p>
          <a:endParaRPr lang="es-ES"/>
        </a:p>
      </dgm:t>
    </dgm:pt>
    <dgm:pt modelId="{B083F34D-371D-46A6-A578-9E1D69CFF0B8}" type="pres">
      <dgm:prSet presAssocID="{374CC34F-7FDF-4638-A81C-C0258AE162DD}" presName="extraNode" presStyleLbl="node1" presStyleIdx="0" presStyleCnt="3"/>
      <dgm:spPr/>
    </dgm:pt>
    <dgm:pt modelId="{555B712B-7D36-4C93-BD0E-B429E7F5F4A7}" type="pres">
      <dgm:prSet presAssocID="{374CC34F-7FDF-4638-A81C-C0258AE162DD}" presName="dstNode" presStyleLbl="node1" presStyleIdx="0" presStyleCnt="3"/>
      <dgm:spPr/>
    </dgm:pt>
    <dgm:pt modelId="{89064DFF-5968-4A1C-8C7B-975715875DE7}" type="pres">
      <dgm:prSet presAssocID="{F431FD8C-CD9F-470A-A653-333A3C569B92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C0B1BE9-7787-4D85-AA59-7EEC46076767}" type="pres">
      <dgm:prSet presAssocID="{F431FD8C-CD9F-470A-A653-333A3C569B92}" presName="accent_1" presStyleCnt="0"/>
      <dgm:spPr/>
    </dgm:pt>
    <dgm:pt modelId="{DF3AE898-7892-4FE1-A5A3-DAA15C699D05}" type="pres">
      <dgm:prSet presAssocID="{F431FD8C-CD9F-470A-A653-333A3C569B92}" presName="accentRepeatNode" presStyleLbl="solidFgAcc1" presStyleIdx="0" presStyleCnt="3"/>
      <dgm:spPr/>
    </dgm:pt>
    <dgm:pt modelId="{83630DDF-EE2F-4F47-9AFD-FE735FCC3F12}" type="pres">
      <dgm:prSet presAssocID="{1E5439D0-B707-480E-9ABC-EB516CF0223E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478DED4-1A6D-46FB-816A-425438F91017}" type="pres">
      <dgm:prSet presAssocID="{1E5439D0-B707-480E-9ABC-EB516CF0223E}" presName="accent_2" presStyleCnt="0"/>
      <dgm:spPr/>
    </dgm:pt>
    <dgm:pt modelId="{7D39F0F3-2BB9-462D-9893-3C7C22B57E51}" type="pres">
      <dgm:prSet presAssocID="{1E5439D0-B707-480E-9ABC-EB516CF0223E}" presName="accentRepeatNode" presStyleLbl="solidFgAcc1" presStyleIdx="1" presStyleCnt="3"/>
      <dgm:spPr/>
    </dgm:pt>
    <dgm:pt modelId="{D3D6BB86-AC42-474B-BDD6-F28DD32449F0}" type="pres">
      <dgm:prSet presAssocID="{7B966D1C-99D4-4DC1-B791-0BCD71DEF098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62A0AA-41FC-4838-BF2A-B26DADDA4A0F}" type="pres">
      <dgm:prSet presAssocID="{7B966D1C-99D4-4DC1-B791-0BCD71DEF098}" presName="accent_3" presStyleCnt="0"/>
      <dgm:spPr/>
    </dgm:pt>
    <dgm:pt modelId="{A6999297-35AB-462C-AA55-04A2C3C10BDB}" type="pres">
      <dgm:prSet presAssocID="{7B966D1C-99D4-4DC1-B791-0BCD71DEF098}" presName="accentRepeatNode" presStyleLbl="solidFgAcc1" presStyleIdx="2" presStyleCnt="3"/>
      <dgm:spPr/>
    </dgm:pt>
  </dgm:ptLst>
  <dgm:cxnLst>
    <dgm:cxn modelId="{174F7DF7-FA7D-4ED5-97E6-A95A8EE09EE5}" type="presOf" srcId="{A2E9F988-3B2E-4384-858D-0A896D9028D6}" destId="{FF09038C-D53B-4BD3-A76B-07A793D301C1}" srcOrd="0" destOrd="0" presId="urn:microsoft.com/office/officeart/2008/layout/VerticalCurvedList"/>
    <dgm:cxn modelId="{2AF390A9-1C11-47A0-B587-12CA66E031E0}" srcId="{374CC34F-7FDF-4638-A81C-C0258AE162DD}" destId="{F431FD8C-CD9F-470A-A653-333A3C569B92}" srcOrd="0" destOrd="0" parTransId="{16012262-258E-4A6A-ADBD-A7DA3E3799A2}" sibTransId="{A2E9F988-3B2E-4384-858D-0A896D9028D6}"/>
    <dgm:cxn modelId="{90D4DD92-B6D3-4319-97BA-B58DF3AD2E7A}" srcId="{374CC34F-7FDF-4638-A81C-C0258AE162DD}" destId="{7B966D1C-99D4-4DC1-B791-0BCD71DEF098}" srcOrd="2" destOrd="0" parTransId="{02E64905-D577-4729-9DDB-05CEFF82CAD4}" sibTransId="{5871BCF4-26C3-4006-8B15-818591CD6420}"/>
    <dgm:cxn modelId="{7F8C3B46-526E-47C0-B956-9079DC938015}" type="presOf" srcId="{F431FD8C-CD9F-470A-A653-333A3C569B92}" destId="{89064DFF-5968-4A1C-8C7B-975715875DE7}" srcOrd="0" destOrd="0" presId="urn:microsoft.com/office/officeart/2008/layout/VerticalCurvedList"/>
    <dgm:cxn modelId="{D82DDAA5-B076-4CEB-AE09-FDCE82BAC07A}" type="presOf" srcId="{374CC34F-7FDF-4638-A81C-C0258AE162DD}" destId="{7227D796-0E79-463D-B75B-06C23F248E12}" srcOrd="0" destOrd="0" presId="urn:microsoft.com/office/officeart/2008/layout/VerticalCurvedList"/>
    <dgm:cxn modelId="{3A998C7C-DB9F-40D5-9DE7-308A051E1B6C}" srcId="{374CC34F-7FDF-4638-A81C-C0258AE162DD}" destId="{1E5439D0-B707-480E-9ABC-EB516CF0223E}" srcOrd="1" destOrd="0" parTransId="{5908121B-87BB-4CAF-9A27-1751299E8C11}" sibTransId="{159489B6-8691-4D49-895B-A071C0C4A3D7}"/>
    <dgm:cxn modelId="{78A91A4C-2684-4F9E-85C5-9910E8B2FAAF}" type="presOf" srcId="{1E5439D0-B707-480E-9ABC-EB516CF0223E}" destId="{83630DDF-EE2F-4F47-9AFD-FE735FCC3F12}" srcOrd="0" destOrd="0" presId="urn:microsoft.com/office/officeart/2008/layout/VerticalCurvedList"/>
    <dgm:cxn modelId="{59100639-4C11-4279-AC84-55D76A8FCEDF}" type="presOf" srcId="{7B966D1C-99D4-4DC1-B791-0BCD71DEF098}" destId="{D3D6BB86-AC42-474B-BDD6-F28DD32449F0}" srcOrd="0" destOrd="0" presId="urn:microsoft.com/office/officeart/2008/layout/VerticalCurvedList"/>
    <dgm:cxn modelId="{9D1BBA58-5B4F-4C84-9D2D-3C02BDE8EC2F}" type="presParOf" srcId="{7227D796-0E79-463D-B75B-06C23F248E12}" destId="{A361D87F-3A30-424A-A7CB-0827DAD605C0}" srcOrd="0" destOrd="0" presId="urn:microsoft.com/office/officeart/2008/layout/VerticalCurvedList"/>
    <dgm:cxn modelId="{52BBFC46-584A-4AE4-9515-1AFB2CAD76C2}" type="presParOf" srcId="{A361D87F-3A30-424A-A7CB-0827DAD605C0}" destId="{0451EBFA-8E0C-435E-9ED3-46A8573A4050}" srcOrd="0" destOrd="0" presId="urn:microsoft.com/office/officeart/2008/layout/VerticalCurvedList"/>
    <dgm:cxn modelId="{F3B35D0F-02A3-4155-8DF0-2D1A9253BDE9}" type="presParOf" srcId="{0451EBFA-8E0C-435E-9ED3-46A8573A4050}" destId="{ABC09C68-5CBE-42FC-BAB9-75C4A751C9E2}" srcOrd="0" destOrd="0" presId="urn:microsoft.com/office/officeart/2008/layout/VerticalCurvedList"/>
    <dgm:cxn modelId="{C3AD3DCB-BD6B-428F-85E3-2931AC1DCF10}" type="presParOf" srcId="{0451EBFA-8E0C-435E-9ED3-46A8573A4050}" destId="{FF09038C-D53B-4BD3-A76B-07A793D301C1}" srcOrd="1" destOrd="0" presId="urn:microsoft.com/office/officeart/2008/layout/VerticalCurvedList"/>
    <dgm:cxn modelId="{02CED19D-C757-43C2-BA5F-BD1DC7A9A2EE}" type="presParOf" srcId="{0451EBFA-8E0C-435E-9ED3-46A8573A4050}" destId="{B083F34D-371D-46A6-A578-9E1D69CFF0B8}" srcOrd="2" destOrd="0" presId="urn:microsoft.com/office/officeart/2008/layout/VerticalCurvedList"/>
    <dgm:cxn modelId="{FF37D3A3-E186-484D-B4ED-E347E28364EE}" type="presParOf" srcId="{0451EBFA-8E0C-435E-9ED3-46A8573A4050}" destId="{555B712B-7D36-4C93-BD0E-B429E7F5F4A7}" srcOrd="3" destOrd="0" presId="urn:microsoft.com/office/officeart/2008/layout/VerticalCurvedList"/>
    <dgm:cxn modelId="{02C92F65-6928-43ED-8CAE-F23539305807}" type="presParOf" srcId="{A361D87F-3A30-424A-A7CB-0827DAD605C0}" destId="{89064DFF-5968-4A1C-8C7B-975715875DE7}" srcOrd="1" destOrd="0" presId="urn:microsoft.com/office/officeart/2008/layout/VerticalCurvedList"/>
    <dgm:cxn modelId="{61ED09F2-8A24-408B-B558-AC88C2C5AE14}" type="presParOf" srcId="{A361D87F-3A30-424A-A7CB-0827DAD605C0}" destId="{9C0B1BE9-7787-4D85-AA59-7EEC46076767}" srcOrd="2" destOrd="0" presId="urn:microsoft.com/office/officeart/2008/layout/VerticalCurvedList"/>
    <dgm:cxn modelId="{DFE98FC7-4488-4D92-A8B4-C34197296673}" type="presParOf" srcId="{9C0B1BE9-7787-4D85-AA59-7EEC46076767}" destId="{DF3AE898-7892-4FE1-A5A3-DAA15C699D05}" srcOrd="0" destOrd="0" presId="urn:microsoft.com/office/officeart/2008/layout/VerticalCurvedList"/>
    <dgm:cxn modelId="{E9815FE8-BB86-432F-BA36-8CB65BD3F9C8}" type="presParOf" srcId="{A361D87F-3A30-424A-A7CB-0827DAD605C0}" destId="{83630DDF-EE2F-4F47-9AFD-FE735FCC3F12}" srcOrd="3" destOrd="0" presId="urn:microsoft.com/office/officeart/2008/layout/VerticalCurvedList"/>
    <dgm:cxn modelId="{0308E64B-3D6A-4912-8371-0229FD9D001B}" type="presParOf" srcId="{A361D87F-3A30-424A-A7CB-0827DAD605C0}" destId="{5478DED4-1A6D-46FB-816A-425438F91017}" srcOrd="4" destOrd="0" presId="urn:microsoft.com/office/officeart/2008/layout/VerticalCurvedList"/>
    <dgm:cxn modelId="{C41EF3EA-0D68-4571-9CA7-955F72CE3BE8}" type="presParOf" srcId="{5478DED4-1A6D-46FB-816A-425438F91017}" destId="{7D39F0F3-2BB9-462D-9893-3C7C22B57E51}" srcOrd="0" destOrd="0" presId="urn:microsoft.com/office/officeart/2008/layout/VerticalCurvedList"/>
    <dgm:cxn modelId="{BBF27098-0469-4A57-B591-CFBCE5E0CFA0}" type="presParOf" srcId="{A361D87F-3A30-424A-A7CB-0827DAD605C0}" destId="{D3D6BB86-AC42-474B-BDD6-F28DD32449F0}" srcOrd="5" destOrd="0" presId="urn:microsoft.com/office/officeart/2008/layout/VerticalCurvedList"/>
    <dgm:cxn modelId="{A5061B39-50BC-47CB-BC97-298B04AD9FBA}" type="presParOf" srcId="{A361D87F-3A30-424A-A7CB-0827DAD605C0}" destId="{7662A0AA-41FC-4838-BF2A-B26DADDA4A0F}" srcOrd="6" destOrd="0" presId="urn:microsoft.com/office/officeart/2008/layout/VerticalCurvedList"/>
    <dgm:cxn modelId="{679B54F5-F05D-46D0-B59D-F59153A1755F}" type="presParOf" srcId="{7662A0AA-41FC-4838-BF2A-B26DADDA4A0F}" destId="{A6999297-35AB-462C-AA55-04A2C3C10BD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74CC34F-7FDF-4638-A81C-C0258AE162D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431FD8C-CD9F-470A-A653-333A3C569B92}">
      <dgm:prSet phldrT="[Texto]"/>
      <dgm:spPr/>
      <dgm:t>
        <a:bodyPr/>
        <a:lstStyle/>
        <a:p>
          <a:r>
            <a:rPr lang="es-ES" dirty="0" smtClean="0"/>
            <a:t>SEED</a:t>
          </a:r>
          <a:endParaRPr lang="es-ES" dirty="0"/>
        </a:p>
      </dgm:t>
    </dgm:pt>
    <dgm:pt modelId="{16012262-258E-4A6A-ADBD-A7DA3E3799A2}" type="parTrans" cxnId="{2AF390A9-1C11-47A0-B587-12CA66E031E0}">
      <dgm:prSet/>
      <dgm:spPr/>
      <dgm:t>
        <a:bodyPr/>
        <a:lstStyle/>
        <a:p>
          <a:endParaRPr lang="es-ES"/>
        </a:p>
      </dgm:t>
    </dgm:pt>
    <dgm:pt modelId="{A2E9F988-3B2E-4384-858D-0A896D9028D6}" type="sibTrans" cxnId="{2AF390A9-1C11-47A0-B587-12CA66E031E0}">
      <dgm:prSet/>
      <dgm:spPr/>
      <dgm:t>
        <a:bodyPr/>
        <a:lstStyle/>
        <a:p>
          <a:endParaRPr lang="es-ES"/>
        </a:p>
      </dgm:t>
    </dgm:pt>
    <dgm:pt modelId="{1E5439D0-B707-480E-9ABC-EB516CF0223E}">
      <dgm:prSet phldrT="[Texto]"/>
      <dgm:spPr/>
      <dgm:t>
        <a:bodyPr/>
        <a:lstStyle/>
        <a:p>
          <a:r>
            <a:rPr lang="es-ES" dirty="0" smtClean="0"/>
            <a:t>FLOWER BUD</a:t>
          </a:r>
          <a:endParaRPr lang="es-ES" dirty="0"/>
        </a:p>
      </dgm:t>
    </dgm:pt>
    <dgm:pt modelId="{5908121B-87BB-4CAF-9A27-1751299E8C11}" type="parTrans" cxnId="{3A998C7C-DB9F-40D5-9DE7-308A051E1B6C}">
      <dgm:prSet/>
      <dgm:spPr/>
      <dgm:t>
        <a:bodyPr/>
        <a:lstStyle/>
        <a:p>
          <a:endParaRPr lang="es-ES"/>
        </a:p>
      </dgm:t>
    </dgm:pt>
    <dgm:pt modelId="{159489B6-8691-4D49-895B-A071C0C4A3D7}" type="sibTrans" cxnId="{3A998C7C-DB9F-40D5-9DE7-308A051E1B6C}">
      <dgm:prSet/>
      <dgm:spPr/>
      <dgm:t>
        <a:bodyPr/>
        <a:lstStyle/>
        <a:p>
          <a:endParaRPr lang="es-ES"/>
        </a:p>
      </dgm:t>
    </dgm:pt>
    <dgm:pt modelId="{7B966D1C-99D4-4DC1-B791-0BCD71DEF098}">
      <dgm:prSet phldrT="[Texto]"/>
      <dgm:spPr/>
      <dgm:t>
        <a:bodyPr/>
        <a:lstStyle/>
        <a:p>
          <a:r>
            <a:rPr lang="es-ES" dirty="0" smtClean="0"/>
            <a:t>LEAVES</a:t>
          </a:r>
          <a:endParaRPr lang="es-ES" dirty="0"/>
        </a:p>
      </dgm:t>
    </dgm:pt>
    <dgm:pt modelId="{02E64905-D577-4729-9DDB-05CEFF82CAD4}" type="parTrans" cxnId="{90D4DD92-B6D3-4319-97BA-B58DF3AD2E7A}">
      <dgm:prSet/>
      <dgm:spPr/>
      <dgm:t>
        <a:bodyPr/>
        <a:lstStyle/>
        <a:p>
          <a:endParaRPr lang="es-ES"/>
        </a:p>
      </dgm:t>
    </dgm:pt>
    <dgm:pt modelId="{5871BCF4-26C3-4006-8B15-818591CD6420}" type="sibTrans" cxnId="{90D4DD92-B6D3-4319-97BA-B58DF3AD2E7A}">
      <dgm:prSet/>
      <dgm:spPr/>
      <dgm:t>
        <a:bodyPr/>
        <a:lstStyle/>
        <a:p>
          <a:endParaRPr lang="es-ES"/>
        </a:p>
      </dgm:t>
    </dgm:pt>
    <dgm:pt modelId="{7227D796-0E79-463D-B75B-06C23F248E12}" type="pres">
      <dgm:prSet presAssocID="{374CC34F-7FDF-4638-A81C-C0258AE162D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A361D87F-3A30-424A-A7CB-0827DAD605C0}" type="pres">
      <dgm:prSet presAssocID="{374CC34F-7FDF-4638-A81C-C0258AE162DD}" presName="Name1" presStyleCnt="0"/>
      <dgm:spPr/>
    </dgm:pt>
    <dgm:pt modelId="{0451EBFA-8E0C-435E-9ED3-46A8573A4050}" type="pres">
      <dgm:prSet presAssocID="{374CC34F-7FDF-4638-A81C-C0258AE162DD}" presName="cycle" presStyleCnt="0"/>
      <dgm:spPr/>
    </dgm:pt>
    <dgm:pt modelId="{ABC09C68-5CBE-42FC-BAB9-75C4A751C9E2}" type="pres">
      <dgm:prSet presAssocID="{374CC34F-7FDF-4638-A81C-C0258AE162DD}" presName="srcNode" presStyleLbl="node1" presStyleIdx="0" presStyleCnt="3"/>
      <dgm:spPr/>
    </dgm:pt>
    <dgm:pt modelId="{FF09038C-D53B-4BD3-A76B-07A793D301C1}" type="pres">
      <dgm:prSet presAssocID="{374CC34F-7FDF-4638-A81C-C0258AE162DD}" presName="conn" presStyleLbl="parChTrans1D2" presStyleIdx="0" presStyleCnt="1"/>
      <dgm:spPr/>
      <dgm:t>
        <a:bodyPr/>
        <a:lstStyle/>
        <a:p>
          <a:endParaRPr lang="es-ES"/>
        </a:p>
      </dgm:t>
    </dgm:pt>
    <dgm:pt modelId="{B083F34D-371D-46A6-A578-9E1D69CFF0B8}" type="pres">
      <dgm:prSet presAssocID="{374CC34F-7FDF-4638-A81C-C0258AE162DD}" presName="extraNode" presStyleLbl="node1" presStyleIdx="0" presStyleCnt="3"/>
      <dgm:spPr/>
    </dgm:pt>
    <dgm:pt modelId="{555B712B-7D36-4C93-BD0E-B429E7F5F4A7}" type="pres">
      <dgm:prSet presAssocID="{374CC34F-7FDF-4638-A81C-C0258AE162DD}" presName="dstNode" presStyleLbl="node1" presStyleIdx="0" presStyleCnt="3"/>
      <dgm:spPr/>
    </dgm:pt>
    <dgm:pt modelId="{89064DFF-5968-4A1C-8C7B-975715875DE7}" type="pres">
      <dgm:prSet presAssocID="{F431FD8C-CD9F-470A-A653-333A3C569B92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C0B1BE9-7787-4D85-AA59-7EEC46076767}" type="pres">
      <dgm:prSet presAssocID="{F431FD8C-CD9F-470A-A653-333A3C569B92}" presName="accent_1" presStyleCnt="0"/>
      <dgm:spPr/>
    </dgm:pt>
    <dgm:pt modelId="{DF3AE898-7892-4FE1-A5A3-DAA15C699D05}" type="pres">
      <dgm:prSet presAssocID="{F431FD8C-CD9F-470A-A653-333A3C569B92}" presName="accentRepeatNode" presStyleLbl="solidFgAcc1" presStyleIdx="0" presStyleCnt="3"/>
      <dgm:spPr/>
    </dgm:pt>
    <dgm:pt modelId="{83630DDF-EE2F-4F47-9AFD-FE735FCC3F12}" type="pres">
      <dgm:prSet presAssocID="{1E5439D0-B707-480E-9ABC-EB516CF0223E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478DED4-1A6D-46FB-816A-425438F91017}" type="pres">
      <dgm:prSet presAssocID="{1E5439D0-B707-480E-9ABC-EB516CF0223E}" presName="accent_2" presStyleCnt="0"/>
      <dgm:spPr/>
    </dgm:pt>
    <dgm:pt modelId="{7D39F0F3-2BB9-462D-9893-3C7C22B57E51}" type="pres">
      <dgm:prSet presAssocID="{1E5439D0-B707-480E-9ABC-EB516CF0223E}" presName="accentRepeatNode" presStyleLbl="solidFgAcc1" presStyleIdx="1" presStyleCnt="3"/>
      <dgm:spPr/>
    </dgm:pt>
    <dgm:pt modelId="{D3D6BB86-AC42-474B-BDD6-F28DD32449F0}" type="pres">
      <dgm:prSet presAssocID="{7B966D1C-99D4-4DC1-B791-0BCD71DEF098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62A0AA-41FC-4838-BF2A-B26DADDA4A0F}" type="pres">
      <dgm:prSet presAssocID="{7B966D1C-99D4-4DC1-B791-0BCD71DEF098}" presName="accent_3" presStyleCnt="0"/>
      <dgm:spPr/>
    </dgm:pt>
    <dgm:pt modelId="{A6999297-35AB-462C-AA55-04A2C3C10BDB}" type="pres">
      <dgm:prSet presAssocID="{7B966D1C-99D4-4DC1-B791-0BCD71DEF098}" presName="accentRepeatNode" presStyleLbl="solidFgAcc1" presStyleIdx="2" presStyleCnt="3"/>
      <dgm:spPr/>
    </dgm:pt>
  </dgm:ptLst>
  <dgm:cxnLst>
    <dgm:cxn modelId="{2AF390A9-1C11-47A0-B587-12CA66E031E0}" srcId="{374CC34F-7FDF-4638-A81C-C0258AE162DD}" destId="{F431FD8C-CD9F-470A-A653-333A3C569B92}" srcOrd="0" destOrd="0" parTransId="{16012262-258E-4A6A-ADBD-A7DA3E3799A2}" sibTransId="{A2E9F988-3B2E-4384-858D-0A896D9028D6}"/>
    <dgm:cxn modelId="{90D4DD92-B6D3-4319-97BA-B58DF3AD2E7A}" srcId="{374CC34F-7FDF-4638-A81C-C0258AE162DD}" destId="{7B966D1C-99D4-4DC1-B791-0BCD71DEF098}" srcOrd="2" destOrd="0" parTransId="{02E64905-D577-4729-9DDB-05CEFF82CAD4}" sibTransId="{5871BCF4-26C3-4006-8B15-818591CD6420}"/>
    <dgm:cxn modelId="{0A23D216-BD89-479A-B7F5-DFC08EC9F2F6}" type="presOf" srcId="{1E5439D0-B707-480E-9ABC-EB516CF0223E}" destId="{83630DDF-EE2F-4F47-9AFD-FE735FCC3F12}" srcOrd="0" destOrd="0" presId="urn:microsoft.com/office/officeart/2008/layout/VerticalCurvedList"/>
    <dgm:cxn modelId="{F6F6619A-3B64-4D53-AE5D-65E7D6334238}" type="presOf" srcId="{F431FD8C-CD9F-470A-A653-333A3C569B92}" destId="{89064DFF-5968-4A1C-8C7B-975715875DE7}" srcOrd="0" destOrd="0" presId="urn:microsoft.com/office/officeart/2008/layout/VerticalCurvedList"/>
    <dgm:cxn modelId="{6440F10F-2111-46E3-B6DD-2476F184F60A}" type="presOf" srcId="{374CC34F-7FDF-4638-A81C-C0258AE162DD}" destId="{7227D796-0E79-463D-B75B-06C23F248E12}" srcOrd="0" destOrd="0" presId="urn:microsoft.com/office/officeart/2008/layout/VerticalCurvedList"/>
    <dgm:cxn modelId="{F56D662A-835C-48B8-8610-55EF9D6B9341}" type="presOf" srcId="{A2E9F988-3B2E-4384-858D-0A896D9028D6}" destId="{FF09038C-D53B-4BD3-A76B-07A793D301C1}" srcOrd="0" destOrd="0" presId="urn:microsoft.com/office/officeart/2008/layout/VerticalCurvedList"/>
    <dgm:cxn modelId="{3A998C7C-DB9F-40D5-9DE7-308A051E1B6C}" srcId="{374CC34F-7FDF-4638-A81C-C0258AE162DD}" destId="{1E5439D0-B707-480E-9ABC-EB516CF0223E}" srcOrd="1" destOrd="0" parTransId="{5908121B-87BB-4CAF-9A27-1751299E8C11}" sibTransId="{159489B6-8691-4D49-895B-A071C0C4A3D7}"/>
    <dgm:cxn modelId="{DE22B10A-C5CF-495A-B484-1B14CE642BD3}" type="presOf" srcId="{7B966D1C-99D4-4DC1-B791-0BCD71DEF098}" destId="{D3D6BB86-AC42-474B-BDD6-F28DD32449F0}" srcOrd="0" destOrd="0" presId="urn:microsoft.com/office/officeart/2008/layout/VerticalCurvedList"/>
    <dgm:cxn modelId="{6DD43520-32BA-4877-8687-40EFA92A9743}" type="presParOf" srcId="{7227D796-0E79-463D-B75B-06C23F248E12}" destId="{A361D87F-3A30-424A-A7CB-0827DAD605C0}" srcOrd="0" destOrd="0" presId="urn:microsoft.com/office/officeart/2008/layout/VerticalCurvedList"/>
    <dgm:cxn modelId="{55CA26A7-278B-4738-96E8-150AC8D4B0D7}" type="presParOf" srcId="{A361D87F-3A30-424A-A7CB-0827DAD605C0}" destId="{0451EBFA-8E0C-435E-9ED3-46A8573A4050}" srcOrd="0" destOrd="0" presId="urn:microsoft.com/office/officeart/2008/layout/VerticalCurvedList"/>
    <dgm:cxn modelId="{00660DC9-F99A-4EAD-BAF5-AFE97640071E}" type="presParOf" srcId="{0451EBFA-8E0C-435E-9ED3-46A8573A4050}" destId="{ABC09C68-5CBE-42FC-BAB9-75C4A751C9E2}" srcOrd="0" destOrd="0" presId="urn:microsoft.com/office/officeart/2008/layout/VerticalCurvedList"/>
    <dgm:cxn modelId="{46685E02-0E7D-46F2-93B7-351F9647A933}" type="presParOf" srcId="{0451EBFA-8E0C-435E-9ED3-46A8573A4050}" destId="{FF09038C-D53B-4BD3-A76B-07A793D301C1}" srcOrd="1" destOrd="0" presId="urn:microsoft.com/office/officeart/2008/layout/VerticalCurvedList"/>
    <dgm:cxn modelId="{8A0DD9EB-7C6D-48F9-99ED-1EBB87679CB0}" type="presParOf" srcId="{0451EBFA-8E0C-435E-9ED3-46A8573A4050}" destId="{B083F34D-371D-46A6-A578-9E1D69CFF0B8}" srcOrd="2" destOrd="0" presId="urn:microsoft.com/office/officeart/2008/layout/VerticalCurvedList"/>
    <dgm:cxn modelId="{549D6290-171D-4564-B0A4-C31DA81AF7BB}" type="presParOf" srcId="{0451EBFA-8E0C-435E-9ED3-46A8573A4050}" destId="{555B712B-7D36-4C93-BD0E-B429E7F5F4A7}" srcOrd="3" destOrd="0" presId="urn:microsoft.com/office/officeart/2008/layout/VerticalCurvedList"/>
    <dgm:cxn modelId="{F0176F90-0718-4726-80CB-4C8911AB286A}" type="presParOf" srcId="{A361D87F-3A30-424A-A7CB-0827DAD605C0}" destId="{89064DFF-5968-4A1C-8C7B-975715875DE7}" srcOrd="1" destOrd="0" presId="urn:microsoft.com/office/officeart/2008/layout/VerticalCurvedList"/>
    <dgm:cxn modelId="{0F64A9EB-3DF9-41D4-88A8-6242F25FE863}" type="presParOf" srcId="{A361D87F-3A30-424A-A7CB-0827DAD605C0}" destId="{9C0B1BE9-7787-4D85-AA59-7EEC46076767}" srcOrd="2" destOrd="0" presId="urn:microsoft.com/office/officeart/2008/layout/VerticalCurvedList"/>
    <dgm:cxn modelId="{C0303593-427E-40BE-A6D4-8EEA52C6025C}" type="presParOf" srcId="{9C0B1BE9-7787-4D85-AA59-7EEC46076767}" destId="{DF3AE898-7892-4FE1-A5A3-DAA15C699D05}" srcOrd="0" destOrd="0" presId="urn:microsoft.com/office/officeart/2008/layout/VerticalCurvedList"/>
    <dgm:cxn modelId="{A2F57632-C673-482D-8267-C3B8F1FF8C28}" type="presParOf" srcId="{A361D87F-3A30-424A-A7CB-0827DAD605C0}" destId="{83630DDF-EE2F-4F47-9AFD-FE735FCC3F12}" srcOrd="3" destOrd="0" presId="urn:microsoft.com/office/officeart/2008/layout/VerticalCurvedList"/>
    <dgm:cxn modelId="{6963A58C-07D8-4329-A7E4-F22CB2C594DD}" type="presParOf" srcId="{A361D87F-3A30-424A-A7CB-0827DAD605C0}" destId="{5478DED4-1A6D-46FB-816A-425438F91017}" srcOrd="4" destOrd="0" presId="urn:microsoft.com/office/officeart/2008/layout/VerticalCurvedList"/>
    <dgm:cxn modelId="{0CF258C6-12D4-48B2-83FE-FEE26D73D162}" type="presParOf" srcId="{5478DED4-1A6D-46FB-816A-425438F91017}" destId="{7D39F0F3-2BB9-462D-9893-3C7C22B57E51}" srcOrd="0" destOrd="0" presId="urn:microsoft.com/office/officeart/2008/layout/VerticalCurvedList"/>
    <dgm:cxn modelId="{3302E63C-AC1D-43DD-81E0-EFB8F5EAB093}" type="presParOf" srcId="{A361D87F-3A30-424A-A7CB-0827DAD605C0}" destId="{D3D6BB86-AC42-474B-BDD6-F28DD32449F0}" srcOrd="5" destOrd="0" presId="urn:microsoft.com/office/officeart/2008/layout/VerticalCurvedList"/>
    <dgm:cxn modelId="{1D5B7236-8553-4603-87A1-B59A2216D8D8}" type="presParOf" srcId="{A361D87F-3A30-424A-A7CB-0827DAD605C0}" destId="{7662A0AA-41FC-4838-BF2A-B26DADDA4A0F}" srcOrd="6" destOrd="0" presId="urn:microsoft.com/office/officeart/2008/layout/VerticalCurvedList"/>
    <dgm:cxn modelId="{5B5A23B7-905F-4832-9439-F4F4A233CCAA}" type="presParOf" srcId="{7662A0AA-41FC-4838-BF2A-B26DADDA4A0F}" destId="{A6999297-35AB-462C-AA55-04A2C3C10BD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74CC34F-7FDF-4638-A81C-C0258AE162D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431FD8C-CD9F-470A-A653-333A3C569B92}">
      <dgm:prSet phldrT="[Texto]"/>
      <dgm:spPr/>
      <dgm:t>
        <a:bodyPr/>
        <a:lstStyle/>
        <a:p>
          <a:r>
            <a:rPr lang="es-ES" dirty="0" smtClean="0"/>
            <a:t>STEM</a:t>
          </a:r>
          <a:endParaRPr lang="es-ES" dirty="0"/>
        </a:p>
      </dgm:t>
    </dgm:pt>
    <dgm:pt modelId="{16012262-258E-4A6A-ADBD-A7DA3E3799A2}" type="parTrans" cxnId="{2AF390A9-1C11-47A0-B587-12CA66E031E0}">
      <dgm:prSet/>
      <dgm:spPr/>
      <dgm:t>
        <a:bodyPr/>
        <a:lstStyle/>
        <a:p>
          <a:endParaRPr lang="es-ES"/>
        </a:p>
      </dgm:t>
    </dgm:pt>
    <dgm:pt modelId="{A2E9F988-3B2E-4384-858D-0A896D9028D6}" type="sibTrans" cxnId="{2AF390A9-1C11-47A0-B587-12CA66E031E0}">
      <dgm:prSet/>
      <dgm:spPr/>
      <dgm:t>
        <a:bodyPr/>
        <a:lstStyle/>
        <a:p>
          <a:endParaRPr lang="es-ES"/>
        </a:p>
      </dgm:t>
    </dgm:pt>
    <dgm:pt modelId="{1E5439D0-B707-480E-9ABC-EB516CF0223E}">
      <dgm:prSet phldrT="[Texto]"/>
      <dgm:spPr/>
      <dgm:t>
        <a:bodyPr/>
        <a:lstStyle/>
        <a:p>
          <a:r>
            <a:rPr lang="es-ES" dirty="0" smtClean="0"/>
            <a:t>ROOTS</a:t>
          </a:r>
          <a:endParaRPr lang="es-ES" dirty="0"/>
        </a:p>
      </dgm:t>
    </dgm:pt>
    <dgm:pt modelId="{5908121B-87BB-4CAF-9A27-1751299E8C11}" type="parTrans" cxnId="{3A998C7C-DB9F-40D5-9DE7-308A051E1B6C}">
      <dgm:prSet/>
      <dgm:spPr/>
      <dgm:t>
        <a:bodyPr/>
        <a:lstStyle/>
        <a:p>
          <a:endParaRPr lang="es-ES"/>
        </a:p>
      </dgm:t>
    </dgm:pt>
    <dgm:pt modelId="{159489B6-8691-4D49-895B-A071C0C4A3D7}" type="sibTrans" cxnId="{3A998C7C-DB9F-40D5-9DE7-308A051E1B6C}">
      <dgm:prSet/>
      <dgm:spPr/>
      <dgm:t>
        <a:bodyPr/>
        <a:lstStyle/>
        <a:p>
          <a:endParaRPr lang="es-ES"/>
        </a:p>
      </dgm:t>
    </dgm:pt>
    <dgm:pt modelId="{7B966D1C-99D4-4DC1-B791-0BCD71DEF098}">
      <dgm:prSet phldrT="[Texto]"/>
      <dgm:spPr/>
      <dgm:t>
        <a:bodyPr/>
        <a:lstStyle/>
        <a:p>
          <a:r>
            <a:rPr lang="es-ES" dirty="0" smtClean="0"/>
            <a:t>LEAVES</a:t>
          </a:r>
          <a:endParaRPr lang="es-ES" dirty="0"/>
        </a:p>
      </dgm:t>
    </dgm:pt>
    <dgm:pt modelId="{02E64905-D577-4729-9DDB-05CEFF82CAD4}" type="parTrans" cxnId="{90D4DD92-B6D3-4319-97BA-B58DF3AD2E7A}">
      <dgm:prSet/>
      <dgm:spPr/>
      <dgm:t>
        <a:bodyPr/>
        <a:lstStyle/>
        <a:p>
          <a:endParaRPr lang="es-ES"/>
        </a:p>
      </dgm:t>
    </dgm:pt>
    <dgm:pt modelId="{5871BCF4-26C3-4006-8B15-818591CD6420}" type="sibTrans" cxnId="{90D4DD92-B6D3-4319-97BA-B58DF3AD2E7A}">
      <dgm:prSet/>
      <dgm:spPr/>
      <dgm:t>
        <a:bodyPr/>
        <a:lstStyle/>
        <a:p>
          <a:endParaRPr lang="es-ES"/>
        </a:p>
      </dgm:t>
    </dgm:pt>
    <dgm:pt modelId="{7227D796-0E79-463D-B75B-06C23F248E12}" type="pres">
      <dgm:prSet presAssocID="{374CC34F-7FDF-4638-A81C-C0258AE162D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A361D87F-3A30-424A-A7CB-0827DAD605C0}" type="pres">
      <dgm:prSet presAssocID="{374CC34F-7FDF-4638-A81C-C0258AE162DD}" presName="Name1" presStyleCnt="0"/>
      <dgm:spPr/>
    </dgm:pt>
    <dgm:pt modelId="{0451EBFA-8E0C-435E-9ED3-46A8573A4050}" type="pres">
      <dgm:prSet presAssocID="{374CC34F-7FDF-4638-A81C-C0258AE162DD}" presName="cycle" presStyleCnt="0"/>
      <dgm:spPr/>
    </dgm:pt>
    <dgm:pt modelId="{ABC09C68-5CBE-42FC-BAB9-75C4A751C9E2}" type="pres">
      <dgm:prSet presAssocID="{374CC34F-7FDF-4638-A81C-C0258AE162DD}" presName="srcNode" presStyleLbl="node1" presStyleIdx="0" presStyleCnt="3"/>
      <dgm:spPr/>
    </dgm:pt>
    <dgm:pt modelId="{FF09038C-D53B-4BD3-A76B-07A793D301C1}" type="pres">
      <dgm:prSet presAssocID="{374CC34F-7FDF-4638-A81C-C0258AE162DD}" presName="conn" presStyleLbl="parChTrans1D2" presStyleIdx="0" presStyleCnt="1"/>
      <dgm:spPr/>
      <dgm:t>
        <a:bodyPr/>
        <a:lstStyle/>
        <a:p>
          <a:endParaRPr lang="es-ES"/>
        </a:p>
      </dgm:t>
    </dgm:pt>
    <dgm:pt modelId="{B083F34D-371D-46A6-A578-9E1D69CFF0B8}" type="pres">
      <dgm:prSet presAssocID="{374CC34F-7FDF-4638-A81C-C0258AE162DD}" presName="extraNode" presStyleLbl="node1" presStyleIdx="0" presStyleCnt="3"/>
      <dgm:spPr/>
    </dgm:pt>
    <dgm:pt modelId="{555B712B-7D36-4C93-BD0E-B429E7F5F4A7}" type="pres">
      <dgm:prSet presAssocID="{374CC34F-7FDF-4638-A81C-C0258AE162DD}" presName="dstNode" presStyleLbl="node1" presStyleIdx="0" presStyleCnt="3"/>
      <dgm:spPr/>
    </dgm:pt>
    <dgm:pt modelId="{89064DFF-5968-4A1C-8C7B-975715875DE7}" type="pres">
      <dgm:prSet presAssocID="{F431FD8C-CD9F-470A-A653-333A3C569B92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C0B1BE9-7787-4D85-AA59-7EEC46076767}" type="pres">
      <dgm:prSet presAssocID="{F431FD8C-CD9F-470A-A653-333A3C569B92}" presName="accent_1" presStyleCnt="0"/>
      <dgm:spPr/>
    </dgm:pt>
    <dgm:pt modelId="{DF3AE898-7892-4FE1-A5A3-DAA15C699D05}" type="pres">
      <dgm:prSet presAssocID="{F431FD8C-CD9F-470A-A653-333A3C569B92}" presName="accentRepeatNode" presStyleLbl="solidFgAcc1" presStyleIdx="0" presStyleCnt="3"/>
      <dgm:spPr/>
    </dgm:pt>
    <dgm:pt modelId="{83630DDF-EE2F-4F47-9AFD-FE735FCC3F12}" type="pres">
      <dgm:prSet presAssocID="{1E5439D0-B707-480E-9ABC-EB516CF0223E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478DED4-1A6D-46FB-816A-425438F91017}" type="pres">
      <dgm:prSet presAssocID="{1E5439D0-B707-480E-9ABC-EB516CF0223E}" presName="accent_2" presStyleCnt="0"/>
      <dgm:spPr/>
    </dgm:pt>
    <dgm:pt modelId="{7D39F0F3-2BB9-462D-9893-3C7C22B57E51}" type="pres">
      <dgm:prSet presAssocID="{1E5439D0-B707-480E-9ABC-EB516CF0223E}" presName="accentRepeatNode" presStyleLbl="solidFgAcc1" presStyleIdx="1" presStyleCnt="3"/>
      <dgm:spPr/>
    </dgm:pt>
    <dgm:pt modelId="{D3D6BB86-AC42-474B-BDD6-F28DD32449F0}" type="pres">
      <dgm:prSet presAssocID="{7B966D1C-99D4-4DC1-B791-0BCD71DEF098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62A0AA-41FC-4838-BF2A-B26DADDA4A0F}" type="pres">
      <dgm:prSet presAssocID="{7B966D1C-99D4-4DC1-B791-0BCD71DEF098}" presName="accent_3" presStyleCnt="0"/>
      <dgm:spPr/>
    </dgm:pt>
    <dgm:pt modelId="{A6999297-35AB-462C-AA55-04A2C3C10BDB}" type="pres">
      <dgm:prSet presAssocID="{7B966D1C-99D4-4DC1-B791-0BCD71DEF098}" presName="accentRepeatNode" presStyleLbl="solidFgAcc1" presStyleIdx="2" presStyleCnt="3"/>
      <dgm:spPr/>
    </dgm:pt>
  </dgm:ptLst>
  <dgm:cxnLst>
    <dgm:cxn modelId="{2AF390A9-1C11-47A0-B587-12CA66E031E0}" srcId="{374CC34F-7FDF-4638-A81C-C0258AE162DD}" destId="{F431FD8C-CD9F-470A-A653-333A3C569B92}" srcOrd="0" destOrd="0" parTransId="{16012262-258E-4A6A-ADBD-A7DA3E3799A2}" sibTransId="{A2E9F988-3B2E-4384-858D-0A896D9028D6}"/>
    <dgm:cxn modelId="{56138411-1F75-479B-BB68-BB93CCD94787}" type="presOf" srcId="{1E5439D0-B707-480E-9ABC-EB516CF0223E}" destId="{83630DDF-EE2F-4F47-9AFD-FE735FCC3F12}" srcOrd="0" destOrd="0" presId="urn:microsoft.com/office/officeart/2008/layout/VerticalCurvedList"/>
    <dgm:cxn modelId="{90D4DD92-B6D3-4319-97BA-B58DF3AD2E7A}" srcId="{374CC34F-7FDF-4638-A81C-C0258AE162DD}" destId="{7B966D1C-99D4-4DC1-B791-0BCD71DEF098}" srcOrd="2" destOrd="0" parTransId="{02E64905-D577-4729-9DDB-05CEFF82CAD4}" sibTransId="{5871BCF4-26C3-4006-8B15-818591CD6420}"/>
    <dgm:cxn modelId="{2D236E8E-504C-4FE6-8A6F-4DFE073DAEF5}" type="presOf" srcId="{7B966D1C-99D4-4DC1-B791-0BCD71DEF098}" destId="{D3D6BB86-AC42-474B-BDD6-F28DD32449F0}" srcOrd="0" destOrd="0" presId="urn:microsoft.com/office/officeart/2008/layout/VerticalCurvedList"/>
    <dgm:cxn modelId="{063E7F17-B058-4ED0-BC6F-A9B35999FDE5}" type="presOf" srcId="{374CC34F-7FDF-4638-A81C-C0258AE162DD}" destId="{7227D796-0E79-463D-B75B-06C23F248E12}" srcOrd="0" destOrd="0" presId="urn:microsoft.com/office/officeart/2008/layout/VerticalCurvedList"/>
    <dgm:cxn modelId="{169D893B-E3D7-4A18-A8BE-728A59E1886A}" type="presOf" srcId="{F431FD8C-CD9F-470A-A653-333A3C569B92}" destId="{89064DFF-5968-4A1C-8C7B-975715875DE7}" srcOrd="0" destOrd="0" presId="urn:microsoft.com/office/officeart/2008/layout/VerticalCurvedList"/>
    <dgm:cxn modelId="{100A758B-CD08-448D-B960-58E0B55BBE87}" type="presOf" srcId="{A2E9F988-3B2E-4384-858D-0A896D9028D6}" destId="{FF09038C-D53B-4BD3-A76B-07A793D301C1}" srcOrd="0" destOrd="0" presId="urn:microsoft.com/office/officeart/2008/layout/VerticalCurvedList"/>
    <dgm:cxn modelId="{3A998C7C-DB9F-40D5-9DE7-308A051E1B6C}" srcId="{374CC34F-7FDF-4638-A81C-C0258AE162DD}" destId="{1E5439D0-B707-480E-9ABC-EB516CF0223E}" srcOrd="1" destOrd="0" parTransId="{5908121B-87BB-4CAF-9A27-1751299E8C11}" sibTransId="{159489B6-8691-4D49-895B-A071C0C4A3D7}"/>
    <dgm:cxn modelId="{5063DDDF-A73F-461D-A14E-280EB2418D59}" type="presParOf" srcId="{7227D796-0E79-463D-B75B-06C23F248E12}" destId="{A361D87F-3A30-424A-A7CB-0827DAD605C0}" srcOrd="0" destOrd="0" presId="urn:microsoft.com/office/officeart/2008/layout/VerticalCurvedList"/>
    <dgm:cxn modelId="{3DFEB41E-BD48-49DC-B82B-817D9347D780}" type="presParOf" srcId="{A361D87F-3A30-424A-A7CB-0827DAD605C0}" destId="{0451EBFA-8E0C-435E-9ED3-46A8573A4050}" srcOrd="0" destOrd="0" presId="urn:microsoft.com/office/officeart/2008/layout/VerticalCurvedList"/>
    <dgm:cxn modelId="{97DCAFB2-9ABD-4DFC-B06D-3A2D3BB4A071}" type="presParOf" srcId="{0451EBFA-8E0C-435E-9ED3-46A8573A4050}" destId="{ABC09C68-5CBE-42FC-BAB9-75C4A751C9E2}" srcOrd="0" destOrd="0" presId="urn:microsoft.com/office/officeart/2008/layout/VerticalCurvedList"/>
    <dgm:cxn modelId="{76D4F626-45DD-40B8-B7C8-79D9F01FAB3F}" type="presParOf" srcId="{0451EBFA-8E0C-435E-9ED3-46A8573A4050}" destId="{FF09038C-D53B-4BD3-A76B-07A793D301C1}" srcOrd="1" destOrd="0" presId="urn:microsoft.com/office/officeart/2008/layout/VerticalCurvedList"/>
    <dgm:cxn modelId="{2B0BDD69-CD13-45C0-981D-9958BC274B1F}" type="presParOf" srcId="{0451EBFA-8E0C-435E-9ED3-46A8573A4050}" destId="{B083F34D-371D-46A6-A578-9E1D69CFF0B8}" srcOrd="2" destOrd="0" presId="urn:microsoft.com/office/officeart/2008/layout/VerticalCurvedList"/>
    <dgm:cxn modelId="{596C2E3D-D1BD-44B7-BC14-9C36F93B57C6}" type="presParOf" srcId="{0451EBFA-8E0C-435E-9ED3-46A8573A4050}" destId="{555B712B-7D36-4C93-BD0E-B429E7F5F4A7}" srcOrd="3" destOrd="0" presId="urn:microsoft.com/office/officeart/2008/layout/VerticalCurvedList"/>
    <dgm:cxn modelId="{EEBE9BDC-62CB-48E4-A267-F2A99EC120D7}" type="presParOf" srcId="{A361D87F-3A30-424A-A7CB-0827DAD605C0}" destId="{89064DFF-5968-4A1C-8C7B-975715875DE7}" srcOrd="1" destOrd="0" presId="urn:microsoft.com/office/officeart/2008/layout/VerticalCurvedList"/>
    <dgm:cxn modelId="{0F4AAFB6-F71E-402A-B9E6-5D06AF175FFC}" type="presParOf" srcId="{A361D87F-3A30-424A-A7CB-0827DAD605C0}" destId="{9C0B1BE9-7787-4D85-AA59-7EEC46076767}" srcOrd="2" destOrd="0" presId="urn:microsoft.com/office/officeart/2008/layout/VerticalCurvedList"/>
    <dgm:cxn modelId="{D19F4281-558D-4EED-9214-4089FCB07E4A}" type="presParOf" srcId="{9C0B1BE9-7787-4D85-AA59-7EEC46076767}" destId="{DF3AE898-7892-4FE1-A5A3-DAA15C699D05}" srcOrd="0" destOrd="0" presId="urn:microsoft.com/office/officeart/2008/layout/VerticalCurvedList"/>
    <dgm:cxn modelId="{6D029A1C-FCFD-46B4-896E-1FD86587F22C}" type="presParOf" srcId="{A361D87F-3A30-424A-A7CB-0827DAD605C0}" destId="{83630DDF-EE2F-4F47-9AFD-FE735FCC3F12}" srcOrd="3" destOrd="0" presId="urn:microsoft.com/office/officeart/2008/layout/VerticalCurvedList"/>
    <dgm:cxn modelId="{E650B52D-B933-4958-BA38-4844FAF753F1}" type="presParOf" srcId="{A361D87F-3A30-424A-A7CB-0827DAD605C0}" destId="{5478DED4-1A6D-46FB-816A-425438F91017}" srcOrd="4" destOrd="0" presId="urn:microsoft.com/office/officeart/2008/layout/VerticalCurvedList"/>
    <dgm:cxn modelId="{BCDCDA4D-9615-4576-8665-E4C5913CAFC5}" type="presParOf" srcId="{5478DED4-1A6D-46FB-816A-425438F91017}" destId="{7D39F0F3-2BB9-462D-9893-3C7C22B57E51}" srcOrd="0" destOrd="0" presId="urn:microsoft.com/office/officeart/2008/layout/VerticalCurvedList"/>
    <dgm:cxn modelId="{794A0402-CB31-46DB-B910-0F2D0940E2FA}" type="presParOf" srcId="{A361D87F-3A30-424A-A7CB-0827DAD605C0}" destId="{D3D6BB86-AC42-474B-BDD6-F28DD32449F0}" srcOrd="5" destOrd="0" presId="urn:microsoft.com/office/officeart/2008/layout/VerticalCurvedList"/>
    <dgm:cxn modelId="{2FD38260-E006-4877-BF72-3EB4DA558313}" type="presParOf" srcId="{A361D87F-3A30-424A-A7CB-0827DAD605C0}" destId="{7662A0AA-41FC-4838-BF2A-B26DADDA4A0F}" srcOrd="6" destOrd="0" presId="urn:microsoft.com/office/officeart/2008/layout/VerticalCurvedList"/>
    <dgm:cxn modelId="{B83599C6-0ED5-4D00-B756-880EFB70BD12}" type="presParOf" srcId="{7662A0AA-41FC-4838-BF2A-B26DADDA4A0F}" destId="{A6999297-35AB-462C-AA55-04A2C3C10BD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74CC34F-7FDF-4638-A81C-C0258AE162D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431FD8C-CD9F-470A-A653-333A3C569B92}">
      <dgm:prSet phldrT="[Texto]"/>
      <dgm:spPr/>
      <dgm:t>
        <a:bodyPr/>
        <a:lstStyle/>
        <a:p>
          <a:r>
            <a:rPr lang="es-ES" dirty="0" smtClean="0"/>
            <a:t>FLOWER BUD</a:t>
          </a:r>
          <a:endParaRPr lang="es-ES" dirty="0"/>
        </a:p>
      </dgm:t>
    </dgm:pt>
    <dgm:pt modelId="{16012262-258E-4A6A-ADBD-A7DA3E3799A2}" type="parTrans" cxnId="{2AF390A9-1C11-47A0-B587-12CA66E031E0}">
      <dgm:prSet/>
      <dgm:spPr/>
      <dgm:t>
        <a:bodyPr/>
        <a:lstStyle/>
        <a:p>
          <a:endParaRPr lang="es-ES"/>
        </a:p>
      </dgm:t>
    </dgm:pt>
    <dgm:pt modelId="{A2E9F988-3B2E-4384-858D-0A896D9028D6}" type="sibTrans" cxnId="{2AF390A9-1C11-47A0-B587-12CA66E031E0}">
      <dgm:prSet/>
      <dgm:spPr/>
      <dgm:t>
        <a:bodyPr/>
        <a:lstStyle/>
        <a:p>
          <a:endParaRPr lang="es-ES"/>
        </a:p>
      </dgm:t>
    </dgm:pt>
    <dgm:pt modelId="{1E5439D0-B707-480E-9ABC-EB516CF0223E}">
      <dgm:prSet phldrT="[Texto]"/>
      <dgm:spPr/>
      <dgm:t>
        <a:bodyPr/>
        <a:lstStyle/>
        <a:p>
          <a:r>
            <a:rPr lang="es-ES" dirty="0" smtClean="0"/>
            <a:t>FLOWER</a:t>
          </a:r>
          <a:endParaRPr lang="es-ES" dirty="0"/>
        </a:p>
      </dgm:t>
    </dgm:pt>
    <dgm:pt modelId="{5908121B-87BB-4CAF-9A27-1751299E8C11}" type="parTrans" cxnId="{3A998C7C-DB9F-40D5-9DE7-308A051E1B6C}">
      <dgm:prSet/>
      <dgm:spPr/>
      <dgm:t>
        <a:bodyPr/>
        <a:lstStyle/>
        <a:p>
          <a:endParaRPr lang="es-ES"/>
        </a:p>
      </dgm:t>
    </dgm:pt>
    <dgm:pt modelId="{159489B6-8691-4D49-895B-A071C0C4A3D7}" type="sibTrans" cxnId="{3A998C7C-DB9F-40D5-9DE7-308A051E1B6C}">
      <dgm:prSet/>
      <dgm:spPr/>
      <dgm:t>
        <a:bodyPr/>
        <a:lstStyle/>
        <a:p>
          <a:endParaRPr lang="es-ES"/>
        </a:p>
      </dgm:t>
    </dgm:pt>
    <dgm:pt modelId="{7B966D1C-99D4-4DC1-B791-0BCD71DEF098}">
      <dgm:prSet phldrT="[Texto]"/>
      <dgm:spPr/>
      <dgm:t>
        <a:bodyPr/>
        <a:lstStyle/>
        <a:p>
          <a:r>
            <a:rPr lang="es-ES" dirty="0" smtClean="0"/>
            <a:t>LEAVES</a:t>
          </a:r>
          <a:endParaRPr lang="es-ES" dirty="0"/>
        </a:p>
      </dgm:t>
    </dgm:pt>
    <dgm:pt modelId="{02E64905-D577-4729-9DDB-05CEFF82CAD4}" type="parTrans" cxnId="{90D4DD92-B6D3-4319-97BA-B58DF3AD2E7A}">
      <dgm:prSet/>
      <dgm:spPr/>
      <dgm:t>
        <a:bodyPr/>
        <a:lstStyle/>
        <a:p>
          <a:endParaRPr lang="es-ES"/>
        </a:p>
      </dgm:t>
    </dgm:pt>
    <dgm:pt modelId="{5871BCF4-26C3-4006-8B15-818591CD6420}" type="sibTrans" cxnId="{90D4DD92-B6D3-4319-97BA-B58DF3AD2E7A}">
      <dgm:prSet/>
      <dgm:spPr/>
      <dgm:t>
        <a:bodyPr/>
        <a:lstStyle/>
        <a:p>
          <a:endParaRPr lang="es-ES"/>
        </a:p>
      </dgm:t>
    </dgm:pt>
    <dgm:pt modelId="{7227D796-0E79-463D-B75B-06C23F248E12}" type="pres">
      <dgm:prSet presAssocID="{374CC34F-7FDF-4638-A81C-C0258AE162D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A361D87F-3A30-424A-A7CB-0827DAD605C0}" type="pres">
      <dgm:prSet presAssocID="{374CC34F-7FDF-4638-A81C-C0258AE162DD}" presName="Name1" presStyleCnt="0"/>
      <dgm:spPr/>
    </dgm:pt>
    <dgm:pt modelId="{0451EBFA-8E0C-435E-9ED3-46A8573A4050}" type="pres">
      <dgm:prSet presAssocID="{374CC34F-7FDF-4638-A81C-C0258AE162DD}" presName="cycle" presStyleCnt="0"/>
      <dgm:spPr/>
    </dgm:pt>
    <dgm:pt modelId="{ABC09C68-5CBE-42FC-BAB9-75C4A751C9E2}" type="pres">
      <dgm:prSet presAssocID="{374CC34F-7FDF-4638-A81C-C0258AE162DD}" presName="srcNode" presStyleLbl="node1" presStyleIdx="0" presStyleCnt="3"/>
      <dgm:spPr/>
    </dgm:pt>
    <dgm:pt modelId="{FF09038C-D53B-4BD3-A76B-07A793D301C1}" type="pres">
      <dgm:prSet presAssocID="{374CC34F-7FDF-4638-A81C-C0258AE162DD}" presName="conn" presStyleLbl="parChTrans1D2" presStyleIdx="0" presStyleCnt="1"/>
      <dgm:spPr/>
      <dgm:t>
        <a:bodyPr/>
        <a:lstStyle/>
        <a:p>
          <a:endParaRPr lang="es-ES"/>
        </a:p>
      </dgm:t>
    </dgm:pt>
    <dgm:pt modelId="{B083F34D-371D-46A6-A578-9E1D69CFF0B8}" type="pres">
      <dgm:prSet presAssocID="{374CC34F-7FDF-4638-A81C-C0258AE162DD}" presName="extraNode" presStyleLbl="node1" presStyleIdx="0" presStyleCnt="3"/>
      <dgm:spPr/>
    </dgm:pt>
    <dgm:pt modelId="{555B712B-7D36-4C93-BD0E-B429E7F5F4A7}" type="pres">
      <dgm:prSet presAssocID="{374CC34F-7FDF-4638-A81C-C0258AE162DD}" presName="dstNode" presStyleLbl="node1" presStyleIdx="0" presStyleCnt="3"/>
      <dgm:spPr/>
    </dgm:pt>
    <dgm:pt modelId="{89064DFF-5968-4A1C-8C7B-975715875DE7}" type="pres">
      <dgm:prSet presAssocID="{F431FD8C-CD9F-470A-A653-333A3C569B92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C0B1BE9-7787-4D85-AA59-7EEC46076767}" type="pres">
      <dgm:prSet presAssocID="{F431FD8C-CD9F-470A-A653-333A3C569B92}" presName="accent_1" presStyleCnt="0"/>
      <dgm:spPr/>
    </dgm:pt>
    <dgm:pt modelId="{DF3AE898-7892-4FE1-A5A3-DAA15C699D05}" type="pres">
      <dgm:prSet presAssocID="{F431FD8C-CD9F-470A-A653-333A3C569B92}" presName="accentRepeatNode" presStyleLbl="solidFgAcc1" presStyleIdx="0" presStyleCnt="3"/>
      <dgm:spPr/>
    </dgm:pt>
    <dgm:pt modelId="{83630DDF-EE2F-4F47-9AFD-FE735FCC3F12}" type="pres">
      <dgm:prSet presAssocID="{1E5439D0-B707-480E-9ABC-EB516CF0223E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478DED4-1A6D-46FB-816A-425438F91017}" type="pres">
      <dgm:prSet presAssocID="{1E5439D0-B707-480E-9ABC-EB516CF0223E}" presName="accent_2" presStyleCnt="0"/>
      <dgm:spPr/>
    </dgm:pt>
    <dgm:pt modelId="{7D39F0F3-2BB9-462D-9893-3C7C22B57E51}" type="pres">
      <dgm:prSet presAssocID="{1E5439D0-B707-480E-9ABC-EB516CF0223E}" presName="accentRepeatNode" presStyleLbl="solidFgAcc1" presStyleIdx="1" presStyleCnt="3"/>
      <dgm:spPr/>
    </dgm:pt>
    <dgm:pt modelId="{D3D6BB86-AC42-474B-BDD6-F28DD32449F0}" type="pres">
      <dgm:prSet presAssocID="{7B966D1C-99D4-4DC1-B791-0BCD71DEF098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62A0AA-41FC-4838-BF2A-B26DADDA4A0F}" type="pres">
      <dgm:prSet presAssocID="{7B966D1C-99D4-4DC1-B791-0BCD71DEF098}" presName="accent_3" presStyleCnt="0"/>
      <dgm:spPr/>
    </dgm:pt>
    <dgm:pt modelId="{A6999297-35AB-462C-AA55-04A2C3C10BDB}" type="pres">
      <dgm:prSet presAssocID="{7B966D1C-99D4-4DC1-B791-0BCD71DEF098}" presName="accentRepeatNode" presStyleLbl="solidFgAcc1" presStyleIdx="2" presStyleCnt="3"/>
      <dgm:spPr/>
    </dgm:pt>
  </dgm:ptLst>
  <dgm:cxnLst>
    <dgm:cxn modelId="{6605C1A7-5461-49AC-A2FA-EEF70C9672AB}" type="presOf" srcId="{7B966D1C-99D4-4DC1-B791-0BCD71DEF098}" destId="{D3D6BB86-AC42-474B-BDD6-F28DD32449F0}" srcOrd="0" destOrd="0" presId="urn:microsoft.com/office/officeart/2008/layout/VerticalCurvedList"/>
    <dgm:cxn modelId="{B5EA9831-15BD-4383-92B9-28AD8277E5E0}" type="presOf" srcId="{A2E9F988-3B2E-4384-858D-0A896D9028D6}" destId="{FF09038C-D53B-4BD3-A76B-07A793D301C1}" srcOrd="0" destOrd="0" presId="urn:microsoft.com/office/officeart/2008/layout/VerticalCurvedList"/>
    <dgm:cxn modelId="{2AF390A9-1C11-47A0-B587-12CA66E031E0}" srcId="{374CC34F-7FDF-4638-A81C-C0258AE162DD}" destId="{F431FD8C-CD9F-470A-A653-333A3C569B92}" srcOrd="0" destOrd="0" parTransId="{16012262-258E-4A6A-ADBD-A7DA3E3799A2}" sibTransId="{A2E9F988-3B2E-4384-858D-0A896D9028D6}"/>
    <dgm:cxn modelId="{0AA39C4D-9DD4-4DA1-928D-49CEC3852395}" type="presOf" srcId="{1E5439D0-B707-480E-9ABC-EB516CF0223E}" destId="{83630DDF-EE2F-4F47-9AFD-FE735FCC3F12}" srcOrd="0" destOrd="0" presId="urn:microsoft.com/office/officeart/2008/layout/VerticalCurvedList"/>
    <dgm:cxn modelId="{90D4DD92-B6D3-4319-97BA-B58DF3AD2E7A}" srcId="{374CC34F-7FDF-4638-A81C-C0258AE162DD}" destId="{7B966D1C-99D4-4DC1-B791-0BCD71DEF098}" srcOrd="2" destOrd="0" parTransId="{02E64905-D577-4729-9DDB-05CEFF82CAD4}" sibTransId="{5871BCF4-26C3-4006-8B15-818591CD6420}"/>
    <dgm:cxn modelId="{CD4FEA79-3077-425E-B05C-00EB04C10B01}" type="presOf" srcId="{F431FD8C-CD9F-470A-A653-333A3C569B92}" destId="{89064DFF-5968-4A1C-8C7B-975715875DE7}" srcOrd="0" destOrd="0" presId="urn:microsoft.com/office/officeart/2008/layout/VerticalCurvedList"/>
    <dgm:cxn modelId="{BB28DB60-43A3-4DB5-9209-DB93AF064B1C}" type="presOf" srcId="{374CC34F-7FDF-4638-A81C-C0258AE162DD}" destId="{7227D796-0E79-463D-B75B-06C23F248E12}" srcOrd="0" destOrd="0" presId="urn:microsoft.com/office/officeart/2008/layout/VerticalCurvedList"/>
    <dgm:cxn modelId="{3A998C7C-DB9F-40D5-9DE7-308A051E1B6C}" srcId="{374CC34F-7FDF-4638-A81C-C0258AE162DD}" destId="{1E5439D0-B707-480E-9ABC-EB516CF0223E}" srcOrd="1" destOrd="0" parTransId="{5908121B-87BB-4CAF-9A27-1751299E8C11}" sibTransId="{159489B6-8691-4D49-895B-A071C0C4A3D7}"/>
    <dgm:cxn modelId="{0D3E1BB5-CD5A-4471-B182-AD33AAFAF23C}" type="presParOf" srcId="{7227D796-0E79-463D-B75B-06C23F248E12}" destId="{A361D87F-3A30-424A-A7CB-0827DAD605C0}" srcOrd="0" destOrd="0" presId="urn:microsoft.com/office/officeart/2008/layout/VerticalCurvedList"/>
    <dgm:cxn modelId="{FA08A5C9-C66C-49C2-8382-8D39F387B5F3}" type="presParOf" srcId="{A361D87F-3A30-424A-A7CB-0827DAD605C0}" destId="{0451EBFA-8E0C-435E-9ED3-46A8573A4050}" srcOrd="0" destOrd="0" presId="urn:microsoft.com/office/officeart/2008/layout/VerticalCurvedList"/>
    <dgm:cxn modelId="{DA0D2677-B546-4157-B4E1-0C6DA1C5877C}" type="presParOf" srcId="{0451EBFA-8E0C-435E-9ED3-46A8573A4050}" destId="{ABC09C68-5CBE-42FC-BAB9-75C4A751C9E2}" srcOrd="0" destOrd="0" presId="urn:microsoft.com/office/officeart/2008/layout/VerticalCurvedList"/>
    <dgm:cxn modelId="{04569961-617C-440F-923A-F77585902FAB}" type="presParOf" srcId="{0451EBFA-8E0C-435E-9ED3-46A8573A4050}" destId="{FF09038C-D53B-4BD3-A76B-07A793D301C1}" srcOrd="1" destOrd="0" presId="urn:microsoft.com/office/officeart/2008/layout/VerticalCurvedList"/>
    <dgm:cxn modelId="{AD6803D1-61D9-4362-A617-AE08B9FAC36D}" type="presParOf" srcId="{0451EBFA-8E0C-435E-9ED3-46A8573A4050}" destId="{B083F34D-371D-46A6-A578-9E1D69CFF0B8}" srcOrd="2" destOrd="0" presId="urn:microsoft.com/office/officeart/2008/layout/VerticalCurvedList"/>
    <dgm:cxn modelId="{2C5E4BBD-3C4D-459E-A506-5AE1DC21CB32}" type="presParOf" srcId="{0451EBFA-8E0C-435E-9ED3-46A8573A4050}" destId="{555B712B-7D36-4C93-BD0E-B429E7F5F4A7}" srcOrd="3" destOrd="0" presId="urn:microsoft.com/office/officeart/2008/layout/VerticalCurvedList"/>
    <dgm:cxn modelId="{C6C860E4-0519-4655-80D4-FE9C01FDC4F1}" type="presParOf" srcId="{A361D87F-3A30-424A-A7CB-0827DAD605C0}" destId="{89064DFF-5968-4A1C-8C7B-975715875DE7}" srcOrd="1" destOrd="0" presId="urn:microsoft.com/office/officeart/2008/layout/VerticalCurvedList"/>
    <dgm:cxn modelId="{05EE013F-BCB3-4113-9DAA-FE3EFF39BA62}" type="presParOf" srcId="{A361D87F-3A30-424A-A7CB-0827DAD605C0}" destId="{9C0B1BE9-7787-4D85-AA59-7EEC46076767}" srcOrd="2" destOrd="0" presId="urn:microsoft.com/office/officeart/2008/layout/VerticalCurvedList"/>
    <dgm:cxn modelId="{BC0DD430-86BA-44CB-B6BB-A9EBDD8CBAEC}" type="presParOf" srcId="{9C0B1BE9-7787-4D85-AA59-7EEC46076767}" destId="{DF3AE898-7892-4FE1-A5A3-DAA15C699D05}" srcOrd="0" destOrd="0" presId="urn:microsoft.com/office/officeart/2008/layout/VerticalCurvedList"/>
    <dgm:cxn modelId="{0D9FBB8C-D777-4D6B-BD7C-7411A1E2C5CB}" type="presParOf" srcId="{A361D87F-3A30-424A-A7CB-0827DAD605C0}" destId="{83630DDF-EE2F-4F47-9AFD-FE735FCC3F12}" srcOrd="3" destOrd="0" presId="urn:microsoft.com/office/officeart/2008/layout/VerticalCurvedList"/>
    <dgm:cxn modelId="{BB3398C2-69F4-4FC4-BA94-3EB5EB9B7386}" type="presParOf" srcId="{A361D87F-3A30-424A-A7CB-0827DAD605C0}" destId="{5478DED4-1A6D-46FB-816A-425438F91017}" srcOrd="4" destOrd="0" presId="urn:microsoft.com/office/officeart/2008/layout/VerticalCurvedList"/>
    <dgm:cxn modelId="{A9891760-680F-4460-B5B2-5C444AA12753}" type="presParOf" srcId="{5478DED4-1A6D-46FB-816A-425438F91017}" destId="{7D39F0F3-2BB9-462D-9893-3C7C22B57E51}" srcOrd="0" destOrd="0" presId="urn:microsoft.com/office/officeart/2008/layout/VerticalCurvedList"/>
    <dgm:cxn modelId="{60623A69-EFC8-4AB5-8E16-CB824EADF708}" type="presParOf" srcId="{A361D87F-3A30-424A-A7CB-0827DAD605C0}" destId="{D3D6BB86-AC42-474B-BDD6-F28DD32449F0}" srcOrd="5" destOrd="0" presId="urn:microsoft.com/office/officeart/2008/layout/VerticalCurvedList"/>
    <dgm:cxn modelId="{E7C310D8-64D8-495A-B407-E8055D9567F8}" type="presParOf" srcId="{A361D87F-3A30-424A-A7CB-0827DAD605C0}" destId="{7662A0AA-41FC-4838-BF2A-B26DADDA4A0F}" srcOrd="6" destOrd="0" presId="urn:microsoft.com/office/officeart/2008/layout/VerticalCurvedList"/>
    <dgm:cxn modelId="{9C82D834-C74B-4D8B-B6DC-1CE27E3D7E3F}" type="presParOf" srcId="{7662A0AA-41FC-4838-BF2A-B26DADDA4A0F}" destId="{A6999297-35AB-462C-AA55-04A2C3C10BD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74CC34F-7FDF-4638-A81C-C0258AE162D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431FD8C-CD9F-470A-A653-333A3C569B92}">
      <dgm:prSet phldrT="[Texto]"/>
      <dgm:spPr/>
      <dgm:t>
        <a:bodyPr/>
        <a:lstStyle/>
        <a:p>
          <a:r>
            <a:rPr lang="es-ES" dirty="0" smtClean="0"/>
            <a:t>SEED</a:t>
          </a:r>
          <a:endParaRPr lang="es-ES" dirty="0"/>
        </a:p>
      </dgm:t>
    </dgm:pt>
    <dgm:pt modelId="{16012262-258E-4A6A-ADBD-A7DA3E3799A2}" type="parTrans" cxnId="{2AF390A9-1C11-47A0-B587-12CA66E031E0}">
      <dgm:prSet/>
      <dgm:spPr/>
      <dgm:t>
        <a:bodyPr/>
        <a:lstStyle/>
        <a:p>
          <a:endParaRPr lang="es-ES"/>
        </a:p>
      </dgm:t>
    </dgm:pt>
    <dgm:pt modelId="{A2E9F988-3B2E-4384-858D-0A896D9028D6}" type="sibTrans" cxnId="{2AF390A9-1C11-47A0-B587-12CA66E031E0}">
      <dgm:prSet/>
      <dgm:spPr/>
      <dgm:t>
        <a:bodyPr/>
        <a:lstStyle/>
        <a:p>
          <a:endParaRPr lang="es-ES"/>
        </a:p>
      </dgm:t>
    </dgm:pt>
    <dgm:pt modelId="{1E5439D0-B707-480E-9ABC-EB516CF0223E}">
      <dgm:prSet phldrT="[Texto]"/>
      <dgm:spPr/>
      <dgm:t>
        <a:bodyPr/>
        <a:lstStyle/>
        <a:p>
          <a:r>
            <a:rPr lang="es-ES" dirty="0" smtClean="0"/>
            <a:t>STEM</a:t>
          </a:r>
          <a:endParaRPr lang="es-ES" dirty="0"/>
        </a:p>
      </dgm:t>
    </dgm:pt>
    <dgm:pt modelId="{5908121B-87BB-4CAF-9A27-1751299E8C11}" type="parTrans" cxnId="{3A998C7C-DB9F-40D5-9DE7-308A051E1B6C}">
      <dgm:prSet/>
      <dgm:spPr/>
      <dgm:t>
        <a:bodyPr/>
        <a:lstStyle/>
        <a:p>
          <a:endParaRPr lang="es-ES"/>
        </a:p>
      </dgm:t>
    </dgm:pt>
    <dgm:pt modelId="{159489B6-8691-4D49-895B-A071C0C4A3D7}" type="sibTrans" cxnId="{3A998C7C-DB9F-40D5-9DE7-308A051E1B6C}">
      <dgm:prSet/>
      <dgm:spPr/>
      <dgm:t>
        <a:bodyPr/>
        <a:lstStyle/>
        <a:p>
          <a:endParaRPr lang="es-ES"/>
        </a:p>
      </dgm:t>
    </dgm:pt>
    <dgm:pt modelId="{7B966D1C-99D4-4DC1-B791-0BCD71DEF098}">
      <dgm:prSet phldrT="[Texto]"/>
      <dgm:spPr/>
      <dgm:t>
        <a:bodyPr/>
        <a:lstStyle/>
        <a:p>
          <a:r>
            <a:rPr lang="es-ES" dirty="0" smtClean="0"/>
            <a:t>ROOTS</a:t>
          </a:r>
          <a:endParaRPr lang="es-ES" dirty="0"/>
        </a:p>
      </dgm:t>
    </dgm:pt>
    <dgm:pt modelId="{02E64905-D577-4729-9DDB-05CEFF82CAD4}" type="parTrans" cxnId="{90D4DD92-B6D3-4319-97BA-B58DF3AD2E7A}">
      <dgm:prSet/>
      <dgm:spPr/>
      <dgm:t>
        <a:bodyPr/>
        <a:lstStyle/>
        <a:p>
          <a:endParaRPr lang="es-ES"/>
        </a:p>
      </dgm:t>
    </dgm:pt>
    <dgm:pt modelId="{5871BCF4-26C3-4006-8B15-818591CD6420}" type="sibTrans" cxnId="{90D4DD92-B6D3-4319-97BA-B58DF3AD2E7A}">
      <dgm:prSet/>
      <dgm:spPr/>
      <dgm:t>
        <a:bodyPr/>
        <a:lstStyle/>
        <a:p>
          <a:endParaRPr lang="es-ES"/>
        </a:p>
      </dgm:t>
    </dgm:pt>
    <dgm:pt modelId="{7227D796-0E79-463D-B75B-06C23F248E12}" type="pres">
      <dgm:prSet presAssocID="{374CC34F-7FDF-4638-A81C-C0258AE162D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A361D87F-3A30-424A-A7CB-0827DAD605C0}" type="pres">
      <dgm:prSet presAssocID="{374CC34F-7FDF-4638-A81C-C0258AE162DD}" presName="Name1" presStyleCnt="0"/>
      <dgm:spPr/>
    </dgm:pt>
    <dgm:pt modelId="{0451EBFA-8E0C-435E-9ED3-46A8573A4050}" type="pres">
      <dgm:prSet presAssocID="{374CC34F-7FDF-4638-A81C-C0258AE162DD}" presName="cycle" presStyleCnt="0"/>
      <dgm:spPr/>
    </dgm:pt>
    <dgm:pt modelId="{ABC09C68-5CBE-42FC-BAB9-75C4A751C9E2}" type="pres">
      <dgm:prSet presAssocID="{374CC34F-7FDF-4638-A81C-C0258AE162DD}" presName="srcNode" presStyleLbl="node1" presStyleIdx="0" presStyleCnt="3"/>
      <dgm:spPr/>
    </dgm:pt>
    <dgm:pt modelId="{FF09038C-D53B-4BD3-A76B-07A793D301C1}" type="pres">
      <dgm:prSet presAssocID="{374CC34F-7FDF-4638-A81C-C0258AE162DD}" presName="conn" presStyleLbl="parChTrans1D2" presStyleIdx="0" presStyleCnt="1"/>
      <dgm:spPr/>
      <dgm:t>
        <a:bodyPr/>
        <a:lstStyle/>
        <a:p>
          <a:endParaRPr lang="es-ES"/>
        </a:p>
      </dgm:t>
    </dgm:pt>
    <dgm:pt modelId="{B083F34D-371D-46A6-A578-9E1D69CFF0B8}" type="pres">
      <dgm:prSet presAssocID="{374CC34F-7FDF-4638-A81C-C0258AE162DD}" presName="extraNode" presStyleLbl="node1" presStyleIdx="0" presStyleCnt="3"/>
      <dgm:spPr/>
    </dgm:pt>
    <dgm:pt modelId="{555B712B-7D36-4C93-BD0E-B429E7F5F4A7}" type="pres">
      <dgm:prSet presAssocID="{374CC34F-7FDF-4638-A81C-C0258AE162DD}" presName="dstNode" presStyleLbl="node1" presStyleIdx="0" presStyleCnt="3"/>
      <dgm:spPr/>
    </dgm:pt>
    <dgm:pt modelId="{89064DFF-5968-4A1C-8C7B-975715875DE7}" type="pres">
      <dgm:prSet presAssocID="{F431FD8C-CD9F-470A-A653-333A3C569B92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C0B1BE9-7787-4D85-AA59-7EEC46076767}" type="pres">
      <dgm:prSet presAssocID="{F431FD8C-CD9F-470A-A653-333A3C569B92}" presName="accent_1" presStyleCnt="0"/>
      <dgm:spPr/>
    </dgm:pt>
    <dgm:pt modelId="{DF3AE898-7892-4FE1-A5A3-DAA15C699D05}" type="pres">
      <dgm:prSet presAssocID="{F431FD8C-CD9F-470A-A653-333A3C569B92}" presName="accentRepeatNode" presStyleLbl="solidFgAcc1" presStyleIdx="0" presStyleCnt="3"/>
      <dgm:spPr/>
    </dgm:pt>
    <dgm:pt modelId="{83630DDF-EE2F-4F47-9AFD-FE735FCC3F12}" type="pres">
      <dgm:prSet presAssocID="{1E5439D0-B707-480E-9ABC-EB516CF0223E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478DED4-1A6D-46FB-816A-425438F91017}" type="pres">
      <dgm:prSet presAssocID="{1E5439D0-B707-480E-9ABC-EB516CF0223E}" presName="accent_2" presStyleCnt="0"/>
      <dgm:spPr/>
    </dgm:pt>
    <dgm:pt modelId="{7D39F0F3-2BB9-462D-9893-3C7C22B57E51}" type="pres">
      <dgm:prSet presAssocID="{1E5439D0-B707-480E-9ABC-EB516CF0223E}" presName="accentRepeatNode" presStyleLbl="solidFgAcc1" presStyleIdx="1" presStyleCnt="3"/>
      <dgm:spPr/>
    </dgm:pt>
    <dgm:pt modelId="{D3D6BB86-AC42-474B-BDD6-F28DD32449F0}" type="pres">
      <dgm:prSet presAssocID="{7B966D1C-99D4-4DC1-B791-0BCD71DEF098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62A0AA-41FC-4838-BF2A-B26DADDA4A0F}" type="pres">
      <dgm:prSet presAssocID="{7B966D1C-99D4-4DC1-B791-0BCD71DEF098}" presName="accent_3" presStyleCnt="0"/>
      <dgm:spPr/>
    </dgm:pt>
    <dgm:pt modelId="{A6999297-35AB-462C-AA55-04A2C3C10BDB}" type="pres">
      <dgm:prSet presAssocID="{7B966D1C-99D4-4DC1-B791-0BCD71DEF098}" presName="accentRepeatNode" presStyleLbl="solidFgAcc1" presStyleIdx="2" presStyleCnt="3"/>
      <dgm:spPr/>
    </dgm:pt>
  </dgm:ptLst>
  <dgm:cxnLst>
    <dgm:cxn modelId="{2AF390A9-1C11-47A0-B587-12CA66E031E0}" srcId="{374CC34F-7FDF-4638-A81C-C0258AE162DD}" destId="{F431FD8C-CD9F-470A-A653-333A3C569B92}" srcOrd="0" destOrd="0" parTransId="{16012262-258E-4A6A-ADBD-A7DA3E3799A2}" sibTransId="{A2E9F988-3B2E-4384-858D-0A896D9028D6}"/>
    <dgm:cxn modelId="{CE697C65-C956-45BA-A472-9BE701B82CE6}" type="presOf" srcId="{7B966D1C-99D4-4DC1-B791-0BCD71DEF098}" destId="{D3D6BB86-AC42-474B-BDD6-F28DD32449F0}" srcOrd="0" destOrd="0" presId="urn:microsoft.com/office/officeart/2008/layout/VerticalCurvedList"/>
    <dgm:cxn modelId="{90D4DD92-B6D3-4319-97BA-B58DF3AD2E7A}" srcId="{374CC34F-7FDF-4638-A81C-C0258AE162DD}" destId="{7B966D1C-99D4-4DC1-B791-0BCD71DEF098}" srcOrd="2" destOrd="0" parTransId="{02E64905-D577-4729-9DDB-05CEFF82CAD4}" sibTransId="{5871BCF4-26C3-4006-8B15-818591CD6420}"/>
    <dgm:cxn modelId="{DEC91117-8510-4DB8-AAB7-045E8727C569}" type="presOf" srcId="{1E5439D0-B707-480E-9ABC-EB516CF0223E}" destId="{83630DDF-EE2F-4F47-9AFD-FE735FCC3F12}" srcOrd="0" destOrd="0" presId="urn:microsoft.com/office/officeart/2008/layout/VerticalCurvedList"/>
    <dgm:cxn modelId="{C509F268-1C03-4197-BA60-181F46D4A0D4}" type="presOf" srcId="{F431FD8C-CD9F-470A-A653-333A3C569B92}" destId="{89064DFF-5968-4A1C-8C7B-975715875DE7}" srcOrd="0" destOrd="0" presId="urn:microsoft.com/office/officeart/2008/layout/VerticalCurvedList"/>
    <dgm:cxn modelId="{7E5996F5-68FD-405A-8052-A5B70802068D}" type="presOf" srcId="{374CC34F-7FDF-4638-A81C-C0258AE162DD}" destId="{7227D796-0E79-463D-B75B-06C23F248E12}" srcOrd="0" destOrd="0" presId="urn:microsoft.com/office/officeart/2008/layout/VerticalCurvedList"/>
    <dgm:cxn modelId="{940B2BB2-3757-42FA-B565-14BFF7A6FFFE}" type="presOf" srcId="{A2E9F988-3B2E-4384-858D-0A896D9028D6}" destId="{FF09038C-D53B-4BD3-A76B-07A793D301C1}" srcOrd="0" destOrd="0" presId="urn:microsoft.com/office/officeart/2008/layout/VerticalCurvedList"/>
    <dgm:cxn modelId="{3A998C7C-DB9F-40D5-9DE7-308A051E1B6C}" srcId="{374CC34F-7FDF-4638-A81C-C0258AE162DD}" destId="{1E5439D0-B707-480E-9ABC-EB516CF0223E}" srcOrd="1" destOrd="0" parTransId="{5908121B-87BB-4CAF-9A27-1751299E8C11}" sibTransId="{159489B6-8691-4D49-895B-A071C0C4A3D7}"/>
    <dgm:cxn modelId="{1B67CE90-3496-4BAE-A2F7-13AC3A08FD39}" type="presParOf" srcId="{7227D796-0E79-463D-B75B-06C23F248E12}" destId="{A361D87F-3A30-424A-A7CB-0827DAD605C0}" srcOrd="0" destOrd="0" presId="urn:microsoft.com/office/officeart/2008/layout/VerticalCurvedList"/>
    <dgm:cxn modelId="{84B7C35F-A6B1-4E33-BD78-2F0C0D3DBB79}" type="presParOf" srcId="{A361D87F-3A30-424A-A7CB-0827DAD605C0}" destId="{0451EBFA-8E0C-435E-9ED3-46A8573A4050}" srcOrd="0" destOrd="0" presId="urn:microsoft.com/office/officeart/2008/layout/VerticalCurvedList"/>
    <dgm:cxn modelId="{79568EDB-4242-42F6-AAAA-D5D0915E3B6D}" type="presParOf" srcId="{0451EBFA-8E0C-435E-9ED3-46A8573A4050}" destId="{ABC09C68-5CBE-42FC-BAB9-75C4A751C9E2}" srcOrd="0" destOrd="0" presId="urn:microsoft.com/office/officeart/2008/layout/VerticalCurvedList"/>
    <dgm:cxn modelId="{A44B0AFC-1D82-4D2B-97CD-E612B0C2C71B}" type="presParOf" srcId="{0451EBFA-8E0C-435E-9ED3-46A8573A4050}" destId="{FF09038C-D53B-4BD3-A76B-07A793D301C1}" srcOrd="1" destOrd="0" presId="urn:microsoft.com/office/officeart/2008/layout/VerticalCurvedList"/>
    <dgm:cxn modelId="{11C162AA-4709-47CA-A89F-08EAF6367859}" type="presParOf" srcId="{0451EBFA-8E0C-435E-9ED3-46A8573A4050}" destId="{B083F34D-371D-46A6-A578-9E1D69CFF0B8}" srcOrd="2" destOrd="0" presId="urn:microsoft.com/office/officeart/2008/layout/VerticalCurvedList"/>
    <dgm:cxn modelId="{6D4A9604-57A9-4F73-B799-D8AE0B3DE110}" type="presParOf" srcId="{0451EBFA-8E0C-435E-9ED3-46A8573A4050}" destId="{555B712B-7D36-4C93-BD0E-B429E7F5F4A7}" srcOrd="3" destOrd="0" presId="urn:microsoft.com/office/officeart/2008/layout/VerticalCurvedList"/>
    <dgm:cxn modelId="{7F3D7293-CD6B-42C0-B0CB-D9E68C0A346A}" type="presParOf" srcId="{A361D87F-3A30-424A-A7CB-0827DAD605C0}" destId="{89064DFF-5968-4A1C-8C7B-975715875DE7}" srcOrd="1" destOrd="0" presId="urn:microsoft.com/office/officeart/2008/layout/VerticalCurvedList"/>
    <dgm:cxn modelId="{59A9377C-3E2D-4DA0-AA93-828606B8D793}" type="presParOf" srcId="{A361D87F-3A30-424A-A7CB-0827DAD605C0}" destId="{9C0B1BE9-7787-4D85-AA59-7EEC46076767}" srcOrd="2" destOrd="0" presId="urn:microsoft.com/office/officeart/2008/layout/VerticalCurvedList"/>
    <dgm:cxn modelId="{2EF97BBE-6C3F-41FA-A24D-2C1B8C4F3F2A}" type="presParOf" srcId="{9C0B1BE9-7787-4D85-AA59-7EEC46076767}" destId="{DF3AE898-7892-4FE1-A5A3-DAA15C699D05}" srcOrd="0" destOrd="0" presId="urn:microsoft.com/office/officeart/2008/layout/VerticalCurvedList"/>
    <dgm:cxn modelId="{71F8D0FA-BBBD-45E5-AA1C-BB834751EBB1}" type="presParOf" srcId="{A361D87F-3A30-424A-A7CB-0827DAD605C0}" destId="{83630DDF-EE2F-4F47-9AFD-FE735FCC3F12}" srcOrd="3" destOrd="0" presId="urn:microsoft.com/office/officeart/2008/layout/VerticalCurvedList"/>
    <dgm:cxn modelId="{B00B0FBE-594D-43E8-B912-B4BC9CE728E8}" type="presParOf" srcId="{A361D87F-3A30-424A-A7CB-0827DAD605C0}" destId="{5478DED4-1A6D-46FB-816A-425438F91017}" srcOrd="4" destOrd="0" presId="urn:microsoft.com/office/officeart/2008/layout/VerticalCurvedList"/>
    <dgm:cxn modelId="{E92FAA9A-7569-4754-8AE9-5FCBF5CD5377}" type="presParOf" srcId="{5478DED4-1A6D-46FB-816A-425438F91017}" destId="{7D39F0F3-2BB9-462D-9893-3C7C22B57E51}" srcOrd="0" destOrd="0" presId="urn:microsoft.com/office/officeart/2008/layout/VerticalCurvedList"/>
    <dgm:cxn modelId="{CF0D47D0-168C-4DC7-901B-81F5090FAFA9}" type="presParOf" srcId="{A361D87F-3A30-424A-A7CB-0827DAD605C0}" destId="{D3D6BB86-AC42-474B-BDD6-F28DD32449F0}" srcOrd="5" destOrd="0" presId="urn:microsoft.com/office/officeart/2008/layout/VerticalCurvedList"/>
    <dgm:cxn modelId="{7DA2A2AD-1C71-4A84-A89B-3F7EB3178507}" type="presParOf" srcId="{A361D87F-3A30-424A-A7CB-0827DAD605C0}" destId="{7662A0AA-41FC-4838-BF2A-B26DADDA4A0F}" srcOrd="6" destOrd="0" presId="urn:microsoft.com/office/officeart/2008/layout/VerticalCurvedList"/>
    <dgm:cxn modelId="{04776401-A1EE-48E7-8BAD-845F8366A5EC}" type="presParOf" srcId="{7662A0AA-41FC-4838-BF2A-B26DADDA4A0F}" destId="{A6999297-35AB-462C-AA55-04A2C3C10BD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09038C-D53B-4BD3-A76B-07A793D301C1}">
      <dsp:nvSpPr>
        <dsp:cNvPr id="0" name=""/>
        <dsp:cNvSpPr/>
      </dsp:nvSpPr>
      <dsp:spPr>
        <a:xfrm>
          <a:off x="-4087306" y="-627326"/>
          <a:ext cx="4870502" cy="4870502"/>
        </a:xfrm>
        <a:prstGeom prst="blockArc">
          <a:avLst>
            <a:gd name="adj1" fmla="val 18900000"/>
            <a:gd name="adj2" fmla="val 2700000"/>
            <a:gd name="adj3" fmla="val 443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064DFF-5968-4A1C-8C7B-975715875DE7}">
      <dsp:nvSpPr>
        <dsp:cNvPr id="0" name=""/>
        <dsp:cNvSpPr/>
      </dsp:nvSpPr>
      <dsp:spPr>
        <a:xfrm>
          <a:off x="503670" y="361585"/>
          <a:ext cx="5126053" cy="7231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4016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LEAVES</a:t>
          </a:r>
          <a:endParaRPr lang="es-ES" sz="3700" kern="1200" dirty="0"/>
        </a:p>
      </dsp:txBody>
      <dsp:txXfrm>
        <a:off x="503670" y="361585"/>
        <a:ext cx="5126053" cy="723170"/>
      </dsp:txXfrm>
    </dsp:sp>
    <dsp:sp modelId="{DF3AE898-7892-4FE1-A5A3-DAA15C699D05}">
      <dsp:nvSpPr>
        <dsp:cNvPr id="0" name=""/>
        <dsp:cNvSpPr/>
      </dsp:nvSpPr>
      <dsp:spPr>
        <a:xfrm>
          <a:off x="51688" y="271188"/>
          <a:ext cx="903962" cy="903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630DDF-EE2F-4F47-9AFD-FE735FCC3F12}">
      <dsp:nvSpPr>
        <dsp:cNvPr id="0" name=""/>
        <dsp:cNvSpPr/>
      </dsp:nvSpPr>
      <dsp:spPr>
        <a:xfrm>
          <a:off x="766542" y="1446340"/>
          <a:ext cx="4863180" cy="7231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4016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FLOWER BUD</a:t>
          </a:r>
          <a:endParaRPr lang="es-ES" sz="3700" kern="1200" dirty="0"/>
        </a:p>
      </dsp:txBody>
      <dsp:txXfrm>
        <a:off x="766542" y="1446340"/>
        <a:ext cx="4863180" cy="723170"/>
      </dsp:txXfrm>
    </dsp:sp>
    <dsp:sp modelId="{7D39F0F3-2BB9-462D-9893-3C7C22B57E51}">
      <dsp:nvSpPr>
        <dsp:cNvPr id="0" name=""/>
        <dsp:cNvSpPr/>
      </dsp:nvSpPr>
      <dsp:spPr>
        <a:xfrm>
          <a:off x="314561" y="1355943"/>
          <a:ext cx="903962" cy="903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D6BB86-AC42-474B-BDD6-F28DD32449F0}">
      <dsp:nvSpPr>
        <dsp:cNvPr id="0" name=""/>
        <dsp:cNvSpPr/>
      </dsp:nvSpPr>
      <dsp:spPr>
        <a:xfrm>
          <a:off x="503670" y="2531094"/>
          <a:ext cx="5126053" cy="7231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4016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FLOWER</a:t>
          </a:r>
          <a:endParaRPr lang="es-ES" sz="3700" kern="1200" dirty="0"/>
        </a:p>
      </dsp:txBody>
      <dsp:txXfrm>
        <a:off x="503670" y="2531094"/>
        <a:ext cx="5126053" cy="723170"/>
      </dsp:txXfrm>
    </dsp:sp>
    <dsp:sp modelId="{A6999297-35AB-462C-AA55-04A2C3C10BDB}">
      <dsp:nvSpPr>
        <dsp:cNvPr id="0" name=""/>
        <dsp:cNvSpPr/>
      </dsp:nvSpPr>
      <dsp:spPr>
        <a:xfrm>
          <a:off x="51688" y="2440698"/>
          <a:ext cx="903962" cy="903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09038C-D53B-4BD3-A76B-07A793D301C1}">
      <dsp:nvSpPr>
        <dsp:cNvPr id="0" name=""/>
        <dsp:cNvSpPr/>
      </dsp:nvSpPr>
      <dsp:spPr>
        <a:xfrm>
          <a:off x="-4087306" y="-627326"/>
          <a:ext cx="4870502" cy="4870502"/>
        </a:xfrm>
        <a:prstGeom prst="blockArc">
          <a:avLst>
            <a:gd name="adj1" fmla="val 18900000"/>
            <a:gd name="adj2" fmla="val 2700000"/>
            <a:gd name="adj3" fmla="val 443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064DFF-5968-4A1C-8C7B-975715875DE7}">
      <dsp:nvSpPr>
        <dsp:cNvPr id="0" name=""/>
        <dsp:cNvSpPr/>
      </dsp:nvSpPr>
      <dsp:spPr>
        <a:xfrm>
          <a:off x="503670" y="361585"/>
          <a:ext cx="5126053" cy="7231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4016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STEM</a:t>
          </a:r>
          <a:endParaRPr lang="es-ES" sz="3700" kern="1200" dirty="0"/>
        </a:p>
      </dsp:txBody>
      <dsp:txXfrm>
        <a:off x="503670" y="361585"/>
        <a:ext cx="5126053" cy="723170"/>
      </dsp:txXfrm>
    </dsp:sp>
    <dsp:sp modelId="{DF3AE898-7892-4FE1-A5A3-DAA15C699D05}">
      <dsp:nvSpPr>
        <dsp:cNvPr id="0" name=""/>
        <dsp:cNvSpPr/>
      </dsp:nvSpPr>
      <dsp:spPr>
        <a:xfrm>
          <a:off x="51688" y="271188"/>
          <a:ext cx="903962" cy="903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630DDF-EE2F-4F47-9AFD-FE735FCC3F12}">
      <dsp:nvSpPr>
        <dsp:cNvPr id="0" name=""/>
        <dsp:cNvSpPr/>
      </dsp:nvSpPr>
      <dsp:spPr>
        <a:xfrm>
          <a:off x="766542" y="1446340"/>
          <a:ext cx="4863180" cy="7231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4016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ROOTS</a:t>
          </a:r>
          <a:endParaRPr lang="es-ES" sz="3700" kern="1200" dirty="0"/>
        </a:p>
      </dsp:txBody>
      <dsp:txXfrm>
        <a:off x="766542" y="1446340"/>
        <a:ext cx="4863180" cy="723170"/>
      </dsp:txXfrm>
    </dsp:sp>
    <dsp:sp modelId="{7D39F0F3-2BB9-462D-9893-3C7C22B57E51}">
      <dsp:nvSpPr>
        <dsp:cNvPr id="0" name=""/>
        <dsp:cNvSpPr/>
      </dsp:nvSpPr>
      <dsp:spPr>
        <a:xfrm>
          <a:off x="314561" y="1355943"/>
          <a:ext cx="903962" cy="903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D6BB86-AC42-474B-BDD6-F28DD32449F0}">
      <dsp:nvSpPr>
        <dsp:cNvPr id="0" name=""/>
        <dsp:cNvSpPr/>
      </dsp:nvSpPr>
      <dsp:spPr>
        <a:xfrm>
          <a:off x="503670" y="2531094"/>
          <a:ext cx="5126053" cy="7231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4016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LEAVES</a:t>
          </a:r>
          <a:endParaRPr lang="es-ES" sz="3700" kern="1200" dirty="0"/>
        </a:p>
      </dsp:txBody>
      <dsp:txXfrm>
        <a:off x="503670" y="2531094"/>
        <a:ext cx="5126053" cy="723170"/>
      </dsp:txXfrm>
    </dsp:sp>
    <dsp:sp modelId="{A6999297-35AB-462C-AA55-04A2C3C10BDB}">
      <dsp:nvSpPr>
        <dsp:cNvPr id="0" name=""/>
        <dsp:cNvSpPr/>
      </dsp:nvSpPr>
      <dsp:spPr>
        <a:xfrm>
          <a:off x="51688" y="2440698"/>
          <a:ext cx="903962" cy="903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09038C-D53B-4BD3-A76B-07A793D301C1}">
      <dsp:nvSpPr>
        <dsp:cNvPr id="0" name=""/>
        <dsp:cNvSpPr/>
      </dsp:nvSpPr>
      <dsp:spPr>
        <a:xfrm>
          <a:off x="-4087306" y="-627326"/>
          <a:ext cx="4870502" cy="4870502"/>
        </a:xfrm>
        <a:prstGeom prst="blockArc">
          <a:avLst>
            <a:gd name="adj1" fmla="val 18900000"/>
            <a:gd name="adj2" fmla="val 2700000"/>
            <a:gd name="adj3" fmla="val 443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064DFF-5968-4A1C-8C7B-975715875DE7}">
      <dsp:nvSpPr>
        <dsp:cNvPr id="0" name=""/>
        <dsp:cNvSpPr/>
      </dsp:nvSpPr>
      <dsp:spPr>
        <a:xfrm>
          <a:off x="503670" y="361585"/>
          <a:ext cx="5126053" cy="7231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4016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SEED</a:t>
          </a:r>
          <a:endParaRPr lang="es-ES" sz="3700" kern="1200" dirty="0"/>
        </a:p>
      </dsp:txBody>
      <dsp:txXfrm>
        <a:off x="503670" y="361585"/>
        <a:ext cx="5126053" cy="723170"/>
      </dsp:txXfrm>
    </dsp:sp>
    <dsp:sp modelId="{DF3AE898-7892-4FE1-A5A3-DAA15C699D05}">
      <dsp:nvSpPr>
        <dsp:cNvPr id="0" name=""/>
        <dsp:cNvSpPr/>
      </dsp:nvSpPr>
      <dsp:spPr>
        <a:xfrm>
          <a:off x="51688" y="271188"/>
          <a:ext cx="903962" cy="903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630DDF-EE2F-4F47-9AFD-FE735FCC3F12}">
      <dsp:nvSpPr>
        <dsp:cNvPr id="0" name=""/>
        <dsp:cNvSpPr/>
      </dsp:nvSpPr>
      <dsp:spPr>
        <a:xfrm>
          <a:off x="766542" y="1446340"/>
          <a:ext cx="4863180" cy="7231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4016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FLOWER BUD</a:t>
          </a:r>
          <a:endParaRPr lang="es-ES" sz="3700" kern="1200" dirty="0"/>
        </a:p>
      </dsp:txBody>
      <dsp:txXfrm>
        <a:off x="766542" y="1446340"/>
        <a:ext cx="4863180" cy="723170"/>
      </dsp:txXfrm>
    </dsp:sp>
    <dsp:sp modelId="{7D39F0F3-2BB9-462D-9893-3C7C22B57E51}">
      <dsp:nvSpPr>
        <dsp:cNvPr id="0" name=""/>
        <dsp:cNvSpPr/>
      </dsp:nvSpPr>
      <dsp:spPr>
        <a:xfrm>
          <a:off x="314561" y="1355943"/>
          <a:ext cx="903962" cy="903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D6BB86-AC42-474B-BDD6-F28DD32449F0}">
      <dsp:nvSpPr>
        <dsp:cNvPr id="0" name=""/>
        <dsp:cNvSpPr/>
      </dsp:nvSpPr>
      <dsp:spPr>
        <a:xfrm>
          <a:off x="503670" y="2531094"/>
          <a:ext cx="5126053" cy="7231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4016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LEAVES</a:t>
          </a:r>
          <a:endParaRPr lang="es-ES" sz="3700" kern="1200" dirty="0"/>
        </a:p>
      </dsp:txBody>
      <dsp:txXfrm>
        <a:off x="503670" y="2531094"/>
        <a:ext cx="5126053" cy="723170"/>
      </dsp:txXfrm>
    </dsp:sp>
    <dsp:sp modelId="{A6999297-35AB-462C-AA55-04A2C3C10BDB}">
      <dsp:nvSpPr>
        <dsp:cNvPr id="0" name=""/>
        <dsp:cNvSpPr/>
      </dsp:nvSpPr>
      <dsp:spPr>
        <a:xfrm>
          <a:off x="51688" y="2440698"/>
          <a:ext cx="903962" cy="903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09038C-D53B-4BD3-A76B-07A793D301C1}">
      <dsp:nvSpPr>
        <dsp:cNvPr id="0" name=""/>
        <dsp:cNvSpPr/>
      </dsp:nvSpPr>
      <dsp:spPr>
        <a:xfrm>
          <a:off x="-4087306" y="-627326"/>
          <a:ext cx="4870502" cy="4870502"/>
        </a:xfrm>
        <a:prstGeom prst="blockArc">
          <a:avLst>
            <a:gd name="adj1" fmla="val 18900000"/>
            <a:gd name="adj2" fmla="val 2700000"/>
            <a:gd name="adj3" fmla="val 443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064DFF-5968-4A1C-8C7B-975715875DE7}">
      <dsp:nvSpPr>
        <dsp:cNvPr id="0" name=""/>
        <dsp:cNvSpPr/>
      </dsp:nvSpPr>
      <dsp:spPr>
        <a:xfrm>
          <a:off x="503670" y="361585"/>
          <a:ext cx="5126053" cy="7231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4016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STEM</a:t>
          </a:r>
          <a:endParaRPr lang="es-ES" sz="3700" kern="1200" dirty="0"/>
        </a:p>
      </dsp:txBody>
      <dsp:txXfrm>
        <a:off x="503670" y="361585"/>
        <a:ext cx="5126053" cy="723170"/>
      </dsp:txXfrm>
    </dsp:sp>
    <dsp:sp modelId="{DF3AE898-7892-4FE1-A5A3-DAA15C699D05}">
      <dsp:nvSpPr>
        <dsp:cNvPr id="0" name=""/>
        <dsp:cNvSpPr/>
      </dsp:nvSpPr>
      <dsp:spPr>
        <a:xfrm>
          <a:off x="51688" y="271188"/>
          <a:ext cx="903962" cy="903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630DDF-EE2F-4F47-9AFD-FE735FCC3F12}">
      <dsp:nvSpPr>
        <dsp:cNvPr id="0" name=""/>
        <dsp:cNvSpPr/>
      </dsp:nvSpPr>
      <dsp:spPr>
        <a:xfrm>
          <a:off x="766542" y="1446340"/>
          <a:ext cx="4863180" cy="7231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4016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ROOTS</a:t>
          </a:r>
          <a:endParaRPr lang="es-ES" sz="3700" kern="1200" dirty="0"/>
        </a:p>
      </dsp:txBody>
      <dsp:txXfrm>
        <a:off x="766542" y="1446340"/>
        <a:ext cx="4863180" cy="723170"/>
      </dsp:txXfrm>
    </dsp:sp>
    <dsp:sp modelId="{7D39F0F3-2BB9-462D-9893-3C7C22B57E51}">
      <dsp:nvSpPr>
        <dsp:cNvPr id="0" name=""/>
        <dsp:cNvSpPr/>
      </dsp:nvSpPr>
      <dsp:spPr>
        <a:xfrm>
          <a:off x="314561" y="1355943"/>
          <a:ext cx="903962" cy="903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D6BB86-AC42-474B-BDD6-F28DD32449F0}">
      <dsp:nvSpPr>
        <dsp:cNvPr id="0" name=""/>
        <dsp:cNvSpPr/>
      </dsp:nvSpPr>
      <dsp:spPr>
        <a:xfrm>
          <a:off x="503670" y="2531094"/>
          <a:ext cx="5126053" cy="7231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4016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LEAVES</a:t>
          </a:r>
          <a:endParaRPr lang="es-ES" sz="3700" kern="1200" dirty="0"/>
        </a:p>
      </dsp:txBody>
      <dsp:txXfrm>
        <a:off x="503670" y="2531094"/>
        <a:ext cx="5126053" cy="723170"/>
      </dsp:txXfrm>
    </dsp:sp>
    <dsp:sp modelId="{A6999297-35AB-462C-AA55-04A2C3C10BDB}">
      <dsp:nvSpPr>
        <dsp:cNvPr id="0" name=""/>
        <dsp:cNvSpPr/>
      </dsp:nvSpPr>
      <dsp:spPr>
        <a:xfrm>
          <a:off x="51688" y="2440698"/>
          <a:ext cx="903962" cy="903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09038C-D53B-4BD3-A76B-07A793D301C1}">
      <dsp:nvSpPr>
        <dsp:cNvPr id="0" name=""/>
        <dsp:cNvSpPr/>
      </dsp:nvSpPr>
      <dsp:spPr>
        <a:xfrm>
          <a:off x="-4087306" y="-627326"/>
          <a:ext cx="4870502" cy="4870502"/>
        </a:xfrm>
        <a:prstGeom prst="blockArc">
          <a:avLst>
            <a:gd name="adj1" fmla="val 18900000"/>
            <a:gd name="adj2" fmla="val 2700000"/>
            <a:gd name="adj3" fmla="val 443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064DFF-5968-4A1C-8C7B-975715875DE7}">
      <dsp:nvSpPr>
        <dsp:cNvPr id="0" name=""/>
        <dsp:cNvSpPr/>
      </dsp:nvSpPr>
      <dsp:spPr>
        <a:xfrm>
          <a:off x="503670" y="361585"/>
          <a:ext cx="5126053" cy="7231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4016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FLOWER BUD</a:t>
          </a:r>
          <a:endParaRPr lang="es-ES" sz="3700" kern="1200" dirty="0"/>
        </a:p>
      </dsp:txBody>
      <dsp:txXfrm>
        <a:off x="503670" y="361585"/>
        <a:ext cx="5126053" cy="723170"/>
      </dsp:txXfrm>
    </dsp:sp>
    <dsp:sp modelId="{DF3AE898-7892-4FE1-A5A3-DAA15C699D05}">
      <dsp:nvSpPr>
        <dsp:cNvPr id="0" name=""/>
        <dsp:cNvSpPr/>
      </dsp:nvSpPr>
      <dsp:spPr>
        <a:xfrm>
          <a:off x="51688" y="271188"/>
          <a:ext cx="903962" cy="903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630DDF-EE2F-4F47-9AFD-FE735FCC3F12}">
      <dsp:nvSpPr>
        <dsp:cNvPr id="0" name=""/>
        <dsp:cNvSpPr/>
      </dsp:nvSpPr>
      <dsp:spPr>
        <a:xfrm>
          <a:off x="766542" y="1446340"/>
          <a:ext cx="4863180" cy="7231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4016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FLOWER</a:t>
          </a:r>
          <a:endParaRPr lang="es-ES" sz="3700" kern="1200" dirty="0"/>
        </a:p>
      </dsp:txBody>
      <dsp:txXfrm>
        <a:off x="766542" y="1446340"/>
        <a:ext cx="4863180" cy="723170"/>
      </dsp:txXfrm>
    </dsp:sp>
    <dsp:sp modelId="{7D39F0F3-2BB9-462D-9893-3C7C22B57E51}">
      <dsp:nvSpPr>
        <dsp:cNvPr id="0" name=""/>
        <dsp:cNvSpPr/>
      </dsp:nvSpPr>
      <dsp:spPr>
        <a:xfrm>
          <a:off x="314561" y="1355943"/>
          <a:ext cx="903962" cy="903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D6BB86-AC42-474B-BDD6-F28DD32449F0}">
      <dsp:nvSpPr>
        <dsp:cNvPr id="0" name=""/>
        <dsp:cNvSpPr/>
      </dsp:nvSpPr>
      <dsp:spPr>
        <a:xfrm>
          <a:off x="503670" y="2531094"/>
          <a:ext cx="5126053" cy="7231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4016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LEAVES</a:t>
          </a:r>
          <a:endParaRPr lang="es-ES" sz="3700" kern="1200" dirty="0"/>
        </a:p>
      </dsp:txBody>
      <dsp:txXfrm>
        <a:off x="503670" y="2531094"/>
        <a:ext cx="5126053" cy="723170"/>
      </dsp:txXfrm>
    </dsp:sp>
    <dsp:sp modelId="{A6999297-35AB-462C-AA55-04A2C3C10BDB}">
      <dsp:nvSpPr>
        <dsp:cNvPr id="0" name=""/>
        <dsp:cNvSpPr/>
      </dsp:nvSpPr>
      <dsp:spPr>
        <a:xfrm>
          <a:off x="51688" y="2440698"/>
          <a:ext cx="903962" cy="903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09038C-D53B-4BD3-A76B-07A793D301C1}">
      <dsp:nvSpPr>
        <dsp:cNvPr id="0" name=""/>
        <dsp:cNvSpPr/>
      </dsp:nvSpPr>
      <dsp:spPr>
        <a:xfrm>
          <a:off x="-4087306" y="-627326"/>
          <a:ext cx="4870502" cy="4870502"/>
        </a:xfrm>
        <a:prstGeom prst="blockArc">
          <a:avLst>
            <a:gd name="adj1" fmla="val 18900000"/>
            <a:gd name="adj2" fmla="val 2700000"/>
            <a:gd name="adj3" fmla="val 443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064DFF-5968-4A1C-8C7B-975715875DE7}">
      <dsp:nvSpPr>
        <dsp:cNvPr id="0" name=""/>
        <dsp:cNvSpPr/>
      </dsp:nvSpPr>
      <dsp:spPr>
        <a:xfrm>
          <a:off x="503670" y="361585"/>
          <a:ext cx="5126053" cy="7231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4016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SEED</a:t>
          </a:r>
          <a:endParaRPr lang="es-ES" sz="3700" kern="1200" dirty="0"/>
        </a:p>
      </dsp:txBody>
      <dsp:txXfrm>
        <a:off x="503670" y="361585"/>
        <a:ext cx="5126053" cy="723170"/>
      </dsp:txXfrm>
    </dsp:sp>
    <dsp:sp modelId="{DF3AE898-7892-4FE1-A5A3-DAA15C699D05}">
      <dsp:nvSpPr>
        <dsp:cNvPr id="0" name=""/>
        <dsp:cNvSpPr/>
      </dsp:nvSpPr>
      <dsp:spPr>
        <a:xfrm>
          <a:off x="51688" y="271188"/>
          <a:ext cx="903962" cy="903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630DDF-EE2F-4F47-9AFD-FE735FCC3F12}">
      <dsp:nvSpPr>
        <dsp:cNvPr id="0" name=""/>
        <dsp:cNvSpPr/>
      </dsp:nvSpPr>
      <dsp:spPr>
        <a:xfrm>
          <a:off x="766542" y="1446340"/>
          <a:ext cx="4863180" cy="7231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4016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STEM</a:t>
          </a:r>
          <a:endParaRPr lang="es-ES" sz="3700" kern="1200" dirty="0"/>
        </a:p>
      </dsp:txBody>
      <dsp:txXfrm>
        <a:off x="766542" y="1446340"/>
        <a:ext cx="4863180" cy="723170"/>
      </dsp:txXfrm>
    </dsp:sp>
    <dsp:sp modelId="{7D39F0F3-2BB9-462D-9893-3C7C22B57E51}">
      <dsp:nvSpPr>
        <dsp:cNvPr id="0" name=""/>
        <dsp:cNvSpPr/>
      </dsp:nvSpPr>
      <dsp:spPr>
        <a:xfrm>
          <a:off x="314561" y="1355943"/>
          <a:ext cx="903962" cy="903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D6BB86-AC42-474B-BDD6-F28DD32449F0}">
      <dsp:nvSpPr>
        <dsp:cNvPr id="0" name=""/>
        <dsp:cNvSpPr/>
      </dsp:nvSpPr>
      <dsp:spPr>
        <a:xfrm>
          <a:off x="503670" y="2531094"/>
          <a:ext cx="5126053" cy="7231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4016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ROOTS</a:t>
          </a:r>
          <a:endParaRPr lang="es-ES" sz="3700" kern="1200" dirty="0"/>
        </a:p>
      </dsp:txBody>
      <dsp:txXfrm>
        <a:off x="503670" y="2531094"/>
        <a:ext cx="5126053" cy="723170"/>
      </dsp:txXfrm>
    </dsp:sp>
    <dsp:sp modelId="{A6999297-35AB-462C-AA55-04A2C3C10BDB}">
      <dsp:nvSpPr>
        <dsp:cNvPr id="0" name=""/>
        <dsp:cNvSpPr/>
      </dsp:nvSpPr>
      <dsp:spPr>
        <a:xfrm>
          <a:off x="51688" y="2440698"/>
          <a:ext cx="903962" cy="903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EDD2-728B-455C-A40A-EB9CFC18521E}" type="datetimeFigureOut">
              <a:rPr lang="es-PE" smtClean="0"/>
              <a:t>28/03/2020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48031-C57C-4BAC-A165-6F422AA2060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5129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EDD2-728B-455C-A40A-EB9CFC18521E}" type="datetimeFigureOut">
              <a:rPr lang="es-PE" smtClean="0"/>
              <a:t>28/03/2020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48031-C57C-4BAC-A165-6F422AA2060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2310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EDD2-728B-455C-A40A-EB9CFC18521E}" type="datetimeFigureOut">
              <a:rPr lang="es-PE" smtClean="0"/>
              <a:t>28/03/2020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48031-C57C-4BAC-A165-6F422AA2060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8840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EDD2-728B-455C-A40A-EB9CFC18521E}" type="datetimeFigureOut">
              <a:rPr lang="es-PE" smtClean="0"/>
              <a:t>28/03/2020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48031-C57C-4BAC-A165-6F422AA2060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3695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EDD2-728B-455C-A40A-EB9CFC18521E}" type="datetimeFigureOut">
              <a:rPr lang="es-PE" smtClean="0"/>
              <a:t>28/03/2020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48031-C57C-4BAC-A165-6F422AA2060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2349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EDD2-728B-455C-A40A-EB9CFC18521E}" type="datetimeFigureOut">
              <a:rPr lang="es-PE" smtClean="0"/>
              <a:t>28/03/2020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48031-C57C-4BAC-A165-6F422AA2060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946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EDD2-728B-455C-A40A-EB9CFC18521E}" type="datetimeFigureOut">
              <a:rPr lang="es-PE" smtClean="0"/>
              <a:t>28/03/2020</a:t>
            </a:fld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48031-C57C-4BAC-A165-6F422AA2060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764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EDD2-728B-455C-A40A-EB9CFC18521E}" type="datetimeFigureOut">
              <a:rPr lang="es-PE" smtClean="0"/>
              <a:t>28/03/2020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48031-C57C-4BAC-A165-6F422AA2060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133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EDD2-728B-455C-A40A-EB9CFC18521E}" type="datetimeFigureOut">
              <a:rPr lang="es-PE" smtClean="0"/>
              <a:t>28/03/2020</a:t>
            </a:fld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48031-C57C-4BAC-A165-6F422AA2060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3389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EDD2-728B-455C-A40A-EB9CFC18521E}" type="datetimeFigureOut">
              <a:rPr lang="es-PE" smtClean="0"/>
              <a:t>28/03/2020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48031-C57C-4BAC-A165-6F422AA2060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0724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EDD2-728B-455C-A40A-EB9CFC18521E}" type="datetimeFigureOut">
              <a:rPr lang="es-PE" smtClean="0"/>
              <a:t>28/03/2020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48031-C57C-4BAC-A165-6F422AA2060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0536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FF">
            <a:alpha val="4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9EDD2-728B-455C-A40A-EB9CFC18521E}" type="datetimeFigureOut">
              <a:rPr lang="es-PE" smtClean="0"/>
              <a:t>28/03/2020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48031-C57C-4BAC-A165-6F422AA2060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081318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JjNh2pMSB8" TargetMode="Externa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2.JPG"/><Relationship Id="rId7" Type="http://schemas.openxmlformats.org/officeDocument/2006/relationships/diagramColors" Target="../diagrams/colors1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zO3aIe0Rps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" name="5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88" y="1"/>
            <a:ext cx="12241788" cy="6858000"/>
          </a:xfrm>
        </p:spPr>
      </p:pic>
    </p:spTree>
    <p:extLst>
      <p:ext uri="{BB962C8B-B14F-4D97-AF65-F5344CB8AC3E}">
        <p14:creationId xmlns:p14="http://schemas.microsoft.com/office/powerpoint/2010/main" val="62151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days of the wee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145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6459" y="225155"/>
            <a:ext cx="9684744" cy="1508760"/>
          </a:xfrm>
          <a:solidFill>
            <a:srgbClr val="00FFFF"/>
          </a:solidFill>
        </p:spPr>
        <p:txBody>
          <a:bodyPr>
            <a:noAutofit/>
          </a:bodyPr>
          <a:lstStyle/>
          <a:p>
            <a:pPr algn="ctr"/>
            <a:r>
              <a:rPr lang="es-PE" sz="8800" b="1" dirty="0" err="1">
                <a:solidFill>
                  <a:srgbClr val="FF0000"/>
                </a:solidFill>
                <a:latin typeface="Curlz MT" panose="04040404050702020202" pitchFamily="82" charset="0"/>
              </a:rPr>
              <a:t>Objective</a:t>
            </a:r>
            <a:r>
              <a:rPr lang="es-PE" sz="8800" b="1" dirty="0">
                <a:solidFill>
                  <a:srgbClr val="FF0000"/>
                </a:solidFill>
                <a:latin typeface="Curlz MT" panose="04040404050702020202" pitchFamily="82" charset="0"/>
              </a:rPr>
              <a:t> of the </a:t>
            </a:r>
            <a:r>
              <a:rPr lang="es-PE" sz="8800" b="1" dirty="0" err="1">
                <a:solidFill>
                  <a:srgbClr val="FF0000"/>
                </a:solidFill>
                <a:latin typeface="Curlz MT" panose="04040404050702020202" pitchFamily="82" charset="0"/>
              </a:rPr>
              <a:t>class</a:t>
            </a:r>
            <a:endParaRPr lang="es-PE" sz="8800" b="1" dirty="0">
              <a:solidFill>
                <a:srgbClr val="FF0000"/>
              </a:solidFill>
              <a:latin typeface="Curlz MT" panose="04040404050702020202" pitchFamily="82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566" y="169338"/>
            <a:ext cx="2022592" cy="1620394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73722" y="5269727"/>
            <a:ext cx="11196173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36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Communicate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parts and functions of the 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plant</a:t>
            </a:r>
            <a:endParaRPr lang="es-PE" sz="4000" b="1" dirty="0">
              <a:solidFill>
                <a:srgbClr val="002060"/>
              </a:solidFill>
              <a:latin typeface="Escolar1" panose="00000400000000000000" pitchFamily="2" charset="0"/>
            </a:endParaRPr>
          </a:p>
        </p:txBody>
      </p:sp>
      <p:pic>
        <p:nvPicPr>
          <p:cNvPr id="5" name="Picture 4" descr="Resultado de imagen para describ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42"/>
          <a:stretch/>
        </p:blipFill>
        <p:spPr bwMode="auto">
          <a:xfrm>
            <a:off x="14626883" y="3603253"/>
            <a:ext cx="2490210" cy="30754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016" y="1901869"/>
            <a:ext cx="2995484" cy="2995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99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328" y="2048047"/>
            <a:ext cx="7252230" cy="4351338"/>
          </a:xfrm>
        </p:spPr>
      </p:pic>
      <p:sp>
        <p:nvSpPr>
          <p:cNvPr id="5" name="4 CuadroTexto"/>
          <p:cNvSpPr txBox="1"/>
          <p:nvPr/>
        </p:nvSpPr>
        <p:spPr>
          <a:xfrm>
            <a:off x="370703" y="4831492"/>
            <a:ext cx="5313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hlinkClick r:id="rId3"/>
              </a:rPr>
              <a:t>https://www.youtube.com/watch?v=dJjNh2pMSB8</a:t>
            </a:r>
            <a:endParaRPr lang="es-ES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46" y="481013"/>
            <a:ext cx="5882154" cy="2139519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04" y="2247900"/>
            <a:ext cx="4542395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12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47" y="1664987"/>
            <a:ext cx="4351338" cy="4351338"/>
          </a:xfr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842" y="2421664"/>
            <a:ext cx="7115275" cy="2644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66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8" t="27802" r="12637" b="15517"/>
          <a:stretch/>
        </p:blipFill>
        <p:spPr bwMode="auto">
          <a:xfrm>
            <a:off x="0" y="0"/>
            <a:ext cx="12192000" cy="688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301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273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9001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576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917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185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15" y="599303"/>
            <a:ext cx="11396277" cy="5965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1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5381"/>
            <a:ext cx="12192000" cy="5202619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604" y="182018"/>
            <a:ext cx="6814764" cy="2048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12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45" y="1950666"/>
            <a:ext cx="4873647" cy="3244021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76" y="56965"/>
            <a:ext cx="7158364" cy="1283103"/>
          </a:xfrm>
          <a:prstGeom prst="rect">
            <a:avLst/>
          </a:prstGeom>
        </p:spPr>
      </p:pic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1766566669"/>
              </p:ext>
            </p:extLst>
          </p:nvPr>
        </p:nvGraphicFramePr>
        <p:xfrm>
          <a:off x="6035946" y="1578837"/>
          <a:ext cx="5677832" cy="3615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8 Rectángulo"/>
          <p:cNvSpPr/>
          <p:nvPr/>
        </p:nvSpPr>
        <p:spPr>
          <a:xfrm>
            <a:off x="6353508" y="1950666"/>
            <a:ext cx="43370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endParaRPr lang="es-E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6573140" y="3080528"/>
            <a:ext cx="43370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</a:t>
            </a:r>
            <a:endParaRPr lang="es-E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6335266" y="4131563"/>
            <a:ext cx="43370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endParaRPr lang="es-E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11 Cara sonriente"/>
          <p:cNvSpPr/>
          <p:nvPr/>
        </p:nvSpPr>
        <p:spPr>
          <a:xfrm>
            <a:off x="10478319" y="3080528"/>
            <a:ext cx="872853" cy="614855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02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9" grpId="0"/>
      <p:bldP spid="10" grpId="0"/>
      <p:bldP spid="11" grpId="0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73" y="882869"/>
            <a:ext cx="5723868" cy="4445876"/>
          </a:xfrm>
          <a:prstGeom prst="rect">
            <a:avLst/>
          </a:prstGeom>
        </p:spPr>
      </p:pic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100509788"/>
              </p:ext>
            </p:extLst>
          </p:nvPr>
        </p:nvGraphicFramePr>
        <p:xfrm>
          <a:off x="6240897" y="1042809"/>
          <a:ext cx="5677832" cy="3615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3 Rectángulo"/>
          <p:cNvSpPr/>
          <p:nvPr/>
        </p:nvSpPr>
        <p:spPr>
          <a:xfrm>
            <a:off x="6749033" y="2576918"/>
            <a:ext cx="43370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</a:t>
            </a:r>
            <a:endParaRPr lang="es-E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496789" y="3616556"/>
            <a:ext cx="43370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endParaRPr lang="es-E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532180" y="1451400"/>
            <a:ext cx="43370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endParaRPr lang="es-E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7 Cara sonriente"/>
          <p:cNvSpPr/>
          <p:nvPr/>
        </p:nvSpPr>
        <p:spPr>
          <a:xfrm>
            <a:off x="9816167" y="3616556"/>
            <a:ext cx="872853" cy="614855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606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64" y="1588702"/>
            <a:ext cx="4482485" cy="3582388"/>
          </a:xfrm>
          <a:prstGeom prst="rect">
            <a:avLst/>
          </a:prstGeom>
        </p:spPr>
      </p:pic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022966013"/>
              </p:ext>
            </p:extLst>
          </p:nvPr>
        </p:nvGraphicFramePr>
        <p:xfrm>
          <a:off x="5421090" y="1555240"/>
          <a:ext cx="5677832" cy="3615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Rectángulo"/>
          <p:cNvSpPr/>
          <p:nvPr/>
        </p:nvSpPr>
        <p:spPr>
          <a:xfrm>
            <a:off x="5738890" y="4142073"/>
            <a:ext cx="43370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endParaRPr lang="es-E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982261" y="3056730"/>
            <a:ext cx="43370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</a:t>
            </a:r>
            <a:endParaRPr lang="es-E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674437" y="1945411"/>
            <a:ext cx="43370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endParaRPr lang="es-E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6 Cara sonriente"/>
          <p:cNvSpPr/>
          <p:nvPr/>
        </p:nvSpPr>
        <p:spPr>
          <a:xfrm>
            <a:off x="8933298" y="1945411"/>
            <a:ext cx="872853" cy="614855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75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48" y="1198178"/>
            <a:ext cx="3943919" cy="4345802"/>
          </a:xfrm>
          <a:prstGeom prst="rect">
            <a:avLst/>
          </a:prstGeom>
        </p:spPr>
      </p:pic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510940102"/>
              </p:ext>
            </p:extLst>
          </p:nvPr>
        </p:nvGraphicFramePr>
        <p:xfrm>
          <a:off x="5421090" y="1555240"/>
          <a:ext cx="5677832" cy="3615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3 Rectángulo"/>
          <p:cNvSpPr/>
          <p:nvPr/>
        </p:nvSpPr>
        <p:spPr>
          <a:xfrm>
            <a:off x="5674437" y="1945411"/>
            <a:ext cx="43370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endParaRPr lang="es-E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674437" y="4084266"/>
            <a:ext cx="43370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endParaRPr lang="es-E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938825" y="3047913"/>
            <a:ext cx="43370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</a:t>
            </a:r>
            <a:endParaRPr lang="es-E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6 Cara sonriente"/>
          <p:cNvSpPr/>
          <p:nvPr/>
        </p:nvSpPr>
        <p:spPr>
          <a:xfrm>
            <a:off x="8302677" y="1961148"/>
            <a:ext cx="872853" cy="614855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76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95" y="1962807"/>
            <a:ext cx="4678948" cy="3429000"/>
          </a:xfrm>
          <a:prstGeom prst="rect">
            <a:avLst/>
          </a:prstGeom>
        </p:spPr>
      </p:pic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47871873"/>
              </p:ext>
            </p:extLst>
          </p:nvPr>
        </p:nvGraphicFramePr>
        <p:xfrm>
          <a:off x="5421090" y="1555240"/>
          <a:ext cx="5677832" cy="3615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3 Rectángulo"/>
          <p:cNvSpPr/>
          <p:nvPr/>
        </p:nvSpPr>
        <p:spPr>
          <a:xfrm>
            <a:off x="5674437" y="1945411"/>
            <a:ext cx="43370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endParaRPr lang="es-E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668274" y="4131563"/>
            <a:ext cx="43370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endParaRPr lang="es-E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953203" y="3042428"/>
            <a:ext cx="43370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</a:t>
            </a:r>
            <a:endParaRPr lang="es-E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6 Cara sonriente"/>
          <p:cNvSpPr/>
          <p:nvPr/>
        </p:nvSpPr>
        <p:spPr>
          <a:xfrm>
            <a:off x="9043657" y="3062452"/>
            <a:ext cx="872853" cy="614855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141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80" b="14902"/>
          <a:stretch/>
        </p:blipFill>
        <p:spPr>
          <a:xfrm>
            <a:off x="-1" y="1434661"/>
            <a:ext cx="5123793" cy="4587767"/>
          </a:xfrm>
          <a:prstGeom prst="rect">
            <a:avLst/>
          </a:prstGeom>
        </p:spPr>
      </p:pic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315069892"/>
              </p:ext>
            </p:extLst>
          </p:nvPr>
        </p:nvGraphicFramePr>
        <p:xfrm>
          <a:off x="5421090" y="1555240"/>
          <a:ext cx="5677832" cy="3615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3 Rectángulo"/>
          <p:cNvSpPr/>
          <p:nvPr/>
        </p:nvSpPr>
        <p:spPr>
          <a:xfrm>
            <a:off x="5674437" y="1945411"/>
            <a:ext cx="43370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endParaRPr lang="es-E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891290" y="3067389"/>
            <a:ext cx="43370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</a:t>
            </a:r>
            <a:endParaRPr lang="es-E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674437" y="4094776"/>
            <a:ext cx="43370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endParaRPr lang="es-E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6 Cara sonriente"/>
          <p:cNvSpPr/>
          <p:nvPr/>
        </p:nvSpPr>
        <p:spPr>
          <a:xfrm>
            <a:off x="8176554" y="4094776"/>
            <a:ext cx="872853" cy="614855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36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69565"/>
            <a:ext cx="9413469" cy="5475181"/>
          </a:xfrm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6" r="19016"/>
          <a:stretch/>
        </p:blipFill>
        <p:spPr>
          <a:xfrm>
            <a:off x="8625016" y="1496825"/>
            <a:ext cx="3286899" cy="515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58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50" t="19828" r="35902" b="7758"/>
          <a:stretch/>
        </p:blipFill>
        <p:spPr bwMode="auto">
          <a:xfrm>
            <a:off x="551791" y="0"/>
            <a:ext cx="4477407" cy="656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27790"/>
            <a:ext cx="4939862" cy="4939862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198" y="762821"/>
            <a:ext cx="6810705" cy="1841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4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09" y="249073"/>
            <a:ext cx="5028793" cy="6135961"/>
          </a:xfr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656" y="1245475"/>
            <a:ext cx="6299211" cy="4147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957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93" t="24008" r="24032" b="62897"/>
          <a:stretch/>
        </p:blipFill>
        <p:spPr bwMode="auto">
          <a:xfrm>
            <a:off x="1915884" y="72570"/>
            <a:ext cx="7943278" cy="152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057" y="1596571"/>
            <a:ext cx="5801239" cy="5088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582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77"/>
          <a:stretch/>
        </p:blipFill>
        <p:spPr>
          <a:xfrm>
            <a:off x="21770" y="0"/>
            <a:ext cx="12170229" cy="5515429"/>
          </a:xfrm>
        </p:spPr>
      </p:pic>
      <p:sp>
        <p:nvSpPr>
          <p:cNvPr id="4" name="3 CuadroTexto"/>
          <p:cNvSpPr txBox="1"/>
          <p:nvPr/>
        </p:nvSpPr>
        <p:spPr>
          <a:xfrm>
            <a:off x="2554514" y="5760775"/>
            <a:ext cx="7474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ln>
                  <a:solidFill>
                    <a:schemeClr val="tx1"/>
                  </a:solidFill>
                </a:ln>
                <a:hlinkClick r:id="rId3"/>
              </a:rPr>
              <a:t>https://www.youtube.com/watch?v=CzO3aIe0Rps</a:t>
            </a:r>
            <a:endParaRPr lang="es-ES" sz="2400" dirty="0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298825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fondos en ing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350" y="129758"/>
            <a:ext cx="8644943" cy="643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n relaciona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170" y="129758"/>
            <a:ext cx="2432867" cy="3651055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12103" y="4932418"/>
            <a:ext cx="385349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LOVE</a:t>
            </a:r>
            <a:endParaRPr lang="es-ES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4092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1026" name="Picture 2" descr="Resultado de imagen para the holy mary for ki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20" y="255804"/>
            <a:ext cx="11548594" cy="634154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52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686" y="181654"/>
            <a:ext cx="8411818" cy="1871184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837" y="2073048"/>
            <a:ext cx="6291667" cy="4284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19651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25"/>
          <a:stretch/>
        </p:blipFill>
        <p:spPr>
          <a:xfrm>
            <a:off x="-1" y="0"/>
            <a:ext cx="12061371" cy="6825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45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274" y="1190633"/>
            <a:ext cx="4911725" cy="5485937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" y="919162"/>
            <a:ext cx="6713780" cy="553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57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7139</TotalTime>
  <Words>57</Words>
  <Application>Microsoft Office PowerPoint</Application>
  <PresentationFormat>Panorámica</PresentationFormat>
  <Paragraphs>41</Paragraphs>
  <Slides>29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6" baseType="lpstr">
      <vt:lpstr>Arial</vt:lpstr>
      <vt:lpstr>Calibri</vt:lpstr>
      <vt:lpstr>Calibri Light</vt:lpstr>
      <vt:lpstr>Curlz MT</vt:lpstr>
      <vt:lpstr>Escolar1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Objective of the class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CNSC-COR03</dc:creator>
  <cp:lastModifiedBy>CNSC-COR-PRIMARIA</cp:lastModifiedBy>
  <cp:revision>157</cp:revision>
  <dcterms:modified xsi:type="dcterms:W3CDTF">2020-03-28T17:25:28Z</dcterms:modified>
</cp:coreProperties>
</file>